
<file path=[Content_Types].xml><?xml version="1.0" encoding="utf-8"?>
<Types xmlns="http://schemas.openxmlformats.org/package/2006/content-types">
  <Default Extension="fntdata" ContentType="application/x-fontdata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tags/tag2.xml" ContentType="application/vnd.openxmlformats-officedocument.presentationml.tag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  <p:sldMasterId id="2147483651" r:id="rId2"/>
  </p:sldMasterIdLst>
  <p:notesMasterIdLst>
    <p:notesMasterId r:id="rId29"/>
  </p:notesMasterIdLst>
  <p:sldIdLst>
    <p:sldId id="283" r:id="rId3"/>
    <p:sldId id="324" r:id="rId4"/>
    <p:sldId id="286" r:id="rId5"/>
    <p:sldId id="330" r:id="rId6"/>
    <p:sldId id="292" r:id="rId7"/>
    <p:sldId id="326" r:id="rId8"/>
    <p:sldId id="331" r:id="rId9"/>
    <p:sldId id="332" r:id="rId10"/>
    <p:sldId id="333" r:id="rId11"/>
    <p:sldId id="327" r:id="rId12"/>
    <p:sldId id="334" r:id="rId13"/>
    <p:sldId id="345" r:id="rId14"/>
    <p:sldId id="335" r:id="rId15"/>
    <p:sldId id="305" r:id="rId16"/>
    <p:sldId id="336" r:id="rId17"/>
    <p:sldId id="344" r:id="rId18"/>
    <p:sldId id="337" r:id="rId19"/>
    <p:sldId id="285" r:id="rId20"/>
    <p:sldId id="342" r:id="rId21"/>
    <p:sldId id="328" r:id="rId22"/>
    <p:sldId id="316" r:id="rId23"/>
    <p:sldId id="317" r:id="rId24"/>
    <p:sldId id="318" r:id="rId25"/>
    <p:sldId id="319" r:id="rId26"/>
    <p:sldId id="320" r:id="rId27"/>
    <p:sldId id="329" r:id="rId28"/>
  </p:sldIdLst>
  <p:sldSz cx="12192000" cy="6858000"/>
  <p:notesSz cx="6858000" cy="9144000"/>
  <p:embeddedFontLst>
    <p:embeddedFont>
      <p:font typeface="等线" panose="02010600030101010101" pitchFamily="2" charset="-122"/>
      <p:regular r:id="rId30"/>
    </p:embeddedFont>
    <p:embeddedFont>
      <p:font typeface=".VnTime" panose="020B7200000000000000" pitchFamily="34" charset="0"/>
      <p:regular r:id="rId31"/>
      <p:bold r:id="rId32"/>
      <p:italic r:id="rId33"/>
      <p:boldItalic r:id="rId34"/>
    </p:embeddedFont>
    <p:embeddedFont>
      <p:font typeface="Calibri" panose="020F0502020204030204" pitchFamily="34" charset="0"/>
      <p:regular r:id="rId35"/>
      <p:bold r:id="rId36"/>
      <p:italic r:id="rId37"/>
      <p:boldItalic r:id="rId38"/>
    </p:embeddedFont>
    <p:embeddedFont>
      <p:font typeface="HP001 5 hàng" panose="020B0603050302020204" pitchFamily="34" charset="0"/>
      <p:regular r:id="rId39"/>
      <p:bold r:id="rId40"/>
    </p:embeddedFont>
    <p:embeddedFont>
      <p:font typeface="HP001 5 hàng 1 ô ly" panose="020B0603050302020204" pitchFamily="34" charset="0"/>
      <p:bold r:id="rId41"/>
    </p:embeddedFont>
    <p:embeddedFont>
      <p:font typeface="Tahoma" panose="020B0604030504040204" pitchFamily="34" charset="0"/>
      <p:regular r:id="rId42"/>
      <p:bold r:id="rId43"/>
    </p:embeddedFont>
  </p:embeddedFontLst>
  <p:custDataLst>
    <p:tags r:id="rId44"/>
  </p:custData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99"/>
    <a:srgbClr val="D27C15"/>
    <a:srgbClr val="FFD79C"/>
    <a:srgbClr val="CDBF97"/>
    <a:srgbClr val="8D7545"/>
    <a:srgbClr val="ECE8E5"/>
    <a:srgbClr val="E4CBCB"/>
    <a:srgbClr val="A88755"/>
    <a:srgbClr val="1F2020"/>
    <a:srgbClr val="263B4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044" autoAdjust="0"/>
    <p:restoredTop sz="94660"/>
  </p:normalViewPr>
  <p:slideViewPr>
    <p:cSldViewPr snapToGrid="0">
      <p:cViewPr varScale="1">
        <p:scale>
          <a:sx n="68" d="100"/>
          <a:sy n="68" d="100"/>
        </p:scale>
        <p:origin x="570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33" d="100"/>
        <a:sy n="33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font" Target="fonts/font10.fntdata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font" Target="fonts/font5.fntdata"/><Relationship Id="rId42" Type="http://schemas.openxmlformats.org/officeDocument/2006/relationships/font" Target="fonts/font13.fntdata"/><Relationship Id="rId47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font" Target="fonts/font4.fntdata"/><Relationship Id="rId38" Type="http://schemas.openxmlformats.org/officeDocument/2006/relationships/font" Target="fonts/font9.fntdata"/><Relationship Id="rId46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notesMaster" Target="notesMasters/notesMaster1.xml"/><Relationship Id="rId41" Type="http://schemas.openxmlformats.org/officeDocument/2006/relationships/font" Target="fonts/font12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font" Target="fonts/font3.fntdata"/><Relationship Id="rId37" Type="http://schemas.openxmlformats.org/officeDocument/2006/relationships/font" Target="fonts/font8.fntdata"/><Relationship Id="rId40" Type="http://schemas.openxmlformats.org/officeDocument/2006/relationships/font" Target="fonts/font11.fntdata"/><Relationship Id="rId45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font" Target="fonts/font7.fntdata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font" Target="fonts/font2.fntdata"/><Relationship Id="rId44" Type="http://schemas.openxmlformats.org/officeDocument/2006/relationships/tags" Target="tags/tag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font" Target="fonts/font1.fntdata"/><Relationship Id="rId35" Type="http://schemas.openxmlformats.org/officeDocument/2006/relationships/font" Target="fonts/font6.fntdata"/><Relationship Id="rId43" Type="http://schemas.openxmlformats.org/officeDocument/2006/relationships/font" Target="fonts/font14.fntdata"/><Relationship Id="rId48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1577D22-AD28-43FC-8EB4-B134A7D334C3}" type="datetimeFigureOut">
              <a:rPr lang="zh-CN" altLang="en-US" smtClean="0"/>
              <a:t>2021/12/5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A8C8EFA-96ED-4A18-B46D-8BDC030E3AF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163643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lide Image Placeholder 1">
            <a:extLst>
              <a:ext uri="{FF2B5EF4-FFF2-40B4-BE49-F238E27FC236}">
                <a16:creationId xmlns:a16="http://schemas.microsoft.com/office/drawing/2014/main" id="{BD6D779E-CEAB-4881-9A98-07E41F4D071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4339" name="Notes Placeholder 2">
            <a:extLst>
              <a:ext uri="{FF2B5EF4-FFF2-40B4-BE49-F238E27FC236}">
                <a16:creationId xmlns:a16="http://schemas.microsoft.com/office/drawing/2014/main" id="{18115103-D1E0-4CD8-90BD-68CE0CC82948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altLang="en-US"/>
              <a:t>C</a:t>
            </a:r>
            <a:endParaRPr lang="vi-VN" altLang="en-US"/>
          </a:p>
        </p:txBody>
      </p:sp>
      <p:sp>
        <p:nvSpPr>
          <p:cNvPr id="14340" name="Slide Number Placeholder 3">
            <a:extLst>
              <a:ext uri="{FF2B5EF4-FFF2-40B4-BE49-F238E27FC236}">
                <a16:creationId xmlns:a16="http://schemas.microsoft.com/office/drawing/2014/main" id="{F0955584-4CA3-45E8-A084-EF26B0CDB17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rgbClr val="FF0000"/>
                </a:solidFill>
                <a:latin typeface="Arial" panose="020B0604020202020204" pitchFamily="34" charset="0"/>
              </a:defRPr>
            </a:lvl1pPr>
            <a:lvl2pPr marL="742950" indent="-285750">
              <a:defRPr sz="3200">
                <a:solidFill>
                  <a:srgbClr val="FF0000"/>
                </a:solidFill>
                <a:latin typeface="Arial" panose="020B0604020202020204" pitchFamily="34" charset="0"/>
              </a:defRPr>
            </a:lvl2pPr>
            <a:lvl3pPr marL="1143000" indent="-228600">
              <a:defRPr sz="3200">
                <a:solidFill>
                  <a:srgbClr val="FF0000"/>
                </a:solidFill>
                <a:latin typeface="Arial" panose="020B0604020202020204" pitchFamily="34" charset="0"/>
              </a:defRPr>
            </a:lvl3pPr>
            <a:lvl4pPr marL="1600200" indent="-228600">
              <a:defRPr sz="3200">
                <a:solidFill>
                  <a:srgbClr val="FF0000"/>
                </a:solidFill>
                <a:latin typeface="Arial" panose="020B0604020202020204" pitchFamily="34" charset="0"/>
              </a:defRPr>
            </a:lvl4pPr>
            <a:lvl5pPr marL="2057400" indent="-228600">
              <a:defRPr sz="3200">
                <a:solidFill>
                  <a:srgbClr val="FF000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000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000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000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0000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D6EBB1D-112C-4CE9-BEE7-F985541DE722}" type="slidenum">
              <a:rPr kumimoji="0" lang="vi-VN" altLang="en-US" sz="1200" b="1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vi-VN" altLang="en-US" sz="12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panose="020B060403050404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9D43809-2B8D-4F89-AA90-42471D75D2C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046155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Slide Image Placeholder 1">
            <a:extLst>
              <a:ext uri="{FF2B5EF4-FFF2-40B4-BE49-F238E27FC236}">
                <a16:creationId xmlns:a16="http://schemas.microsoft.com/office/drawing/2014/main" id="{B516E491-055B-4020-A41F-AEEB17B5BA83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1507" name="Notes Placeholder 2">
            <a:extLst>
              <a:ext uri="{FF2B5EF4-FFF2-40B4-BE49-F238E27FC236}">
                <a16:creationId xmlns:a16="http://schemas.microsoft.com/office/drawing/2014/main" id="{BFCE6639-EBE3-403C-BCC0-83B180E0F5B3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21508" name="Slide Number Placeholder 3">
            <a:extLst>
              <a:ext uri="{FF2B5EF4-FFF2-40B4-BE49-F238E27FC236}">
                <a16:creationId xmlns:a16="http://schemas.microsoft.com/office/drawing/2014/main" id="{42CC8F03-DFE4-4285-847C-C95F988D299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fld id="{1D0028DB-1183-49EB-BD33-BD86F62FC17E}" type="slidenum">
              <a:rPr lang="en-US" altLang="en-US" sz="1200" smtClean="0"/>
              <a:pPr/>
              <a:t>25</a:t>
            </a:fld>
            <a:endParaRPr lang="en-US" altLang="en-US" sz="120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random/>
      </p:transition>
    </mc:Choice>
    <mc:Fallback xmlns="">
      <p:transition spd="slow" advClick="0">
        <p:random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1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802A3D-4334-4F3C-B02B-17B11E91AF97}" type="datetimeFigureOut">
              <a:rPr lang="zh-CN" altLang="en-US" smtClean="0"/>
              <a:t>2021/12/5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E3D159-7764-43EC-9054-85EAFE23229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08527593"/>
      </p:ext>
    </p:extLst>
  </p:cSld>
  <p:clrMapOvr>
    <a:masterClrMapping/>
  </p:clrMapOvr>
  <p:transition spd="slow">
    <p:comb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6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1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802A3D-4334-4F3C-B02B-17B11E91AF97}" type="datetimeFigureOut">
              <a:rPr lang="zh-CN" altLang="en-US" smtClean="0"/>
              <a:t>2021/12/5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E3D159-7764-43EC-9054-85EAFE23229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2326256"/>
      </p:ext>
    </p:extLst>
  </p:cSld>
  <p:clrMapOvr>
    <a:masterClrMapping/>
  </p:clrMapOvr>
  <p:transition spd="slow">
    <p:comb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802A3D-4334-4F3C-B02B-17B11E91AF97}" type="datetimeFigureOut">
              <a:rPr lang="zh-CN" altLang="en-US" smtClean="0"/>
              <a:t>2021/12/5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E3D159-7764-43EC-9054-85EAFE23229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32864642"/>
      </p:ext>
    </p:extLst>
  </p:cSld>
  <p:clrMapOvr>
    <a:masterClrMapping/>
  </p:clrMapOvr>
  <p:transition spd="slow">
    <p:comb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365126"/>
            <a:ext cx="2628900" cy="5811839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365126"/>
            <a:ext cx="7734300" cy="5811839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802A3D-4334-4F3C-B02B-17B11E91AF97}" type="datetimeFigureOut">
              <a:rPr lang="zh-CN" altLang="en-US" smtClean="0"/>
              <a:t>2021/12/5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E3D159-7764-43EC-9054-85EAFE23229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20230852"/>
      </p:ext>
    </p:extLst>
  </p:cSld>
  <p:clrMapOvr>
    <a:masterClrMapping/>
  </p:clrMapOvr>
  <p:transition spd="slow">
    <p:comb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E5663B18-F6CC-4C60-BA52-DE968CC49C4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4E613726-40C3-4A2C-B8D7-9AC3432A3F9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48397BEF-B701-424D-A83C-20220DB72AD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1FDC416-7CEF-47F7-A3A6-0AA53CE76A06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383177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7"/>
            <a:ext cx="9144000" cy="1655763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zh-CN" altLang="en-US"/>
              <a:t>单击以编辑母版副标题样式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802A3D-4334-4F3C-B02B-17B11E91AF97}" type="datetimeFigureOut">
              <a:rPr lang="zh-CN" altLang="en-US" smtClean="0"/>
              <a:t>2021/12/5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E3D159-7764-43EC-9054-85EAFE23229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27458981"/>
      </p:ext>
    </p:extLst>
  </p:cSld>
  <p:clrMapOvr>
    <a:masterClrMapping/>
  </p:clrMapOvr>
  <p:transition spd="slow">
    <p:comb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802A3D-4334-4F3C-B02B-17B11E91AF97}" type="datetimeFigureOut">
              <a:rPr lang="zh-CN" altLang="en-US" smtClean="0"/>
              <a:t>2021/12/5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E3D159-7764-43EC-9054-85EAFE23229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22098367"/>
      </p:ext>
    </p:extLst>
  </p:cSld>
  <p:clrMapOvr>
    <a:masterClrMapping/>
  </p:clrMapOvr>
  <p:transition spd="slow">
    <p:comb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802A3D-4334-4F3C-B02B-17B11E91AF97}" type="datetimeFigureOut">
              <a:rPr lang="zh-CN" altLang="en-US" smtClean="0"/>
              <a:t>2021/12/5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E3D159-7764-43EC-9054-85EAFE23229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31639210"/>
      </p:ext>
    </p:extLst>
  </p:cSld>
  <p:clrMapOvr>
    <a:masterClrMapping/>
  </p:clrMapOvr>
  <p:transition spd="slow">
    <p:comb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9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9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802A3D-4334-4F3C-B02B-17B11E91AF97}" type="datetimeFigureOut">
              <a:rPr lang="zh-CN" altLang="en-US" smtClean="0"/>
              <a:t>2021/12/5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E3D159-7764-43EC-9054-85EAFE23229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003523"/>
      </p:ext>
    </p:extLst>
  </p:cSld>
  <p:clrMapOvr>
    <a:masterClrMapping/>
  </p:clrMapOvr>
  <p:transition spd="slow">
    <p:comb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802A3D-4334-4F3C-B02B-17B11E91AF97}" type="datetimeFigureOut">
              <a:rPr lang="zh-CN" altLang="en-US" smtClean="0"/>
              <a:t>2021/12/5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E3D159-7764-43EC-9054-85EAFE23229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06694909"/>
      </p:ext>
    </p:extLst>
  </p:cSld>
  <p:clrMapOvr>
    <a:masterClrMapping/>
  </p:clrMapOvr>
  <p:transition spd="slow">
    <p:comb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>
            <a:extLst>
              <a:ext uri="{FF2B5EF4-FFF2-40B4-BE49-F238E27FC236}">
                <a16:creationId xmlns:a16="http://schemas.microsoft.com/office/drawing/2014/main" id="{D3167519-FA07-4F24-BCF4-EA7CD382A40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8737600" y="3116087"/>
            <a:ext cx="3572933" cy="3775780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F997B113-3FD1-4574-8D2F-BD3842E7B63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104774" y="5716554"/>
            <a:ext cx="1633869" cy="9754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5683849"/>
      </p:ext>
    </p:extLst>
  </p:cSld>
  <p:clrMapOvr>
    <a:masterClrMapping/>
  </p:clrMapOvr>
  <p:transition spd="slow">
    <p:comb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802A3D-4334-4F3C-B02B-17B11E91AF97}" type="datetimeFigureOut">
              <a:rPr lang="zh-CN" altLang="en-US" smtClean="0"/>
              <a:t>2021/12/5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E3D159-7764-43EC-9054-85EAFE23229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0581527"/>
      </p:ext>
    </p:extLst>
  </p:cSld>
  <p:clrMapOvr>
    <a:masterClrMapping/>
  </p:clrMapOvr>
  <p:transition spd="slow">
    <p:comb/>
  </p:transition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5.xml"/><Relationship Id="rId7" Type="http://schemas.openxmlformats.org/officeDocument/2006/relationships/slideLayout" Target="../slideLayouts/slideLayout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6" Type="http://schemas.openxmlformats.org/officeDocument/2006/relationships/slideLayout" Target="../slideLayouts/slideLayout8.xml"/><Relationship Id="rId11" Type="http://schemas.openxmlformats.org/officeDocument/2006/relationships/slideLayout" Target="../slideLayouts/slideLayout13.xml"/><Relationship Id="rId5" Type="http://schemas.openxmlformats.org/officeDocument/2006/relationships/slideLayout" Target="../slideLayouts/slideLayout7.xml"/><Relationship Id="rId10" Type="http://schemas.openxmlformats.org/officeDocument/2006/relationships/slideLayout" Target="../slideLayouts/slideLayout12.xml"/><Relationship Id="rId4" Type="http://schemas.openxmlformats.org/officeDocument/2006/relationships/slideLayout" Target="../slideLayouts/slideLayout6.xml"/><Relationship Id="rId9" Type="http://schemas.openxmlformats.org/officeDocument/2006/relationships/slideLayout" Target="../slideLayouts/slideLayout1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D79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mc:AlternateContent xmlns:mc="http://schemas.openxmlformats.org/markup-compatibility/2006" xmlns:p14="http://schemas.microsoft.com/office/powerpoint/2010/main">
    <mc:Choice Requires="p14">
      <p:transition spd="slow" p14:dur="1500" advClick="0">
        <p:random/>
      </p:transition>
    </mc:Choice>
    <mc:Fallback xmlns="">
      <p:transition spd="slow" advClick="0">
        <p:random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802A3D-4334-4F3C-B02B-17B11E91AF97}" type="datetimeFigureOut">
              <a:rPr lang="zh-CN" altLang="en-US" smtClean="0"/>
              <a:t>2021/12/5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E3D159-7764-43EC-9054-85EAFE232299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0F435B2C-956A-4D8D-AC1E-6CB36EE68A40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-529" y="-1314"/>
            <a:ext cx="12193057" cy="68606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73446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53" r:id="rId2"/>
    <p:sldLayoutId id="2147483654" r:id="rId3"/>
    <p:sldLayoutId id="2147483655" r:id="rId4"/>
    <p:sldLayoutId id="2147483656" r:id="rId5"/>
    <p:sldLayoutId id="2147483657" r:id="rId6"/>
    <p:sldLayoutId id="2147483658" r:id="rId7"/>
    <p:sldLayoutId id="2147483659" r:id="rId8"/>
    <p:sldLayoutId id="2147483660" r:id="rId9"/>
    <p:sldLayoutId id="2147483661" r:id="rId10"/>
    <p:sldLayoutId id="2147483662" r:id="rId11"/>
  </p:sldLayoutIdLst>
  <p:transition spd="slow">
    <p:comb/>
  </p:transition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gif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gif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2.xml"/><Relationship Id="rId4" Type="http://schemas.openxmlformats.org/officeDocument/2006/relationships/image" Target="../media/image16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jpeg"/><Relationship Id="rId5" Type="http://schemas.openxmlformats.org/officeDocument/2006/relationships/image" Target="../media/image22.gif"/><Relationship Id="rId4" Type="http://schemas.openxmlformats.org/officeDocument/2006/relationships/audio" Target="../media/audio3.wav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jpeg"/><Relationship Id="rId5" Type="http://schemas.openxmlformats.org/officeDocument/2006/relationships/image" Target="../media/image22.gif"/><Relationship Id="rId4" Type="http://schemas.openxmlformats.org/officeDocument/2006/relationships/audio" Target="../media/audio3.wav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jpeg"/><Relationship Id="rId5" Type="http://schemas.openxmlformats.org/officeDocument/2006/relationships/image" Target="../media/image22.gif"/><Relationship Id="rId4" Type="http://schemas.openxmlformats.org/officeDocument/2006/relationships/audio" Target="../media/audio3.wav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7" Type="http://schemas.openxmlformats.org/officeDocument/2006/relationships/image" Target="../media/image2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gif"/><Relationship Id="rId5" Type="http://schemas.openxmlformats.org/officeDocument/2006/relationships/audio" Target="../media/audio3.wav"/><Relationship Id="rId4" Type="http://schemas.openxmlformats.org/officeDocument/2006/relationships/audio" Target="../media/audio2.wav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C39C1185-C448-4C49-B5E4-606FD037A59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643808" y="-695738"/>
            <a:ext cx="17721469" cy="7941365"/>
          </a:xfrm>
          <a:prstGeom prst="rect">
            <a:avLst/>
          </a:prstGeom>
          <a:ln>
            <a:solidFill>
              <a:srgbClr val="FFD79C"/>
            </a:solidFill>
          </a:ln>
        </p:spPr>
      </p:pic>
      <p:sp>
        <p:nvSpPr>
          <p:cNvPr id="4" name="文本框 3">
            <a:extLst>
              <a:ext uri="{FF2B5EF4-FFF2-40B4-BE49-F238E27FC236}">
                <a16:creationId xmlns:a16="http://schemas.microsoft.com/office/drawing/2014/main" id="{E544C6E1-E503-460D-B842-B1767BABC942}"/>
              </a:ext>
            </a:extLst>
          </p:cNvPr>
          <p:cNvSpPr txBox="1"/>
          <p:nvPr/>
        </p:nvSpPr>
        <p:spPr>
          <a:xfrm>
            <a:off x="1716615" y="2761855"/>
            <a:ext cx="505193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800" b="1" dirty="0">
                <a:solidFill>
                  <a:srgbClr val="D27C15"/>
                </a:solidFill>
                <a:latin typeface="字魂17号-萌趣果冻体" panose="02000000000000000000" pitchFamily="2" charset="-122"/>
                <a:ea typeface="字魂17号-萌趣果冻体" panose="02000000000000000000" pitchFamily="2" charset="-122"/>
              </a:rPr>
              <a:t>TOÁN 4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32D6C5C-129E-43E2-90F6-05FF117BB44B}"/>
              </a:ext>
            </a:extLst>
          </p:cNvPr>
          <p:cNvSpPr txBox="1"/>
          <p:nvPr/>
        </p:nvSpPr>
        <p:spPr>
          <a:xfrm>
            <a:off x="889552" y="3680646"/>
            <a:ext cx="1024724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>
                <a:solidFill>
                  <a:srgbClr val="FF0000"/>
                </a:solidFill>
              </a:rPr>
              <a:t>CHIA MỘT TỔNG CHO MỘT SỐ</a:t>
            </a:r>
            <a:endParaRPr lang="vi-VN" sz="5400" b="1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05848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random/>
      </p:transition>
    </mc:Choice>
    <mc:Fallback xmlns="">
      <p:transition spd="slow" advClick="0">
        <p:random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>
            <a:extLst>
              <a:ext uri="{FF2B5EF4-FFF2-40B4-BE49-F238E27FC236}">
                <a16:creationId xmlns:a16="http://schemas.microsoft.com/office/drawing/2014/main" id="{22AB17B0-85D3-451B-9A8D-C5B7FBB2D635}"/>
              </a:ext>
            </a:extLst>
          </p:cNvPr>
          <p:cNvSpPr/>
          <p:nvPr/>
        </p:nvSpPr>
        <p:spPr>
          <a:xfrm>
            <a:off x="605742" y="439838"/>
            <a:ext cx="10995949" cy="596096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B4FB89DB-C5BB-441E-BA76-8783FAC983F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992" t="-937" r="50159" b="17087"/>
          <a:stretch/>
        </p:blipFill>
        <p:spPr>
          <a:xfrm>
            <a:off x="5227021" y="1274330"/>
            <a:ext cx="6374670" cy="5084994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EFB21C37-9B52-47CB-ADEC-5D8C65D1642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636" y="681942"/>
            <a:ext cx="5960962" cy="5960962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E6EE0F0F-552E-4424-BBF6-A35EA98F633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253" b="27899"/>
          <a:stretch/>
        </p:blipFill>
        <p:spPr>
          <a:xfrm>
            <a:off x="6377650" y="535479"/>
            <a:ext cx="5455534" cy="2747058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E626C665-1E67-454E-803E-62DF601AAEA1}"/>
              </a:ext>
            </a:extLst>
          </p:cNvPr>
          <p:cNvSpPr txBox="1"/>
          <p:nvPr/>
        </p:nvSpPr>
        <p:spPr>
          <a:xfrm>
            <a:off x="4995528" y="2962867"/>
            <a:ext cx="6096000" cy="14465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8800" b="1" dirty="0">
                <a:solidFill>
                  <a:schemeClr val="accent5">
                    <a:lumMod val="75000"/>
                  </a:schemeClr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LUYỆN TẬP</a:t>
            </a:r>
          </a:p>
        </p:txBody>
      </p:sp>
    </p:spTree>
    <p:extLst>
      <p:ext uri="{BB962C8B-B14F-4D97-AF65-F5344CB8AC3E}">
        <p14:creationId xmlns:p14="http://schemas.microsoft.com/office/powerpoint/2010/main" val="21029914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random/>
      </p:transition>
    </mc:Choice>
    <mc:Fallback xmlns="">
      <p:transition spd="slow" advClick="0">
        <p:random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>
              <a:ext uri="{FF2B5EF4-FFF2-40B4-BE49-F238E27FC236}">
                <a16:creationId xmlns:a16="http://schemas.microsoft.com/office/drawing/2014/main" id="{0A20FE26-1367-4A3F-85DE-8373044CA43F}"/>
              </a:ext>
            </a:extLst>
          </p:cNvPr>
          <p:cNvSpPr/>
          <p:nvPr/>
        </p:nvSpPr>
        <p:spPr>
          <a:xfrm>
            <a:off x="528351" y="528333"/>
            <a:ext cx="10995949" cy="596096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200000"/>
              </a:lnSpc>
            </a:pPr>
            <a:endParaRPr lang="zh-CN" altLang="en-US" sz="240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8ACAFE13-EC6E-4930-8A7B-7E504CB7EBA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985" t="-1180" r="8258" b="52513"/>
          <a:stretch/>
        </p:blipFill>
        <p:spPr>
          <a:xfrm>
            <a:off x="7562166" y="3151316"/>
            <a:ext cx="5290406" cy="3726288"/>
          </a:xfrm>
          <a:prstGeom prst="rect">
            <a:avLst/>
          </a:prstGeom>
        </p:spPr>
      </p:pic>
      <p:grpSp>
        <p:nvGrpSpPr>
          <p:cNvPr id="10" name="Group 1261">
            <a:extLst>
              <a:ext uri="{FF2B5EF4-FFF2-40B4-BE49-F238E27FC236}">
                <a16:creationId xmlns:a16="http://schemas.microsoft.com/office/drawing/2014/main" id="{46627FEF-40B3-4CD1-BF17-3A44E26F52AB}"/>
              </a:ext>
            </a:extLst>
          </p:cNvPr>
          <p:cNvGrpSpPr/>
          <p:nvPr/>
        </p:nvGrpSpPr>
        <p:grpSpPr>
          <a:xfrm>
            <a:off x="874131" y="5961640"/>
            <a:ext cx="467620" cy="422875"/>
            <a:chOff x="0" y="0"/>
            <a:chExt cx="935237" cy="845748"/>
          </a:xfrm>
        </p:grpSpPr>
        <p:sp>
          <p:nvSpPr>
            <p:cNvPr id="11" name="Shape 1259">
              <a:extLst>
                <a:ext uri="{FF2B5EF4-FFF2-40B4-BE49-F238E27FC236}">
                  <a16:creationId xmlns:a16="http://schemas.microsoft.com/office/drawing/2014/main" id="{05530577-D069-441F-9E4B-60031DA0C81C}"/>
                </a:ext>
              </a:extLst>
            </p:cNvPr>
            <p:cNvSpPr/>
            <p:nvPr/>
          </p:nvSpPr>
          <p:spPr>
            <a:xfrm>
              <a:off x="0" y="0"/>
              <a:ext cx="935238" cy="84574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987" y="21600"/>
                  </a:moveTo>
                  <a:lnTo>
                    <a:pt x="1467" y="11753"/>
                  </a:lnTo>
                  <a:cubicBezTo>
                    <a:pt x="531" y="10505"/>
                    <a:pt x="0" y="8841"/>
                    <a:pt x="0" y="7108"/>
                  </a:cubicBezTo>
                  <a:cubicBezTo>
                    <a:pt x="0" y="3224"/>
                    <a:pt x="2903" y="0"/>
                    <a:pt x="6399" y="0"/>
                  </a:cubicBezTo>
                  <a:cubicBezTo>
                    <a:pt x="8022" y="0"/>
                    <a:pt x="9645" y="659"/>
                    <a:pt x="10800" y="1942"/>
                  </a:cubicBezTo>
                  <a:cubicBezTo>
                    <a:pt x="11955" y="763"/>
                    <a:pt x="13578" y="0"/>
                    <a:pt x="15170" y="0"/>
                  </a:cubicBezTo>
                  <a:cubicBezTo>
                    <a:pt x="18697" y="0"/>
                    <a:pt x="21600" y="3224"/>
                    <a:pt x="21600" y="7108"/>
                  </a:cubicBezTo>
                  <a:cubicBezTo>
                    <a:pt x="21600" y="8772"/>
                    <a:pt x="21069" y="10436"/>
                    <a:pt x="20102" y="11753"/>
                  </a:cubicBezTo>
                  <a:lnTo>
                    <a:pt x="20039" y="11857"/>
                  </a:lnTo>
                  <a:lnTo>
                    <a:pt x="12610" y="19346"/>
                  </a:lnTo>
                  <a:lnTo>
                    <a:pt x="11736" y="18202"/>
                  </a:lnTo>
                  <a:lnTo>
                    <a:pt x="19103" y="10783"/>
                  </a:lnTo>
                  <a:cubicBezTo>
                    <a:pt x="19852" y="9812"/>
                    <a:pt x="20258" y="8460"/>
                    <a:pt x="20258" y="7212"/>
                  </a:cubicBezTo>
                  <a:cubicBezTo>
                    <a:pt x="20258" y="4126"/>
                    <a:pt x="17948" y="1560"/>
                    <a:pt x="15170" y="1560"/>
                  </a:cubicBezTo>
                  <a:cubicBezTo>
                    <a:pt x="13703" y="1560"/>
                    <a:pt x="12267" y="2323"/>
                    <a:pt x="11331" y="3536"/>
                  </a:cubicBezTo>
                  <a:lnTo>
                    <a:pt x="10800" y="4195"/>
                  </a:lnTo>
                  <a:lnTo>
                    <a:pt x="10269" y="3536"/>
                  </a:lnTo>
                  <a:cubicBezTo>
                    <a:pt x="9302" y="2254"/>
                    <a:pt x="7897" y="1560"/>
                    <a:pt x="6399" y="1560"/>
                  </a:cubicBezTo>
                  <a:cubicBezTo>
                    <a:pt x="3652" y="1560"/>
                    <a:pt x="1342" y="4126"/>
                    <a:pt x="1342" y="7212"/>
                  </a:cubicBezTo>
                  <a:cubicBezTo>
                    <a:pt x="1342" y="8460"/>
                    <a:pt x="1748" y="9812"/>
                    <a:pt x="2497" y="10783"/>
                  </a:cubicBezTo>
                  <a:lnTo>
                    <a:pt x="11955" y="20456"/>
                  </a:lnTo>
                  <a:lnTo>
                    <a:pt x="10987" y="21600"/>
                  </a:lnTo>
                </a:path>
              </a:pathLst>
            </a:custGeom>
            <a:solidFill>
              <a:srgbClr val="555556"/>
            </a:solidFill>
            <a:ln w="12700" cap="flat">
              <a:noFill/>
              <a:miter lim="400000"/>
            </a:ln>
            <a:effectLst/>
          </p:spPr>
          <p:txBody>
            <a:bodyPr wrap="square" lIns="22860" tIns="22860" rIns="22860" bIns="22860" numCol="1" anchor="ctr">
              <a:noAutofit/>
            </a:bodyPr>
            <a:lstStyle/>
            <a:p>
              <a:pPr defTabSz="228600" hangingPunct="0">
                <a:lnSpc>
                  <a:spcPct val="200000"/>
                </a:lnSpc>
                <a:defRPr sz="1800">
                  <a:latin typeface="Arial"/>
                  <a:ea typeface="Arial"/>
                  <a:cs typeface="Arial"/>
                  <a:sym typeface="Arial"/>
                </a:defRPr>
              </a:pPr>
              <a:endParaRPr sz="1050" ker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Arial"/>
              </a:endParaRPr>
            </a:p>
          </p:txBody>
        </p:sp>
        <p:sp>
          <p:nvSpPr>
            <p:cNvPr id="12" name="Shape 1260">
              <a:extLst>
                <a:ext uri="{FF2B5EF4-FFF2-40B4-BE49-F238E27FC236}">
                  <a16:creationId xmlns:a16="http://schemas.microsoft.com/office/drawing/2014/main" id="{903A35F4-B123-4AF7-A179-F79C96F956C0}"/>
                </a:ext>
              </a:extLst>
            </p:cNvPr>
            <p:cNvSpPr/>
            <p:nvPr/>
          </p:nvSpPr>
          <p:spPr>
            <a:xfrm>
              <a:off x="113344" y="119310"/>
              <a:ext cx="619062" cy="53554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1485" y="21600"/>
                  </a:moveTo>
                  <a:lnTo>
                    <a:pt x="1134" y="10527"/>
                  </a:lnTo>
                  <a:cubicBezTo>
                    <a:pt x="425" y="9327"/>
                    <a:pt x="0" y="7909"/>
                    <a:pt x="0" y="6491"/>
                  </a:cubicBezTo>
                  <a:cubicBezTo>
                    <a:pt x="0" y="2945"/>
                    <a:pt x="2552" y="0"/>
                    <a:pt x="5625" y="0"/>
                  </a:cubicBezTo>
                  <a:lnTo>
                    <a:pt x="5625" y="2400"/>
                  </a:lnTo>
                  <a:cubicBezTo>
                    <a:pt x="3687" y="2400"/>
                    <a:pt x="2080" y="4255"/>
                    <a:pt x="2080" y="6491"/>
                  </a:cubicBezTo>
                  <a:cubicBezTo>
                    <a:pt x="2080" y="7364"/>
                    <a:pt x="2269" y="8291"/>
                    <a:pt x="2789" y="9000"/>
                  </a:cubicBezTo>
                  <a:lnTo>
                    <a:pt x="12903" y="19855"/>
                  </a:lnTo>
                  <a:lnTo>
                    <a:pt x="11485" y="21600"/>
                  </a:lnTo>
                  <a:close/>
                  <a:moveTo>
                    <a:pt x="15739" y="4855"/>
                  </a:moveTo>
                  <a:lnTo>
                    <a:pt x="13896" y="3655"/>
                  </a:lnTo>
                  <a:cubicBezTo>
                    <a:pt x="14652" y="2127"/>
                    <a:pt x="15881" y="1091"/>
                    <a:pt x="17299" y="600"/>
                  </a:cubicBezTo>
                  <a:cubicBezTo>
                    <a:pt x="18717" y="164"/>
                    <a:pt x="20277" y="382"/>
                    <a:pt x="21600" y="1200"/>
                  </a:cubicBezTo>
                  <a:lnTo>
                    <a:pt x="20560" y="3327"/>
                  </a:lnTo>
                  <a:cubicBezTo>
                    <a:pt x="19757" y="2836"/>
                    <a:pt x="18717" y="2618"/>
                    <a:pt x="17819" y="2945"/>
                  </a:cubicBezTo>
                  <a:cubicBezTo>
                    <a:pt x="16968" y="3218"/>
                    <a:pt x="16259" y="3927"/>
                    <a:pt x="15739" y="4855"/>
                  </a:cubicBezTo>
                  <a:close/>
                </a:path>
              </a:pathLst>
            </a:custGeom>
            <a:solidFill>
              <a:srgbClr val="555556"/>
            </a:solidFill>
            <a:ln w="12700" cap="flat">
              <a:noFill/>
              <a:miter lim="400000"/>
            </a:ln>
            <a:effectLst/>
          </p:spPr>
          <p:txBody>
            <a:bodyPr wrap="square" lIns="22860" tIns="22860" rIns="22860" bIns="22860" numCol="1" anchor="ctr">
              <a:noAutofit/>
            </a:bodyPr>
            <a:lstStyle/>
            <a:p>
              <a:pPr defTabSz="228600" hangingPunct="0">
                <a:lnSpc>
                  <a:spcPct val="200000"/>
                </a:lnSpc>
                <a:defRPr sz="1800">
                  <a:latin typeface="Arial"/>
                  <a:ea typeface="Arial"/>
                  <a:cs typeface="Arial"/>
                  <a:sym typeface="Arial"/>
                </a:defRPr>
              </a:pPr>
              <a:endParaRPr sz="1050" ker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Arial"/>
              </a:endParaRPr>
            </a:p>
          </p:txBody>
        </p:sp>
      </p:grpSp>
      <p:grpSp>
        <p:nvGrpSpPr>
          <p:cNvPr id="15" name="Group 1261">
            <a:extLst>
              <a:ext uri="{FF2B5EF4-FFF2-40B4-BE49-F238E27FC236}">
                <a16:creationId xmlns:a16="http://schemas.microsoft.com/office/drawing/2014/main" id="{4CA71446-0021-464E-B2AC-19B4EF6DF5C1}"/>
              </a:ext>
            </a:extLst>
          </p:cNvPr>
          <p:cNvGrpSpPr/>
          <p:nvPr/>
        </p:nvGrpSpPr>
        <p:grpSpPr>
          <a:xfrm>
            <a:off x="11216236" y="502475"/>
            <a:ext cx="467620" cy="422875"/>
            <a:chOff x="0" y="0"/>
            <a:chExt cx="935237" cy="845748"/>
          </a:xfrm>
        </p:grpSpPr>
        <p:sp>
          <p:nvSpPr>
            <p:cNvPr id="16" name="Shape 1259">
              <a:extLst>
                <a:ext uri="{FF2B5EF4-FFF2-40B4-BE49-F238E27FC236}">
                  <a16:creationId xmlns:a16="http://schemas.microsoft.com/office/drawing/2014/main" id="{45BB5329-7499-4B91-9A07-A60B65AFC638}"/>
                </a:ext>
              </a:extLst>
            </p:cNvPr>
            <p:cNvSpPr/>
            <p:nvPr/>
          </p:nvSpPr>
          <p:spPr>
            <a:xfrm>
              <a:off x="0" y="0"/>
              <a:ext cx="935238" cy="84574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987" y="21600"/>
                  </a:moveTo>
                  <a:lnTo>
                    <a:pt x="1467" y="11753"/>
                  </a:lnTo>
                  <a:cubicBezTo>
                    <a:pt x="531" y="10505"/>
                    <a:pt x="0" y="8841"/>
                    <a:pt x="0" y="7108"/>
                  </a:cubicBezTo>
                  <a:cubicBezTo>
                    <a:pt x="0" y="3224"/>
                    <a:pt x="2903" y="0"/>
                    <a:pt x="6399" y="0"/>
                  </a:cubicBezTo>
                  <a:cubicBezTo>
                    <a:pt x="8022" y="0"/>
                    <a:pt x="9645" y="659"/>
                    <a:pt x="10800" y="1942"/>
                  </a:cubicBezTo>
                  <a:cubicBezTo>
                    <a:pt x="11955" y="763"/>
                    <a:pt x="13578" y="0"/>
                    <a:pt x="15170" y="0"/>
                  </a:cubicBezTo>
                  <a:cubicBezTo>
                    <a:pt x="18697" y="0"/>
                    <a:pt x="21600" y="3224"/>
                    <a:pt x="21600" y="7108"/>
                  </a:cubicBezTo>
                  <a:cubicBezTo>
                    <a:pt x="21600" y="8772"/>
                    <a:pt x="21069" y="10436"/>
                    <a:pt x="20102" y="11753"/>
                  </a:cubicBezTo>
                  <a:lnTo>
                    <a:pt x="20039" y="11857"/>
                  </a:lnTo>
                  <a:lnTo>
                    <a:pt x="12610" y="19346"/>
                  </a:lnTo>
                  <a:lnTo>
                    <a:pt x="11736" y="18202"/>
                  </a:lnTo>
                  <a:lnTo>
                    <a:pt x="19103" y="10783"/>
                  </a:lnTo>
                  <a:cubicBezTo>
                    <a:pt x="19852" y="9812"/>
                    <a:pt x="20258" y="8460"/>
                    <a:pt x="20258" y="7212"/>
                  </a:cubicBezTo>
                  <a:cubicBezTo>
                    <a:pt x="20258" y="4126"/>
                    <a:pt x="17948" y="1560"/>
                    <a:pt x="15170" y="1560"/>
                  </a:cubicBezTo>
                  <a:cubicBezTo>
                    <a:pt x="13703" y="1560"/>
                    <a:pt x="12267" y="2323"/>
                    <a:pt x="11331" y="3536"/>
                  </a:cubicBezTo>
                  <a:lnTo>
                    <a:pt x="10800" y="4195"/>
                  </a:lnTo>
                  <a:lnTo>
                    <a:pt x="10269" y="3536"/>
                  </a:lnTo>
                  <a:cubicBezTo>
                    <a:pt x="9302" y="2254"/>
                    <a:pt x="7897" y="1560"/>
                    <a:pt x="6399" y="1560"/>
                  </a:cubicBezTo>
                  <a:cubicBezTo>
                    <a:pt x="3652" y="1560"/>
                    <a:pt x="1342" y="4126"/>
                    <a:pt x="1342" y="7212"/>
                  </a:cubicBezTo>
                  <a:cubicBezTo>
                    <a:pt x="1342" y="8460"/>
                    <a:pt x="1748" y="9812"/>
                    <a:pt x="2497" y="10783"/>
                  </a:cubicBezTo>
                  <a:lnTo>
                    <a:pt x="11955" y="20456"/>
                  </a:lnTo>
                  <a:lnTo>
                    <a:pt x="10987" y="21600"/>
                  </a:lnTo>
                </a:path>
              </a:pathLst>
            </a:custGeom>
            <a:solidFill>
              <a:srgbClr val="555556"/>
            </a:solidFill>
            <a:ln w="12700" cap="flat">
              <a:noFill/>
              <a:miter lim="400000"/>
            </a:ln>
            <a:effectLst/>
          </p:spPr>
          <p:txBody>
            <a:bodyPr wrap="square" lIns="22860" tIns="22860" rIns="22860" bIns="22860" numCol="1" anchor="ctr">
              <a:noAutofit/>
            </a:bodyPr>
            <a:lstStyle/>
            <a:p>
              <a:pPr defTabSz="228600" hangingPunct="0">
                <a:lnSpc>
                  <a:spcPct val="200000"/>
                </a:lnSpc>
                <a:defRPr sz="1800">
                  <a:latin typeface="Arial"/>
                  <a:ea typeface="Arial"/>
                  <a:cs typeface="Arial"/>
                  <a:sym typeface="Arial"/>
                </a:defRPr>
              </a:pPr>
              <a:endParaRPr sz="1050" ker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Arial"/>
              </a:endParaRPr>
            </a:p>
          </p:txBody>
        </p:sp>
        <p:sp>
          <p:nvSpPr>
            <p:cNvPr id="17" name="Shape 1260">
              <a:extLst>
                <a:ext uri="{FF2B5EF4-FFF2-40B4-BE49-F238E27FC236}">
                  <a16:creationId xmlns:a16="http://schemas.microsoft.com/office/drawing/2014/main" id="{965185F1-287E-42A2-A23B-DBA85C9C7100}"/>
                </a:ext>
              </a:extLst>
            </p:cNvPr>
            <p:cNvSpPr/>
            <p:nvPr/>
          </p:nvSpPr>
          <p:spPr>
            <a:xfrm>
              <a:off x="113344" y="119310"/>
              <a:ext cx="619062" cy="53554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1485" y="21600"/>
                  </a:moveTo>
                  <a:lnTo>
                    <a:pt x="1134" y="10527"/>
                  </a:lnTo>
                  <a:cubicBezTo>
                    <a:pt x="425" y="9327"/>
                    <a:pt x="0" y="7909"/>
                    <a:pt x="0" y="6491"/>
                  </a:cubicBezTo>
                  <a:cubicBezTo>
                    <a:pt x="0" y="2945"/>
                    <a:pt x="2552" y="0"/>
                    <a:pt x="5625" y="0"/>
                  </a:cubicBezTo>
                  <a:lnTo>
                    <a:pt x="5625" y="2400"/>
                  </a:lnTo>
                  <a:cubicBezTo>
                    <a:pt x="3687" y="2400"/>
                    <a:pt x="2080" y="4255"/>
                    <a:pt x="2080" y="6491"/>
                  </a:cubicBezTo>
                  <a:cubicBezTo>
                    <a:pt x="2080" y="7364"/>
                    <a:pt x="2269" y="8291"/>
                    <a:pt x="2789" y="9000"/>
                  </a:cubicBezTo>
                  <a:lnTo>
                    <a:pt x="12903" y="19855"/>
                  </a:lnTo>
                  <a:lnTo>
                    <a:pt x="11485" y="21600"/>
                  </a:lnTo>
                  <a:close/>
                  <a:moveTo>
                    <a:pt x="15739" y="4855"/>
                  </a:moveTo>
                  <a:lnTo>
                    <a:pt x="13896" y="3655"/>
                  </a:lnTo>
                  <a:cubicBezTo>
                    <a:pt x="14652" y="2127"/>
                    <a:pt x="15881" y="1091"/>
                    <a:pt x="17299" y="600"/>
                  </a:cubicBezTo>
                  <a:cubicBezTo>
                    <a:pt x="18717" y="164"/>
                    <a:pt x="20277" y="382"/>
                    <a:pt x="21600" y="1200"/>
                  </a:cubicBezTo>
                  <a:lnTo>
                    <a:pt x="20560" y="3327"/>
                  </a:lnTo>
                  <a:cubicBezTo>
                    <a:pt x="19757" y="2836"/>
                    <a:pt x="18717" y="2618"/>
                    <a:pt x="17819" y="2945"/>
                  </a:cubicBezTo>
                  <a:cubicBezTo>
                    <a:pt x="16968" y="3218"/>
                    <a:pt x="16259" y="3927"/>
                    <a:pt x="15739" y="4855"/>
                  </a:cubicBezTo>
                  <a:close/>
                </a:path>
              </a:pathLst>
            </a:custGeom>
            <a:solidFill>
              <a:srgbClr val="555556"/>
            </a:solidFill>
            <a:ln w="12700" cap="flat">
              <a:noFill/>
              <a:miter lim="400000"/>
            </a:ln>
            <a:effectLst/>
          </p:spPr>
          <p:txBody>
            <a:bodyPr wrap="square" lIns="22860" tIns="22860" rIns="22860" bIns="22860" numCol="1" anchor="ctr">
              <a:noAutofit/>
            </a:bodyPr>
            <a:lstStyle/>
            <a:p>
              <a:pPr defTabSz="228600" hangingPunct="0">
                <a:lnSpc>
                  <a:spcPct val="200000"/>
                </a:lnSpc>
                <a:defRPr sz="1800">
                  <a:latin typeface="Arial"/>
                  <a:ea typeface="Arial"/>
                  <a:cs typeface="Arial"/>
                  <a:sym typeface="Arial"/>
                </a:defRPr>
              </a:pPr>
              <a:endParaRPr sz="1050" ker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Arial"/>
              </a:endParaRPr>
            </a:p>
          </p:txBody>
        </p:sp>
      </p:grpSp>
      <p:sp>
        <p:nvSpPr>
          <p:cNvPr id="20" name="Text Box 6">
            <a:extLst>
              <a:ext uri="{FF2B5EF4-FFF2-40B4-BE49-F238E27FC236}">
                <a16:creationId xmlns:a16="http://schemas.microsoft.com/office/drawing/2014/main" id="{B9F1E083-9299-42FF-B015-27BBF8ECB91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75764" y="297223"/>
            <a:ext cx="1955800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200000"/>
              </a:lnSpc>
              <a:spcBef>
                <a:spcPct val="50000"/>
              </a:spcBef>
              <a:buFontTx/>
              <a:buNone/>
            </a:pPr>
            <a:r>
              <a:rPr lang="en-US" altLang="vi-VN" sz="3600" b="1" u="sng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altLang="vi-VN" sz="3600" b="1" u="sng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1.</a:t>
            </a:r>
          </a:p>
        </p:txBody>
      </p:sp>
      <p:sp>
        <p:nvSpPr>
          <p:cNvPr id="21" name="Text Box 7">
            <a:extLst>
              <a:ext uri="{FF2B5EF4-FFF2-40B4-BE49-F238E27FC236}">
                <a16:creationId xmlns:a16="http://schemas.microsoft.com/office/drawing/2014/main" id="{765C7634-C45A-4D2E-AD4D-3BA6F8F420E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82350" y="316957"/>
            <a:ext cx="6451600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200000"/>
              </a:lnSpc>
              <a:spcBef>
                <a:spcPct val="50000"/>
              </a:spcBef>
              <a:buFontTx/>
              <a:buNone/>
            </a:pPr>
            <a:r>
              <a:rPr lang="en-US" altLang="vi-VN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a) </a:t>
            </a:r>
            <a:r>
              <a:rPr lang="en-US" altLang="vi-VN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altLang="vi-VN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altLang="vi-VN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altLang="vi-VN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altLang="vi-VN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: </a:t>
            </a:r>
          </a:p>
        </p:txBody>
      </p:sp>
      <p:sp>
        <p:nvSpPr>
          <p:cNvPr id="22" name="Text Box 8">
            <a:extLst>
              <a:ext uri="{FF2B5EF4-FFF2-40B4-BE49-F238E27FC236}">
                <a16:creationId xmlns:a16="http://schemas.microsoft.com/office/drawing/2014/main" id="{CD4CC2EC-80E3-408F-84EA-423ACD426FF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95209" y="935183"/>
            <a:ext cx="3613349" cy="10315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200000"/>
              </a:lnSpc>
              <a:spcBef>
                <a:spcPct val="50000"/>
              </a:spcBef>
              <a:buFontTx/>
              <a:buNone/>
            </a:pPr>
            <a:r>
              <a:rPr lang="en-US" altLang="vi-VN" sz="3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(15 + 35) : 5</a:t>
            </a:r>
          </a:p>
        </p:txBody>
      </p:sp>
      <p:sp>
        <p:nvSpPr>
          <p:cNvPr id="23" name="Text Box 11">
            <a:extLst>
              <a:ext uri="{FF2B5EF4-FFF2-40B4-BE49-F238E27FC236}">
                <a16:creationId xmlns:a16="http://schemas.microsoft.com/office/drawing/2014/main" id="{D9B9CDC9-9267-4419-8074-8BA8CEF5C70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04803" y="1668796"/>
            <a:ext cx="3587750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200000"/>
              </a:lnSpc>
              <a:spcBef>
                <a:spcPct val="50000"/>
              </a:spcBef>
              <a:buFontTx/>
              <a:buNone/>
            </a:pPr>
            <a:r>
              <a:rPr lang="en-US" altLang="vi-VN" sz="3600" b="1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(15 + 35) : 5 </a:t>
            </a:r>
          </a:p>
        </p:txBody>
      </p:sp>
      <p:sp>
        <p:nvSpPr>
          <p:cNvPr id="24" name="Text Box 12">
            <a:extLst>
              <a:ext uri="{FF2B5EF4-FFF2-40B4-BE49-F238E27FC236}">
                <a16:creationId xmlns:a16="http://schemas.microsoft.com/office/drawing/2014/main" id="{58F2F74D-3817-489D-81A6-9F4A7CA44FE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96573" y="3425073"/>
            <a:ext cx="3049587" cy="23083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200000"/>
              </a:lnSpc>
              <a:spcBef>
                <a:spcPct val="25000"/>
              </a:spcBef>
              <a:buFontTx/>
              <a:buNone/>
            </a:pPr>
            <a:r>
              <a:rPr lang="en-US" altLang="vi-VN" sz="3600" b="1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(15 + 35) :  5			</a:t>
            </a:r>
          </a:p>
        </p:txBody>
      </p:sp>
      <p:pic>
        <p:nvPicPr>
          <p:cNvPr id="25" name="Picture 17" descr="ag00218_">
            <a:extLst>
              <a:ext uri="{FF2B5EF4-FFF2-40B4-BE49-F238E27FC236}">
                <a16:creationId xmlns:a16="http://schemas.microsoft.com/office/drawing/2014/main" id="{72541DE1-F1B6-4911-BD9F-D0ACBBB6853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7837403">
            <a:off x="1277166" y="-126062"/>
            <a:ext cx="547688" cy="53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3D09A379-C59E-412B-90F7-B9E47B276F7F}"/>
              </a:ext>
            </a:extLst>
          </p:cNvPr>
          <p:cNvCxnSpPr/>
          <p:nvPr/>
        </p:nvCxnSpPr>
        <p:spPr>
          <a:xfrm flipV="1">
            <a:off x="5764235" y="2967182"/>
            <a:ext cx="287337" cy="1111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918BF8FB-8300-4730-9ABE-8B194ADCCF5B}"/>
              </a:ext>
            </a:extLst>
          </p:cNvPr>
          <p:cNvCxnSpPr/>
          <p:nvPr/>
        </p:nvCxnSpPr>
        <p:spPr>
          <a:xfrm flipV="1">
            <a:off x="8415360" y="4033982"/>
            <a:ext cx="285750" cy="952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Rectangle 13">
            <a:extLst>
              <a:ext uri="{FF2B5EF4-FFF2-40B4-BE49-F238E27FC236}">
                <a16:creationId xmlns:a16="http://schemas.microsoft.com/office/drawing/2014/main" id="{9694AB52-1977-4672-8628-A552E0114F3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08772" y="1638307"/>
            <a:ext cx="1826141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200000"/>
              </a:lnSpc>
              <a:spcBef>
                <a:spcPct val="0"/>
              </a:spcBef>
              <a:buFontTx/>
              <a:buNone/>
            </a:pPr>
            <a:r>
              <a:rPr lang="en-US" altLang="vi-VN" sz="36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altLang="vi-VN" sz="3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1: </a:t>
            </a:r>
            <a:endParaRPr lang="en-US" altLang="vi-VN" sz="36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" name="Rectangle 14">
            <a:extLst>
              <a:ext uri="{FF2B5EF4-FFF2-40B4-BE49-F238E27FC236}">
                <a16:creationId xmlns:a16="http://schemas.microsoft.com/office/drawing/2014/main" id="{E2E56C3D-57B2-459C-A1C5-FAAAD82A837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12745" y="2394604"/>
            <a:ext cx="2595582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200000"/>
              </a:lnSpc>
              <a:spcBef>
                <a:spcPct val="0"/>
              </a:spcBef>
              <a:buFontTx/>
              <a:buNone/>
            </a:pPr>
            <a:r>
              <a:rPr lang="en-US" altLang="vi-VN" sz="3600" b="1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= 50 : 5 = 10</a:t>
            </a:r>
            <a:endParaRPr lang="en-US" altLang="vi-VN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" name="Rectangle 15">
            <a:extLst>
              <a:ext uri="{FF2B5EF4-FFF2-40B4-BE49-F238E27FC236}">
                <a16:creationId xmlns:a16="http://schemas.microsoft.com/office/drawing/2014/main" id="{67106762-C320-46A8-A456-92D032EE056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86470" y="3393053"/>
            <a:ext cx="1826141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200000"/>
              </a:lnSpc>
              <a:spcBef>
                <a:spcPct val="0"/>
              </a:spcBef>
              <a:buFontTx/>
              <a:buNone/>
            </a:pPr>
            <a:r>
              <a:rPr lang="en-US" altLang="vi-VN" sz="36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altLang="vi-VN" sz="3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2: </a:t>
            </a:r>
            <a:endParaRPr lang="en-US" altLang="vi-VN" sz="36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" name="Rectangle 16">
            <a:extLst>
              <a:ext uri="{FF2B5EF4-FFF2-40B4-BE49-F238E27FC236}">
                <a16:creationId xmlns:a16="http://schemas.microsoft.com/office/drawing/2014/main" id="{64503BEA-118C-4AC3-8213-86A42DA0AB5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85897" y="4046160"/>
            <a:ext cx="3425938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200000"/>
              </a:lnSpc>
              <a:spcBef>
                <a:spcPct val="0"/>
              </a:spcBef>
              <a:buFontTx/>
              <a:buNone/>
            </a:pPr>
            <a:r>
              <a:rPr lang="en-US" altLang="vi-VN" b="1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r>
              <a:rPr lang="en-US" altLang="vi-VN" sz="2000" b="1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vi-VN" sz="3600" b="1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15 : 5  + 35 : 5 </a:t>
            </a:r>
            <a:endParaRPr lang="en-US" altLang="vi-VN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2" name="Rectangle 17">
            <a:extLst>
              <a:ext uri="{FF2B5EF4-FFF2-40B4-BE49-F238E27FC236}">
                <a16:creationId xmlns:a16="http://schemas.microsoft.com/office/drawing/2014/main" id="{6464683E-DAD2-4266-A709-9AD2467727A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75910" y="4582312"/>
            <a:ext cx="3018775" cy="10315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200000"/>
              </a:lnSpc>
              <a:spcBef>
                <a:spcPct val="0"/>
              </a:spcBef>
              <a:buFontTx/>
              <a:buNone/>
            </a:pPr>
            <a:r>
              <a:rPr lang="en-US" altLang="vi-VN" sz="3600" b="1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=     3     +     7 </a:t>
            </a:r>
            <a:endParaRPr lang="en-US" altLang="vi-VN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3" name="Rectangle 18">
            <a:extLst>
              <a:ext uri="{FF2B5EF4-FFF2-40B4-BE49-F238E27FC236}">
                <a16:creationId xmlns:a16="http://schemas.microsoft.com/office/drawing/2014/main" id="{6EA563A1-FDE5-41D8-A687-AA330150098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25327" y="5058149"/>
            <a:ext cx="1255472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200000"/>
              </a:lnSpc>
              <a:spcBef>
                <a:spcPct val="0"/>
              </a:spcBef>
              <a:buFontTx/>
              <a:buNone/>
            </a:pPr>
            <a:r>
              <a:rPr lang="en-US" altLang="vi-VN" sz="3600" b="1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=  10</a:t>
            </a:r>
            <a:endParaRPr lang="en-US" altLang="vi-VN" sz="36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964515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random/>
      </p:transition>
    </mc:Choice>
    <mc:Fallback xmlns="">
      <p:transition spd="slow" advClick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6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7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8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1000"/>
                            </p:stCondLst>
                            <p:childTnLst>
                              <p:par>
                                <p:cTn id="91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5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1" grpId="0"/>
      <p:bldP spid="22" grpId="0"/>
      <p:bldP spid="23" grpId="0"/>
      <p:bldP spid="24" grpId="0"/>
      <p:bldP spid="28" grpId="0"/>
      <p:bldP spid="29" grpId="0"/>
      <p:bldP spid="30" grpId="0"/>
      <p:bldP spid="31" grpId="0"/>
      <p:bldP spid="32" grpId="0"/>
      <p:bldP spid="3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>
              <a:ext uri="{FF2B5EF4-FFF2-40B4-BE49-F238E27FC236}">
                <a16:creationId xmlns:a16="http://schemas.microsoft.com/office/drawing/2014/main" id="{0A20FE26-1367-4A3F-85DE-8373044CA43F}"/>
              </a:ext>
            </a:extLst>
          </p:cNvPr>
          <p:cNvSpPr/>
          <p:nvPr/>
        </p:nvSpPr>
        <p:spPr>
          <a:xfrm>
            <a:off x="508143" y="473484"/>
            <a:ext cx="10995949" cy="596096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200000"/>
              </a:lnSpc>
            </a:pPr>
            <a:endParaRPr lang="zh-CN" altLang="en-US" sz="2400"/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8ACAFE13-EC6E-4930-8A7B-7E504CB7EBA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985" t="-1180" r="8258" b="52513"/>
          <a:stretch/>
        </p:blipFill>
        <p:spPr>
          <a:xfrm>
            <a:off x="7562166" y="3151316"/>
            <a:ext cx="5290406" cy="3726288"/>
          </a:xfrm>
          <a:prstGeom prst="rect">
            <a:avLst/>
          </a:prstGeom>
        </p:spPr>
      </p:pic>
      <p:grpSp>
        <p:nvGrpSpPr>
          <p:cNvPr id="10" name="Group 1261">
            <a:extLst>
              <a:ext uri="{FF2B5EF4-FFF2-40B4-BE49-F238E27FC236}">
                <a16:creationId xmlns:a16="http://schemas.microsoft.com/office/drawing/2014/main" id="{46627FEF-40B3-4CD1-BF17-3A44E26F52AB}"/>
              </a:ext>
            </a:extLst>
          </p:cNvPr>
          <p:cNvGrpSpPr/>
          <p:nvPr/>
        </p:nvGrpSpPr>
        <p:grpSpPr>
          <a:xfrm>
            <a:off x="874131" y="5961640"/>
            <a:ext cx="467620" cy="422875"/>
            <a:chOff x="0" y="0"/>
            <a:chExt cx="935237" cy="845748"/>
          </a:xfrm>
        </p:grpSpPr>
        <p:sp>
          <p:nvSpPr>
            <p:cNvPr id="11" name="Shape 1259">
              <a:extLst>
                <a:ext uri="{FF2B5EF4-FFF2-40B4-BE49-F238E27FC236}">
                  <a16:creationId xmlns:a16="http://schemas.microsoft.com/office/drawing/2014/main" id="{05530577-D069-441F-9E4B-60031DA0C81C}"/>
                </a:ext>
              </a:extLst>
            </p:cNvPr>
            <p:cNvSpPr/>
            <p:nvPr/>
          </p:nvSpPr>
          <p:spPr>
            <a:xfrm>
              <a:off x="0" y="0"/>
              <a:ext cx="935238" cy="84574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987" y="21600"/>
                  </a:moveTo>
                  <a:lnTo>
                    <a:pt x="1467" y="11753"/>
                  </a:lnTo>
                  <a:cubicBezTo>
                    <a:pt x="531" y="10505"/>
                    <a:pt x="0" y="8841"/>
                    <a:pt x="0" y="7108"/>
                  </a:cubicBezTo>
                  <a:cubicBezTo>
                    <a:pt x="0" y="3224"/>
                    <a:pt x="2903" y="0"/>
                    <a:pt x="6399" y="0"/>
                  </a:cubicBezTo>
                  <a:cubicBezTo>
                    <a:pt x="8022" y="0"/>
                    <a:pt x="9645" y="659"/>
                    <a:pt x="10800" y="1942"/>
                  </a:cubicBezTo>
                  <a:cubicBezTo>
                    <a:pt x="11955" y="763"/>
                    <a:pt x="13578" y="0"/>
                    <a:pt x="15170" y="0"/>
                  </a:cubicBezTo>
                  <a:cubicBezTo>
                    <a:pt x="18697" y="0"/>
                    <a:pt x="21600" y="3224"/>
                    <a:pt x="21600" y="7108"/>
                  </a:cubicBezTo>
                  <a:cubicBezTo>
                    <a:pt x="21600" y="8772"/>
                    <a:pt x="21069" y="10436"/>
                    <a:pt x="20102" y="11753"/>
                  </a:cubicBezTo>
                  <a:lnTo>
                    <a:pt x="20039" y="11857"/>
                  </a:lnTo>
                  <a:lnTo>
                    <a:pt x="12610" y="19346"/>
                  </a:lnTo>
                  <a:lnTo>
                    <a:pt x="11736" y="18202"/>
                  </a:lnTo>
                  <a:lnTo>
                    <a:pt x="19103" y="10783"/>
                  </a:lnTo>
                  <a:cubicBezTo>
                    <a:pt x="19852" y="9812"/>
                    <a:pt x="20258" y="8460"/>
                    <a:pt x="20258" y="7212"/>
                  </a:cubicBezTo>
                  <a:cubicBezTo>
                    <a:pt x="20258" y="4126"/>
                    <a:pt x="17948" y="1560"/>
                    <a:pt x="15170" y="1560"/>
                  </a:cubicBezTo>
                  <a:cubicBezTo>
                    <a:pt x="13703" y="1560"/>
                    <a:pt x="12267" y="2323"/>
                    <a:pt x="11331" y="3536"/>
                  </a:cubicBezTo>
                  <a:lnTo>
                    <a:pt x="10800" y="4195"/>
                  </a:lnTo>
                  <a:lnTo>
                    <a:pt x="10269" y="3536"/>
                  </a:lnTo>
                  <a:cubicBezTo>
                    <a:pt x="9302" y="2254"/>
                    <a:pt x="7897" y="1560"/>
                    <a:pt x="6399" y="1560"/>
                  </a:cubicBezTo>
                  <a:cubicBezTo>
                    <a:pt x="3652" y="1560"/>
                    <a:pt x="1342" y="4126"/>
                    <a:pt x="1342" y="7212"/>
                  </a:cubicBezTo>
                  <a:cubicBezTo>
                    <a:pt x="1342" y="8460"/>
                    <a:pt x="1748" y="9812"/>
                    <a:pt x="2497" y="10783"/>
                  </a:cubicBezTo>
                  <a:lnTo>
                    <a:pt x="11955" y="20456"/>
                  </a:lnTo>
                  <a:lnTo>
                    <a:pt x="10987" y="21600"/>
                  </a:lnTo>
                </a:path>
              </a:pathLst>
            </a:custGeom>
            <a:solidFill>
              <a:srgbClr val="555556"/>
            </a:solidFill>
            <a:ln w="12700" cap="flat">
              <a:noFill/>
              <a:miter lim="400000"/>
            </a:ln>
            <a:effectLst/>
          </p:spPr>
          <p:txBody>
            <a:bodyPr wrap="square" lIns="22860" tIns="22860" rIns="22860" bIns="22860" numCol="1" anchor="ctr">
              <a:noAutofit/>
            </a:bodyPr>
            <a:lstStyle/>
            <a:p>
              <a:pPr defTabSz="228600" hangingPunct="0">
                <a:lnSpc>
                  <a:spcPct val="200000"/>
                </a:lnSpc>
                <a:defRPr sz="1800">
                  <a:latin typeface="Arial"/>
                  <a:ea typeface="Arial"/>
                  <a:cs typeface="Arial"/>
                  <a:sym typeface="Arial"/>
                </a:defRPr>
              </a:pPr>
              <a:endParaRPr sz="105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" name="Shape 1260">
              <a:extLst>
                <a:ext uri="{FF2B5EF4-FFF2-40B4-BE49-F238E27FC236}">
                  <a16:creationId xmlns:a16="http://schemas.microsoft.com/office/drawing/2014/main" id="{903A35F4-B123-4AF7-A179-F79C96F956C0}"/>
                </a:ext>
              </a:extLst>
            </p:cNvPr>
            <p:cNvSpPr/>
            <p:nvPr/>
          </p:nvSpPr>
          <p:spPr>
            <a:xfrm>
              <a:off x="113344" y="119310"/>
              <a:ext cx="619062" cy="53554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1485" y="21600"/>
                  </a:moveTo>
                  <a:lnTo>
                    <a:pt x="1134" y="10527"/>
                  </a:lnTo>
                  <a:cubicBezTo>
                    <a:pt x="425" y="9327"/>
                    <a:pt x="0" y="7909"/>
                    <a:pt x="0" y="6491"/>
                  </a:cubicBezTo>
                  <a:cubicBezTo>
                    <a:pt x="0" y="2945"/>
                    <a:pt x="2552" y="0"/>
                    <a:pt x="5625" y="0"/>
                  </a:cubicBezTo>
                  <a:lnTo>
                    <a:pt x="5625" y="2400"/>
                  </a:lnTo>
                  <a:cubicBezTo>
                    <a:pt x="3687" y="2400"/>
                    <a:pt x="2080" y="4255"/>
                    <a:pt x="2080" y="6491"/>
                  </a:cubicBezTo>
                  <a:cubicBezTo>
                    <a:pt x="2080" y="7364"/>
                    <a:pt x="2269" y="8291"/>
                    <a:pt x="2789" y="9000"/>
                  </a:cubicBezTo>
                  <a:lnTo>
                    <a:pt x="12903" y="19855"/>
                  </a:lnTo>
                  <a:lnTo>
                    <a:pt x="11485" y="21600"/>
                  </a:lnTo>
                  <a:close/>
                  <a:moveTo>
                    <a:pt x="15739" y="4855"/>
                  </a:moveTo>
                  <a:lnTo>
                    <a:pt x="13896" y="3655"/>
                  </a:lnTo>
                  <a:cubicBezTo>
                    <a:pt x="14652" y="2127"/>
                    <a:pt x="15881" y="1091"/>
                    <a:pt x="17299" y="600"/>
                  </a:cubicBezTo>
                  <a:cubicBezTo>
                    <a:pt x="18717" y="164"/>
                    <a:pt x="20277" y="382"/>
                    <a:pt x="21600" y="1200"/>
                  </a:cubicBezTo>
                  <a:lnTo>
                    <a:pt x="20560" y="3327"/>
                  </a:lnTo>
                  <a:cubicBezTo>
                    <a:pt x="19757" y="2836"/>
                    <a:pt x="18717" y="2618"/>
                    <a:pt x="17819" y="2945"/>
                  </a:cubicBezTo>
                  <a:cubicBezTo>
                    <a:pt x="16968" y="3218"/>
                    <a:pt x="16259" y="3927"/>
                    <a:pt x="15739" y="4855"/>
                  </a:cubicBezTo>
                  <a:close/>
                </a:path>
              </a:pathLst>
            </a:custGeom>
            <a:solidFill>
              <a:srgbClr val="555556"/>
            </a:solidFill>
            <a:ln w="12700" cap="flat">
              <a:noFill/>
              <a:miter lim="400000"/>
            </a:ln>
            <a:effectLst/>
          </p:spPr>
          <p:txBody>
            <a:bodyPr wrap="square" lIns="22860" tIns="22860" rIns="22860" bIns="22860" numCol="1" anchor="ctr">
              <a:noAutofit/>
            </a:bodyPr>
            <a:lstStyle/>
            <a:p>
              <a:pPr defTabSz="228600" hangingPunct="0">
                <a:lnSpc>
                  <a:spcPct val="200000"/>
                </a:lnSpc>
                <a:defRPr sz="1800">
                  <a:latin typeface="Arial"/>
                  <a:ea typeface="Arial"/>
                  <a:cs typeface="Arial"/>
                  <a:sym typeface="Arial"/>
                </a:defRPr>
              </a:pPr>
              <a:endParaRPr sz="105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15" name="Group 1261">
            <a:extLst>
              <a:ext uri="{FF2B5EF4-FFF2-40B4-BE49-F238E27FC236}">
                <a16:creationId xmlns:a16="http://schemas.microsoft.com/office/drawing/2014/main" id="{4CA71446-0021-464E-B2AC-19B4EF6DF5C1}"/>
              </a:ext>
            </a:extLst>
          </p:cNvPr>
          <p:cNvGrpSpPr/>
          <p:nvPr/>
        </p:nvGrpSpPr>
        <p:grpSpPr>
          <a:xfrm>
            <a:off x="11216236" y="502475"/>
            <a:ext cx="467620" cy="422875"/>
            <a:chOff x="0" y="0"/>
            <a:chExt cx="935237" cy="845748"/>
          </a:xfrm>
        </p:grpSpPr>
        <p:sp>
          <p:nvSpPr>
            <p:cNvPr id="16" name="Shape 1259">
              <a:extLst>
                <a:ext uri="{FF2B5EF4-FFF2-40B4-BE49-F238E27FC236}">
                  <a16:creationId xmlns:a16="http://schemas.microsoft.com/office/drawing/2014/main" id="{45BB5329-7499-4B91-9A07-A60B65AFC638}"/>
                </a:ext>
              </a:extLst>
            </p:cNvPr>
            <p:cNvSpPr/>
            <p:nvPr/>
          </p:nvSpPr>
          <p:spPr>
            <a:xfrm>
              <a:off x="0" y="0"/>
              <a:ext cx="935238" cy="84574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987" y="21600"/>
                  </a:moveTo>
                  <a:lnTo>
                    <a:pt x="1467" y="11753"/>
                  </a:lnTo>
                  <a:cubicBezTo>
                    <a:pt x="531" y="10505"/>
                    <a:pt x="0" y="8841"/>
                    <a:pt x="0" y="7108"/>
                  </a:cubicBezTo>
                  <a:cubicBezTo>
                    <a:pt x="0" y="3224"/>
                    <a:pt x="2903" y="0"/>
                    <a:pt x="6399" y="0"/>
                  </a:cubicBezTo>
                  <a:cubicBezTo>
                    <a:pt x="8022" y="0"/>
                    <a:pt x="9645" y="659"/>
                    <a:pt x="10800" y="1942"/>
                  </a:cubicBezTo>
                  <a:cubicBezTo>
                    <a:pt x="11955" y="763"/>
                    <a:pt x="13578" y="0"/>
                    <a:pt x="15170" y="0"/>
                  </a:cubicBezTo>
                  <a:cubicBezTo>
                    <a:pt x="18697" y="0"/>
                    <a:pt x="21600" y="3224"/>
                    <a:pt x="21600" y="7108"/>
                  </a:cubicBezTo>
                  <a:cubicBezTo>
                    <a:pt x="21600" y="8772"/>
                    <a:pt x="21069" y="10436"/>
                    <a:pt x="20102" y="11753"/>
                  </a:cubicBezTo>
                  <a:lnTo>
                    <a:pt x="20039" y="11857"/>
                  </a:lnTo>
                  <a:lnTo>
                    <a:pt x="12610" y="19346"/>
                  </a:lnTo>
                  <a:lnTo>
                    <a:pt x="11736" y="18202"/>
                  </a:lnTo>
                  <a:lnTo>
                    <a:pt x="19103" y="10783"/>
                  </a:lnTo>
                  <a:cubicBezTo>
                    <a:pt x="19852" y="9812"/>
                    <a:pt x="20258" y="8460"/>
                    <a:pt x="20258" y="7212"/>
                  </a:cubicBezTo>
                  <a:cubicBezTo>
                    <a:pt x="20258" y="4126"/>
                    <a:pt x="17948" y="1560"/>
                    <a:pt x="15170" y="1560"/>
                  </a:cubicBezTo>
                  <a:cubicBezTo>
                    <a:pt x="13703" y="1560"/>
                    <a:pt x="12267" y="2323"/>
                    <a:pt x="11331" y="3536"/>
                  </a:cubicBezTo>
                  <a:lnTo>
                    <a:pt x="10800" y="4195"/>
                  </a:lnTo>
                  <a:lnTo>
                    <a:pt x="10269" y="3536"/>
                  </a:lnTo>
                  <a:cubicBezTo>
                    <a:pt x="9302" y="2254"/>
                    <a:pt x="7897" y="1560"/>
                    <a:pt x="6399" y="1560"/>
                  </a:cubicBezTo>
                  <a:cubicBezTo>
                    <a:pt x="3652" y="1560"/>
                    <a:pt x="1342" y="4126"/>
                    <a:pt x="1342" y="7212"/>
                  </a:cubicBezTo>
                  <a:cubicBezTo>
                    <a:pt x="1342" y="8460"/>
                    <a:pt x="1748" y="9812"/>
                    <a:pt x="2497" y="10783"/>
                  </a:cubicBezTo>
                  <a:lnTo>
                    <a:pt x="11955" y="20456"/>
                  </a:lnTo>
                  <a:lnTo>
                    <a:pt x="10987" y="21600"/>
                  </a:lnTo>
                </a:path>
              </a:pathLst>
            </a:custGeom>
            <a:solidFill>
              <a:srgbClr val="555556"/>
            </a:solidFill>
            <a:ln w="12700" cap="flat">
              <a:noFill/>
              <a:miter lim="400000"/>
            </a:ln>
            <a:effectLst/>
          </p:spPr>
          <p:txBody>
            <a:bodyPr wrap="square" lIns="22860" tIns="22860" rIns="22860" bIns="22860" numCol="1" anchor="ctr">
              <a:noAutofit/>
            </a:bodyPr>
            <a:lstStyle/>
            <a:p>
              <a:pPr defTabSz="228600" hangingPunct="0">
                <a:lnSpc>
                  <a:spcPct val="200000"/>
                </a:lnSpc>
                <a:defRPr sz="1800">
                  <a:latin typeface="Arial"/>
                  <a:ea typeface="Arial"/>
                  <a:cs typeface="Arial"/>
                  <a:sym typeface="Arial"/>
                </a:defRPr>
              </a:pPr>
              <a:endParaRPr sz="105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7" name="Shape 1260">
              <a:extLst>
                <a:ext uri="{FF2B5EF4-FFF2-40B4-BE49-F238E27FC236}">
                  <a16:creationId xmlns:a16="http://schemas.microsoft.com/office/drawing/2014/main" id="{965185F1-287E-42A2-A23B-DBA85C9C7100}"/>
                </a:ext>
              </a:extLst>
            </p:cNvPr>
            <p:cNvSpPr/>
            <p:nvPr/>
          </p:nvSpPr>
          <p:spPr>
            <a:xfrm>
              <a:off x="113344" y="119310"/>
              <a:ext cx="619062" cy="53554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1485" y="21600"/>
                  </a:moveTo>
                  <a:lnTo>
                    <a:pt x="1134" y="10527"/>
                  </a:lnTo>
                  <a:cubicBezTo>
                    <a:pt x="425" y="9327"/>
                    <a:pt x="0" y="7909"/>
                    <a:pt x="0" y="6491"/>
                  </a:cubicBezTo>
                  <a:cubicBezTo>
                    <a:pt x="0" y="2945"/>
                    <a:pt x="2552" y="0"/>
                    <a:pt x="5625" y="0"/>
                  </a:cubicBezTo>
                  <a:lnTo>
                    <a:pt x="5625" y="2400"/>
                  </a:lnTo>
                  <a:cubicBezTo>
                    <a:pt x="3687" y="2400"/>
                    <a:pt x="2080" y="4255"/>
                    <a:pt x="2080" y="6491"/>
                  </a:cubicBezTo>
                  <a:cubicBezTo>
                    <a:pt x="2080" y="7364"/>
                    <a:pt x="2269" y="8291"/>
                    <a:pt x="2789" y="9000"/>
                  </a:cubicBezTo>
                  <a:lnTo>
                    <a:pt x="12903" y="19855"/>
                  </a:lnTo>
                  <a:lnTo>
                    <a:pt x="11485" y="21600"/>
                  </a:lnTo>
                  <a:close/>
                  <a:moveTo>
                    <a:pt x="15739" y="4855"/>
                  </a:moveTo>
                  <a:lnTo>
                    <a:pt x="13896" y="3655"/>
                  </a:lnTo>
                  <a:cubicBezTo>
                    <a:pt x="14652" y="2127"/>
                    <a:pt x="15881" y="1091"/>
                    <a:pt x="17299" y="600"/>
                  </a:cubicBezTo>
                  <a:cubicBezTo>
                    <a:pt x="18717" y="164"/>
                    <a:pt x="20277" y="382"/>
                    <a:pt x="21600" y="1200"/>
                  </a:cubicBezTo>
                  <a:lnTo>
                    <a:pt x="20560" y="3327"/>
                  </a:lnTo>
                  <a:cubicBezTo>
                    <a:pt x="19757" y="2836"/>
                    <a:pt x="18717" y="2618"/>
                    <a:pt x="17819" y="2945"/>
                  </a:cubicBezTo>
                  <a:cubicBezTo>
                    <a:pt x="16968" y="3218"/>
                    <a:pt x="16259" y="3927"/>
                    <a:pt x="15739" y="4855"/>
                  </a:cubicBezTo>
                  <a:close/>
                </a:path>
              </a:pathLst>
            </a:custGeom>
            <a:solidFill>
              <a:srgbClr val="555556"/>
            </a:solidFill>
            <a:ln w="12700" cap="flat">
              <a:noFill/>
              <a:miter lim="400000"/>
            </a:ln>
            <a:effectLst/>
          </p:spPr>
          <p:txBody>
            <a:bodyPr wrap="square" lIns="22860" tIns="22860" rIns="22860" bIns="22860" numCol="1" anchor="ctr">
              <a:noAutofit/>
            </a:bodyPr>
            <a:lstStyle/>
            <a:p>
              <a:pPr defTabSz="228600" hangingPunct="0">
                <a:lnSpc>
                  <a:spcPct val="200000"/>
                </a:lnSpc>
                <a:defRPr sz="1800">
                  <a:latin typeface="Arial"/>
                  <a:ea typeface="Arial"/>
                  <a:cs typeface="Arial"/>
                  <a:sym typeface="Arial"/>
                </a:defRPr>
              </a:pPr>
              <a:endParaRPr sz="105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20" name="Text Box 6">
            <a:extLst>
              <a:ext uri="{FF2B5EF4-FFF2-40B4-BE49-F238E27FC236}">
                <a16:creationId xmlns:a16="http://schemas.microsoft.com/office/drawing/2014/main" id="{B9F1E083-9299-42FF-B015-27BBF8ECB91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75764" y="297223"/>
            <a:ext cx="1955800" cy="10452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200000"/>
              </a:lnSpc>
              <a:spcBef>
                <a:spcPct val="50000"/>
              </a:spcBef>
              <a:buFontTx/>
              <a:buNone/>
            </a:pPr>
            <a:r>
              <a:rPr lang="en-US" altLang="vi-VN" sz="3600" b="1" u="sng" dirty="0" err="1">
                <a:solidFill>
                  <a:srgbClr val="0000FF"/>
                </a:solidFill>
                <a:latin typeface="HP001 5 hàng" pitchFamily="34" charset="0"/>
              </a:rPr>
              <a:t>B</a:t>
            </a:r>
            <a:r>
              <a:rPr lang="en-US" altLang="vi-VN" sz="3600" b="1" u="sng" dirty="0" err="1">
                <a:solidFill>
                  <a:srgbClr val="0000FF"/>
                </a:solidFill>
                <a:latin typeface="HP001 5 hàng" pitchFamily="34" charset="0"/>
                <a:cs typeface="Times New Roman" panose="02020603050405020304" pitchFamily="18" charset="0"/>
              </a:rPr>
              <a:t>à</a:t>
            </a:r>
            <a:r>
              <a:rPr lang="en-US" altLang="vi-VN" sz="3600" b="1" u="sng" dirty="0" err="1">
                <a:solidFill>
                  <a:srgbClr val="0000FF"/>
                </a:solidFill>
                <a:latin typeface="HP001 5 hàng" pitchFamily="34" charset="0"/>
              </a:rPr>
              <a:t>i</a:t>
            </a:r>
            <a:r>
              <a:rPr lang="en-US" altLang="vi-VN" sz="3600" b="1" u="sng" dirty="0">
                <a:solidFill>
                  <a:srgbClr val="0000FF"/>
                </a:solidFill>
                <a:latin typeface="HP001 5 hàng" pitchFamily="34" charset="0"/>
              </a:rPr>
              <a:t> 1.</a:t>
            </a:r>
            <a:endParaRPr lang="en-US" altLang="vi-VN" sz="3600" b="1" u="sng" dirty="0">
              <a:solidFill>
                <a:srgbClr val="0000FF"/>
              </a:solidFill>
              <a:latin typeface="HP001 5 hàng" pitchFamily="34" charset="0"/>
              <a:cs typeface="Times New Roman" panose="02020603050405020304" pitchFamily="18" charset="0"/>
            </a:endParaRPr>
          </a:p>
        </p:txBody>
      </p:sp>
      <p:sp>
        <p:nvSpPr>
          <p:cNvPr id="21" name="Text Box 7">
            <a:extLst>
              <a:ext uri="{FF2B5EF4-FFF2-40B4-BE49-F238E27FC236}">
                <a16:creationId xmlns:a16="http://schemas.microsoft.com/office/drawing/2014/main" id="{765C7634-C45A-4D2E-AD4D-3BA6F8F420E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82350" y="316957"/>
            <a:ext cx="6451600" cy="10452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200000"/>
              </a:lnSpc>
              <a:spcBef>
                <a:spcPct val="50000"/>
              </a:spcBef>
              <a:buFontTx/>
              <a:buNone/>
            </a:pPr>
            <a:r>
              <a:rPr lang="en-US" altLang="vi-VN" sz="3600" b="1" dirty="0">
                <a:solidFill>
                  <a:srgbClr val="0000FF"/>
                </a:solidFill>
                <a:latin typeface="HP001 5 hàng" pitchFamily="34" charset="0"/>
              </a:rPr>
              <a:t>a) </a:t>
            </a:r>
            <a:r>
              <a:rPr lang="en-US" altLang="vi-VN" sz="3600" b="1" dirty="0" err="1">
                <a:solidFill>
                  <a:srgbClr val="0000FF"/>
                </a:solidFill>
                <a:latin typeface="HP001 5 hàng" pitchFamily="34" charset="0"/>
              </a:rPr>
              <a:t>Tính</a:t>
            </a:r>
            <a:r>
              <a:rPr lang="en-US" altLang="vi-VN" sz="3600" b="1" dirty="0">
                <a:solidFill>
                  <a:srgbClr val="0000FF"/>
                </a:solidFill>
                <a:latin typeface="HP001 5 hàng" pitchFamily="34" charset="0"/>
              </a:rPr>
              <a:t> </a:t>
            </a:r>
            <a:r>
              <a:rPr lang="en-US" altLang="vi-VN" sz="3600" b="1" dirty="0" err="1">
                <a:solidFill>
                  <a:srgbClr val="0000FF"/>
                </a:solidFill>
                <a:latin typeface="HP001 5 hàng" pitchFamily="34" charset="0"/>
              </a:rPr>
              <a:t>bằng</a:t>
            </a:r>
            <a:r>
              <a:rPr lang="en-US" altLang="vi-VN" sz="3600" b="1" dirty="0">
                <a:solidFill>
                  <a:srgbClr val="0000FF"/>
                </a:solidFill>
                <a:latin typeface="HP001 5 hàng" pitchFamily="34" charset="0"/>
              </a:rPr>
              <a:t> </a:t>
            </a:r>
            <a:r>
              <a:rPr lang="en-US" altLang="vi-VN" sz="3600" b="1" dirty="0" err="1">
                <a:solidFill>
                  <a:srgbClr val="0000FF"/>
                </a:solidFill>
                <a:latin typeface="HP001 5 hàng" pitchFamily="34" charset="0"/>
              </a:rPr>
              <a:t>hai</a:t>
            </a:r>
            <a:r>
              <a:rPr lang="en-US" altLang="vi-VN" sz="3600" b="1" dirty="0">
                <a:solidFill>
                  <a:srgbClr val="0000FF"/>
                </a:solidFill>
                <a:latin typeface="HP001 5 hàng" pitchFamily="34" charset="0"/>
              </a:rPr>
              <a:t> </a:t>
            </a:r>
            <a:r>
              <a:rPr lang="en-US" altLang="vi-VN" sz="3600" b="1" dirty="0" err="1">
                <a:solidFill>
                  <a:srgbClr val="0000FF"/>
                </a:solidFill>
                <a:latin typeface="HP001 5 hàng" pitchFamily="34" charset="0"/>
              </a:rPr>
              <a:t>cách</a:t>
            </a:r>
            <a:r>
              <a:rPr lang="en-US" altLang="vi-VN" sz="3600" b="1" dirty="0">
                <a:solidFill>
                  <a:srgbClr val="0000FF"/>
                </a:solidFill>
                <a:latin typeface="HP001 5 hàng" pitchFamily="34" charset="0"/>
              </a:rPr>
              <a:t> : </a:t>
            </a:r>
            <a:endParaRPr lang="en-US" altLang="vi-VN" sz="3600" b="1" dirty="0">
              <a:solidFill>
                <a:srgbClr val="0000FF"/>
              </a:solidFill>
              <a:latin typeface="HP001 5 hàng" pitchFamily="34" charset="0"/>
              <a:cs typeface="Times New Roman" panose="02020603050405020304" pitchFamily="18" charset="0"/>
            </a:endParaRPr>
          </a:p>
        </p:txBody>
      </p:sp>
      <p:sp>
        <p:nvSpPr>
          <p:cNvPr id="22" name="Text Box 8">
            <a:extLst>
              <a:ext uri="{FF2B5EF4-FFF2-40B4-BE49-F238E27FC236}">
                <a16:creationId xmlns:a16="http://schemas.microsoft.com/office/drawing/2014/main" id="{CD4CC2EC-80E3-408F-84EA-423ACD426FF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95210" y="935183"/>
            <a:ext cx="3587750" cy="10618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200000"/>
              </a:lnSpc>
              <a:spcBef>
                <a:spcPct val="50000"/>
              </a:spcBef>
              <a:buFontTx/>
              <a:buNone/>
            </a:pPr>
            <a:r>
              <a:rPr lang="en-US" altLang="vi-VN" sz="3600" b="1" dirty="0">
                <a:solidFill>
                  <a:srgbClr val="002060"/>
                </a:solidFill>
                <a:latin typeface="HP001 5 hàng 1 ô ly" pitchFamily="34" charset="0"/>
              </a:rPr>
              <a:t>(80 + 4) : 4</a:t>
            </a:r>
          </a:p>
        </p:txBody>
      </p:sp>
      <p:sp>
        <p:nvSpPr>
          <p:cNvPr id="23" name="Text Box 11">
            <a:extLst>
              <a:ext uri="{FF2B5EF4-FFF2-40B4-BE49-F238E27FC236}">
                <a16:creationId xmlns:a16="http://schemas.microsoft.com/office/drawing/2014/main" id="{D9B9CDC9-9267-4419-8074-8BA8CEF5C70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03010" y="1454975"/>
            <a:ext cx="3587750" cy="10618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200000"/>
              </a:lnSpc>
              <a:spcBef>
                <a:spcPct val="50000"/>
              </a:spcBef>
              <a:buFontTx/>
              <a:buNone/>
            </a:pPr>
            <a:r>
              <a:rPr lang="en-US" altLang="vi-VN" sz="3600" b="1" dirty="0">
                <a:solidFill>
                  <a:srgbClr val="FF3300"/>
                </a:solidFill>
                <a:latin typeface="HP001 5 hàng 1 ô ly" pitchFamily="34" charset="0"/>
              </a:rPr>
              <a:t>(80 + 4) : 4 </a:t>
            </a:r>
          </a:p>
        </p:txBody>
      </p:sp>
      <p:sp>
        <p:nvSpPr>
          <p:cNvPr id="24" name="Text Box 12">
            <a:extLst>
              <a:ext uri="{FF2B5EF4-FFF2-40B4-BE49-F238E27FC236}">
                <a16:creationId xmlns:a16="http://schemas.microsoft.com/office/drawing/2014/main" id="{58F2F74D-3817-489D-81A6-9F4A7CA44FE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97635" y="3297776"/>
            <a:ext cx="3049587" cy="2153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200000"/>
              </a:lnSpc>
              <a:spcBef>
                <a:spcPct val="25000"/>
              </a:spcBef>
              <a:buFontTx/>
              <a:buNone/>
            </a:pPr>
            <a:r>
              <a:rPr lang="en-US" altLang="vi-VN" sz="3600" b="1">
                <a:solidFill>
                  <a:srgbClr val="FF3300"/>
                </a:solidFill>
                <a:latin typeface="HP001 5 hàng 1 ô ly" pitchFamily="34" charset="0"/>
              </a:rPr>
              <a:t>(80 + 4) : 4</a:t>
            </a:r>
            <a:r>
              <a:rPr lang="en-US" altLang="vi-VN" sz="3600" b="1" dirty="0">
                <a:solidFill>
                  <a:srgbClr val="FF3300"/>
                </a:solidFill>
                <a:latin typeface="HP001 5 hàng 1 ô ly" pitchFamily="34" charset="0"/>
              </a:rPr>
              <a:t>			</a:t>
            </a:r>
          </a:p>
        </p:txBody>
      </p:sp>
      <p:pic>
        <p:nvPicPr>
          <p:cNvPr id="25" name="Picture 17" descr="ag00218_">
            <a:extLst>
              <a:ext uri="{FF2B5EF4-FFF2-40B4-BE49-F238E27FC236}">
                <a16:creationId xmlns:a16="http://schemas.microsoft.com/office/drawing/2014/main" id="{72541DE1-F1B6-4911-BD9F-D0ACBBB6853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7837403">
            <a:off x="1277166" y="-126062"/>
            <a:ext cx="547688" cy="53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3D09A379-C59E-412B-90F7-B9E47B276F7F}"/>
              </a:ext>
            </a:extLst>
          </p:cNvPr>
          <p:cNvCxnSpPr/>
          <p:nvPr/>
        </p:nvCxnSpPr>
        <p:spPr>
          <a:xfrm flipV="1">
            <a:off x="5764235" y="2967182"/>
            <a:ext cx="287337" cy="1111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918BF8FB-8300-4730-9ABE-8B194ADCCF5B}"/>
              </a:ext>
            </a:extLst>
          </p:cNvPr>
          <p:cNvCxnSpPr/>
          <p:nvPr/>
        </p:nvCxnSpPr>
        <p:spPr>
          <a:xfrm flipV="1">
            <a:off x="8415360" y="4033982"/>
            <a:ext cx="285750" cy="952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Rectangle 13">
            <a:extLst>
              <a:ext uri="{FF2B5EF4-FFF2-40B4-BE49-F238E27FC236}">
                <a16:creationId xmlns:a16="http://schemas.microsoft.com/office/drawing/2014/main" id="{9694AB52-1977-4672-8628-A552E0114F3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06809" y="1498709"/>
            <a:ext cx="1667444" cy="10452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200000"/>
              </a:lnSpc>
              <a:spcBef>
                <a:spcPct val="0"/>
              </a:spcBef>
              <a:buFontTx/>
              <a:buNone/>
            </a:pPr>
            <a:r>
              <a:rPr lang="en-US" altLang="vi-VN" sz="3600" b="1" dirty="0" err="1">
                <a:solidFill>
                  <a:srgbClr val="002060"/>
                </a:solidFill>
                <a:latin typeface="HP001 5 hàng 1 ô ly" pitchFamily="34" charset="0"/>
              </a:rPr>
              <a:t>Cách</a:t>
            </a:r>
            <a:r>
              <a:rPr lang="en-US" altLang="vi-VN" sz="3600" b="1" dirty="0">
                <a:solidFill>
                  <a:srgbClr val="002060"/>
                </a:solidFill>
                <a:latin typeface="HP001 5 hàng 1 ô ly" pitchFamily="34" charset="0"/>
              </a:rPr>
              <a:t> 1: </a:t>
            </a:r>
            <a:endParaRPr lang="en-US" altLang="vi-VN" sz="3600" dirty="0">
              <a:solidFill>
                <a:srgbClr val="002060"/>
              </a:solidFill>
              <a:latin typeface="HP001 5 hàng 1 ô ly" pitchFamily="34" charset="0"/>
            </a:endParaRPr>
          </a:p>
        </p:txBody>
      </p:sp>
      <p:sp>
        <p:nvSpPr>
          <p:cNvPr id="29" name="Rectangle 14">
            <a:extLst>
              <a:ext uri="{FF2B5EF4-FFF2-40B4-BE49-F238E27FC236}">
                <a16:creationId xmlns:a16="http://schemas.microsoft.com/office/drawing/2014/main" id="{E2E56C3D-57B2-459C-A1C5-FAAAD82A837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21494" y="2226054"/>
            <a:ext cx="2460930" cy="10452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200000"/>
              </a:lnSpc>
              <a:spcBef>
                <a:spcPct val="0"/>
              </a:spcBef>
              <a:buFontTx/>
              <a:buNone/>
            </a:pPr>
            <a:r>
              <a:rPr lang="en-US" altLang="vi-VN" sz="3600" b="1">
                <a:solidFill>
                  <a:srgbClr val="FF3300"/>
                </a:solidFill>
                <a:latin typeface="HP001 5 hàng 1 ô ly" pitchFamily="34" charset="0"/>
              </a:rPr>
              <a:t>= 84 : 4 = 21</a:t>
            </a:r>
            <a:endParaRPr lang="en-US" altLang="vi-VN" sz="3600" dirty="0">
              <a:latin typeface="HP001 5 hàng 1 ô ly" pitchFamily="34" charset="0"/>
            </a:endParaRPr>
          </a:p>
        </p:txBody>
      </p:sp>
      <p:sp>
        <p:nvSpPr>
          <p:cNvPr id="30" name="Rectangle 15">
            <a:extLst>
              <a:ext uri="{FF2B5EF4-FFF2-40B4-BE49-F238E27FC236}">
                <a16:creationId xmlns:a16="http://schemas.microsoft.com/office/drawing/2014/main" id="{67106762-C320-46A8-A456-92D032EE056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87532" y="3265756"/>
            <a:ext cx="1667444" cy="10452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200000"/>
              </a:lnSpc>
              <a:spcBef>
                <a:spcPct val="0"/>
              </a:spcBef>
              <a:buFontTx/>
              <a:buNone/>
            </a:pPr>
            <a:r>
              <a:rPr lang="en-US" altLang="vi-VN" sz="3600" b="1" dirty="0" err="1">
                <a:solidFill>
                  <a:srgbClr val="002060"/>
                </a:solidFill>
                <a:latin typeface="HP001 5 hàng 1 ô ly" pitchFamily="34" charset="0"/>
              </a:rPr>
              <a:t>Cách</a:t>
            </a:r>
            <a:r>
              <a:rPr lang="en-US" altLang="vi-VN" sz="3600" b="1" dirty="0">
                <a:solidFill>
                  <a:srgbClr val="002060"/>
                </a:solidFill>
                <a:latin typeface="HP001 5 hàng 1 ô ly" pitchFamily="34" charset="0"/>
              </a:rPr>
              <a:t> 2: </a:t>
            </a:r>
            <a:endParaRPr lang="en-US" altLang="vi-VN" sz="3600" dirty="0">
              <a:solidFill>
                <a:srgbClr val="002060"/>
              </a:solidFill>
              <a:latin typeface="HP001 5 hàng 1 ô ly" pitchFamily="34" charset="0"/>
            </a:endParaRPr>
          </a:p>
        </p:txBody>
      </p:sp>
      <p:sp>
        <p:nvSpPr>
          <p:cNvPr id="31" name="Rectangle 16">
            <a:extLst>
              <a:ext uri="{FF2B5EF4-FFF2-40B4-BE49-F238E27FC236}">
                <a16:creationId xmlns:a16="http://schemas.microsoft.com/office/drawing/2014/main" id="{64503BEA-118C-4AC3-8213-86A42DA0AB5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65622" y="3888338"/>
            <a:ext cx="2783134" cy="10452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200000"/>
              </a:lnSpc>
              <a:spcBef>
                <a:spcPct val="0"/>
              </a:spcBef>
              <a:buFontTx/>
              <a:buNone/>
            </a:pPr>
            <a:r>
              <a:rPr lang="en-US" altLang="vi-VN" b="1">
                <a:solidFill>
                  <a:srgbClr val="FF3300"/>
                </a:solidFill>
                <a:latin typeface="HP001 5 hàng 1 ô ly" pitchFamily="34" charset="0"/>
              </a:rPr>
              <a:t>=</a:t>
            </a:r>
            <a:r>
              <a:rPr lang="en-US" altLang="vi-VN" sz="2000" b="1">
                <a:solidFill>
                  <a:srgbClr val="FF3300"/>
                </a:solidFill>
                <a:latin typeface="HP001 5 hàng 1 ô ly" pitchFamily="34" charset="0"/>
              </a:rPr>
              <a:t>  </a:t>
            </a:r>
            <a:r>
              <a:rPr lang="en-US" altLang="vi-VN" sz="3600" b="1">
                <a:solidFill>
                  <a:srgbClr val="FF3300"/>
                </a:solidFill>
                <a:latin typeface="HP001 5 hàng 1 ô ly" pitchFamily="34" charset="0"/>
              </a:rPr>
              <a:t>80 : 4 + 4 : 4</a:t>
            </a:r>
            <a:endParaRPr lang="en-US" altLang="vi-VN" sz="3600" dirty="0">
              <a:latin typeface="HP001 5 hàng 1 ô ly" pitchFamily="34" charset="0"/>
            </a:endParaRPr>
          </a:p>
        </p:txBody>
      </p:sp>
      <p:sp>
        <p:nvSpPr>
          <p:cNvPr id="32" name="Rectangle 17">
            <a:extLst>
              <a:ext uri="{FF2B5EF4-FFF2-40B4-BE49-F238E27FC236}">
                <a16:creationId xmlns:a16="http://schemas.microsoft.com/office/drawing/2014/main" id="{6464683E-DAD2-4266-A709-9AD2467727A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55146" y="4584495"/>
            <a:ext cx="2491388" cy="10452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200000"/>
              </a:lnSpc>
              <a:spcBef>
                <a:spcPct val="0"/>
              </a:spcBef>
              <a:buFontTx/>
              <a:buNone/>
            </a:pPr>
            <a:r>
              <a:rPr lang="en-US" altLang="vi-VN" sz="3600" b="1">
                <a:solidFill>
                  <a:srgbClr val="FF3300"/>
                </a:solidFill>
                <a:latin typeface="HP001 5 hàng 1 ô ly" pitchFamily="34" charset="0"/>
              </a:rPr>
              <a:t>=     20  +    1</a:t>
            </a:r>
            <a:endParaRPr lang="en-US" altLang="vi-VN" sz="3600" dirty="0">
              <a:latin typeface="HP001 5 hàng 1 ô ly" pitchFamily="34" charset="0"/>
            </a:endParaRPr>
          </a:p>
        </p:txBody>
      </p:sp>
      <p:sp>
        <p:nvSpPr>
          <p:cNvPr id="33" name="Rectangle 18">
            <a:extLst>
              <a:ext uri="{FF2B5EF4-FFF2-40B4-BE49-F238E27FC236}">
                <a16:creationId xmlns:a16="http://schemas.microsoft.com/office/drawing/2014/main" id="{6EA563A1-FDE5-41D8-A687-AA330150098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52788" y="5294736"/>
            <a:ext cx="2037737" cy="10452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200000"/>
              </a:lnSpc>
              <a:spcBef>
                <a:spcPct val="0"/>
              </a:spcBef>
              <a:buFontTx/>
              <a:buNone/>
            </a:pPr>
            <a:r>
              <a:rPr lang="en-US" altLang="vi-VN" sz="3600" b="1" dirty="0">
                <a:solidFill>
                  <a:srgbClr val="FF3300"/>
                </a:solidFill>
                <a:latin typeface="HP001 5 hàng 1 ô ly" pitchFamily="34" charset="0"/>
              </a:rPr>
              <a:t> </a:t>
            </a:r>
            <a:r>
              <a:rPr lang="en-US" altLang="vi-VN" sz="3600" b="1">
                <a:solidFill>
                  <a:srgbClr val="FF3300"/>
                </a:solidFill>
                <a:latin typeface="HP001 5 hàng 1 ô ly" pitchFamily="34" charset="0"/>
              </a:rPr>
              <a:t>=  		21</a:t>
            </a:r>
            <a:endParaRPr lang="en-US" altLang="vi-VN" sz="3600" dirty="0">
              <a:latin typeface="HP001 5 hàng 1 ô ly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751166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random/>
      </p:transition>
    </mc:Choice>
    <mc:Fallback xmlns="">
      <p:transition spd="slow" advClick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6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7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8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1000"/>
                            </p:stCondLst>
                            <p:childTnLst>
                              <p:par>
                                <p:cTn id="91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5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1" grpId="0"/>
      <p:bldP spid="22" grpId="0"/>
      <p:bldP spid="23" grpId="0"/>
      <p:bldP spid="24" grpId="0"/>
      <p:bldP spid="28" grpId="0"/>
      <p:bldP spid="29" grpId="0"/>
      <p:bldP spid="30" grpId="0"/>
      <p:bldP spid="31" grpId="0"/>
      <p:bldP spid="32" grpId="0"/>
      <p:bldP spid="3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>
              <a:ext uri="{FF2B5EF4-FFF2-40B4-BE49-F238E27FC236}">
                <a16:creationId xmlns:a16="http://schemas.microsoft.com/office/drawing/2014/main" id="{0A20FE26-1367-4A3F-85DE-8373044CA43F}"/>
              </a:ext>
            </a:extLst>
          </p:cNvPr>
          <p:cNvSpPr/>
          <p:nvPr/>
        </p:nvSpPr>
        <p:spPr>
          <a:xfrm>
            <a:off x="605742" y="439838"/>
            <a:ext cx="10995949" cy="596096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5A7F0D49-C9FE-444F-BBDB-68FB334E4B0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549" t="33272" r="63508" b="34414"/>
          <a:stretch/>
        </p:blipFill>
        <p:spPr>
          <a:xfrm>
            <a:off x="8666322" y="3416613"/>
            <a:ext cx="4066349" cy="3441387"/>
          </a:xfrm>
          <a:prstGeom prst="rect">
            <a:avLst/>
          </a:prstGeom>
        </p:spPr>
      </p:pic>
      <p:sp>
        <p:nvSpPr>
          <p:cNvPr id="7" name="Text Box 7">
            <a:extLst>
              <a:ext uri="{FF2B5EF4-FFF2-40B4-BE49-F238E27FC236}">
                <a16:creationId xmlns:a16="http://schemas.microsoft.com/office/drawing/2014/main" id="{9B223857-C251-4823-8174-8159BB39014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30047" y="585498"/>
            <a:ext cx="8458200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vi-VN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altLang="vi-VN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1. b) </a:t>
            </a:r>
            <a:r>
              <a:rPr lang="en-US" altLang="vi-VN" sz="2800" b="1" dirty="0" err="1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altLang="vi-VN" sz="2800" b="1" dirty="0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800" b="1" dirty="0" err="1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altLang="vi-VN" sz="2800" b="1" dirty="0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800" b="1" dirty="0" err="1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altLang="vi-VN" sz="2800" b="1" dirty="0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800" b="1" dirty="0" err="1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altLang="vi-VN" sz="2800" b="1" dirty="0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 ( </a:t>
            </a:r>
            <a:r>
              <a:rPr lang="en-US" altLang="vi-VN" sz="2800" b="1" dirty="0" err="1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altLang="vi-VN" sz="2800" b="1" dirty="0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800" b="1" dirty="0" err="1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mẫu</a:t>
            </a:r>
            <a:r>
              <a:rPr lang="en-US" altLang="vi-VN" sz="2800" b="1" dirty="0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 ) :</a:t>
            </a:r>
            <a:endParaRPr lang="en-US" altLang="vi-VN" sz="28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 Box 39">
            <a:extLst>
              <a:ext uri="{FF2B5EF4-FFF2-40B4-BE49-F238E27FC236}">
                <a16:creationId xmlns:a16="http://schemas.microsoft.com/office/drawing/2014/main" id="{A3A826B5-E663-4736-9F75-C7865F6984B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11395" y="4692536"/>
            <a:ext cx="3189287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vi-VN" sz="2800" b="1">
                <a:solidFill>
                  <a:srgbClr val="9900FF"/>
                </a:solidFill>
                <a:latin typeface="Times New Roman" pitchFamily="18" charset="0"/>
                <a:cs typeface="Times New Roman" pitchFamily="18" charset="0"/>
              </a:rPr>
              <a:t>18  : 6 + 24 : 6</a:t>
            </a:r>
          </a:p>
        </p:txBody>
      </p:sp>
      <p:sp>
        <p:nvSpPr>
          <p:cNvPr id="9" name="Text Box 40">
            <a:extLst>
              <a:ext uri="{FF2B5EF4-FFF2-40B4-BE49-F238E27FC236}">
                <a16:creationId xmlns:a16="http://schemas.microsoft.com/office/drawing/2014/main" id="{A0CD3638-6530-448D-885D-FBCBCB42460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34082" y="4762386"/>
            <a:ext cx="2960688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vi-VN" sz="2800" b="1">
                <a:solidFill>
                  <a:srgbClr val="9900FF"/>
                </a:solidFill>
                <a:latin typeface="Times New Roman" pitchFamily="18" charset="0"/>
                <a:cs typeface="Times New Roman" pitchFamily="18" charset="0"/>
              </a:rPr>
              <a:t>60 : 3 + 9 : 3</a:t>
            </a:r>
            <a:endParaRPr lang="en-US" altLang="vi-VN" sz="2800" b="1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 Box 45">
            <a:extLst>
              <a:ext uri="{FF2B5EF4-FFF2-40B4-BE49-F238E27FC236}">
                <a16:creationId xmlns:a16="http://schemas.microsoft.com/office/drawing/2014/main" id="{29257674-4B81-49EE-973B-40900814E43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98388" y="1253446"/>
            <a:ext cx="784225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vi-VN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Mẫu</a:t>
            </a:r>
            <a:r>
              <a:rPr lang="en-US" altLang="vi-VN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     12 : 4  + 20 : 4 = ?</a:t>
            </a:r>
          </a:p>
        </p:txBody>
      </p:sp>
      <p:sp>
        <p:nvSpPr>
          <p:cNvPr id="11" name="Text Box 46">
            <a:extLst>
              <a:ext uri="{FF2B5EF4-FFF2-40B4-BE49-F238E27FC236}">
                <a16:creationId xmlns:a16="http://schemas.microsoft.com/office/drawing/2014/main" id="{E2509879-D2A3-42B0-9455-61E19E7D746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0675" y="2323777"/>
            <a:ext cx="165735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vi-VN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altLang="vi-VN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1:</a:t>
            </a:r>
          </a:p>
        </p:txBody>
      </p:sp>
      <p:sp>
        <p:nvSpPr>
          <p:cNvPr id="12" name="Text Box 47">
            <a:extLst>
              <a:ext uri="{FF2B5EF4-FFF2-40B4-BE49-F238E27FC236}">
                <a16:creationId xmlns:a16="http://schemas.microsoft.com/office/drawing/2014/main" id="{4F0AF0AF-87F3-4322-B323-59BBCD61530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03238" y="2323777"/>
            <a:ext cx="1938337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vi-VN" sz="36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12 : 4</a:t>
            </a:r>
          </a:p>
        </p:txBody>
      </p:sp>
      <p:sp>
        <p:nvSpPr>
          <p:cNvPr id="13" name="Text Box 48">
            <a:extLst>
              <a:ext uri="{FF2B5EF4-FFF2-40B4-BE49-F238E27FC236}">
                <a16:creationId xmlns:a16="http://schemas.microsoft.com/office/drawing/2014/main" id="{EA808FAB-5B4F-460F-81F5-93ACF68A6B9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06953" y="2329306"/>
            <a:ext cx="511175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vi-VN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+</a:t>
            </a:r>
          </a:p>
        </p:txBody>
      </p:sp>
      <p:sp>
        <p:nvSpPr>
          <p:cNvPr id="14" name="Text Box 49">
            <a:extLst>
              <a:ext uri="{FF2B5EF4-FFF2-40B4-BE49-F238E27FC236}">
                <a16:creationId xmlns:a16="http://schemas.microsoft.com/office/drawing/2014/main" id="{6434DF06-815A-4786-A682-3C16ADF71BB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05354" y="2385333"/>
            <a:ext cx="1871663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vi-VN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20 : 4</a:t>
            </a:r>
          </a:p>
        </p:txBody>
      </p:sp>
      <p:sp>
        <p:nvSpPr>
          <p:cNvPr id="15" name="Text Box 50">
            <a:extLst>
              <a:ext uri="{FF2B5EF4-FFF2-40B4-BE49-F238E27FC236}">
                <a16:creationId xmlns:a16="http://schemas.microsoft.com/office/drawing/2014/main" id="{1A791CB7-345F-4E0A-81BA-4A59F4C25D4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68313" y="3049264"/>
            <a:ext cx="32512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vi-VN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=  3 </a:t>
            </a:r>
            <a:r>
              <a:rPr lang="en-US" altLang="vi-VN" sz="160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vi-VN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+ 5</a:t>
            </a:r>
          </a:p>
        </p:txBody>
      </p:sp>
      <p:sp>
        <p:nvSpPr>
          <p:cNvPr id="16" name="Text Box 54">
            <a:extLst>
              <a:ext uri="{FF2B5EF4-FFF2-40B4-BE49-F238E27FC236}">
                <a16:creationId xmlns:a16="http://schemas.microsoft.com/office/drawing/2014/main" id="{13FB1E2B-E3B2-4948-B525-A811B4A5F4A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17421" y="2374638"/>
            <a:ext cx="610235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vi-VN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Cách 2:   12 : 4 + 20  : 4   </a:t>
            </a:r>
          </a:p>
        </p:txBody>
      </p:sp>
      <p:sp>
        <p:nvSpPr>
          <p:cNvPr id="17" name="Text Box 57">
            <a:extLst>
              <a:ext uri="{FF2B5EF4-FFF2-40B4-BE49-F238E27FC236}">
                <a16:creationId xmlns:a16="http://schemas.microsoft.com/office/drawing/2014/main" id="{9D4F06CE-F8F5-4438-BE04-EDC39CCEB9B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55733" y="2831838"/>
            <a:ext cx="3338513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vi-VN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= (12 + 20) : 4</a:t>
            </a:r>
          </a:p>
        </p:txBody>
      </p:sp>
      <p:sp>
        <p:nvSpPr>
          <p:cNvPr id="18" name="Text Box 59">
            <a:extLst>
              <a:ext uri="{FF2B5EF4-FFF2-40B4-BE49-F238E27FC236}">
                <a16:creationId xmlns:a16="http://schemas.microsoft.com/office/drawing/2014/main" id="{3DD83E44-3F7F-4DF9-A2FA-35DA50AD78D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55733" y="3438263"/>
            <a:ext cx="4110038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vi-VN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=      32     : 4</a:t>
            </a:r>
          </a:p>
        </p:txBody>
      </p:sp>
      <p:sp>
        <p:nvSpPr>
          <p:cNvPr id="19" name="Text Box 59">
            <a:extLst>
              <a:ext uri="{FF2B5EF4-FFF2-40B4-BE49-F238E27FC236}">
                <a16:creationId xmlns:a16="http://schemas.microsoft.com/office/drawing/2014/main" id="{2A2C2E8E-EF51-48D8-8AE7-F37666EB953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55733" y="3949438"/>
            <a:ext cx="4110038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vi-VN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= 8</a:t>
            </a:r>
          </a:p>
        </p:txBody>
      </p:sp>
      <p:sp>
        <p:nvSpPr>
          <p:cNvPr id="20" name="Text Box 50">
            <a:extLst>
              <a:ext uri="{FF2B5EF4-FFF2-40B4-BE49-F238E27FC236}">
                <a16:creationId xmlns:a16="http://schemas.microsoft.com/office/drawing/2014/main" id="{6704EEDC-EB52-426F-A998-DF33384D124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92125" y="3833489"/>
            <a:ext cx="2676525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vi-VN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= 8</a:t>
            </a:r>
          </a:p>
        </p:txBody>
      </p:sp>
    </p:spTree>
    <p:extLst>
      <p:ext uri="{BB962C8B-B14F-4D97-AF65-F5344CB8AC3E}">
        <p14:creationId xmlns:p14="http://schemas.microsoft.com/office/powerpoint/2010/main" val="34685918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random/>
      </p:transition>
    </mc:Choice>
    <mc:Fallback xmlns="">
      <p:transition spd="slow" advClick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/>
      <p:bldP spid="20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PA_直接连接符 43">
            <a:extLst>
              <a:ext uri="{FF2B5EF4-FFF2-40B4-BE49-F238E27FC236}">
                <a16:creationId xmlns:a16="http://schemas.microsoft.com/office/drawing/2014/main" id="{FC4653B1-60E0-48B0-850B-CB5518F256DD}"/>
              </a:ext>
            </a:extLst>
          </p:cNvPr>
          <p:cNvCxnSpPr>
            <a:cxnSpLocks/>
          </p:cNvCxnSpPr>
          <p:nvPr>
            <p:custDataLst>
              <p:tags r:id="rId1"/>
            </p:custDataLst>
          </p:nvPr>
        </p:nvCxnSpPr>
        <p:spPr>
          <a:xfrm>
            <a:off x="951343" y="912864"/>
            <a:ext cx="3559167" cy="0"/>
          </a:xfrm>
          <a:prstGeom prst="line">
            <a:avLst/>
          </a:prstGeom>
          <a:ln w="12700">
            <a:solidFill>
              <a:srgbClr val="754C2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" name="图片 16">
            <a:extLst>
              <a:ext uri="{FF2B5EF4-FFF2-40B4-BE49-F238E27FC236}">
                <a16:creationId xmlns:a16="http://schemas.microsoft.com/office/drawing/2014/main" id="{17E44412-1ACC-43DE-A74F-C897E13A39B5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69114" t="90522" b="291"/>
          <a:stretch/>
        </p:blipFill>
        <p:spPr>
          <a:xfrm>
            <a:off x="11837418" y="217716"/>
            <a:ext cx="303783" cy="1185333"/>
          </a:xfrm>
          <a:prstGeom prst="rect">
            <a:avLst/>
          </a:prstGeom>
        </p:spPr>
      </p:pic>
      <p:pic>
        <p:nvPicPr>
          <p:cNvPr id="18" name="图片 17">
            <a:extLst>
              <a:ext uri="{FF2B5EF4-FFF2-40B4-BE49-F238E27FC236}">
                <a16:creationId xmlns:a16="http://schemas.microsoft.com/office/drawing/2014/main" id="{906D72A5-3107-4BFB-B2BD-9527C3952801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69281" t="90522" b="680"/>
          <a:stretch/>
        </p:blipFill>
        <p:spPr>
          <a:xfrm rot="5400000">
            <a:off x="10666428" y="-973316"/>
            <a:ext cx="302141" cy="2371637"/>
          </a:xfrm>
          <a:prstGeom prst="rect">
            <a:avLst/>
          </a:prstGeom>
        </p:spPr>
      </p:pic>
      <p:pic>
        <p:nvPicPr>
          <p:cNvPr id="20" name="图片 19">
            <a:extLst>
              <a:ext uri="{FF2B5EF4-FFF2-40B4-BE49-F238E27FC236}">
                <a16:creationId xmlns:a16="http://schemas.microsoft.com/office/drawing/2014/main" id="{79874C59-4054-46EE-91A9-1F17C4E507FD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69114" t="90522" b="291"/>
          <a:stretch/>
        </p:blipFill>
        <p:spPr>
          <a:xfrm flipV="1">
            <a:off x="11837418" y="5472362"/>
            <a:ext cx="303783" cy="1185333"/>
          </a:xfrm>
          <a:prstGeom prst="rect">
            <a:avLst/>
          </a:prstGeom>
        </p:spPr>
      </p:pic>
      <p:pic>
        <p:nvPicPr>
          <p:cNvPr id="21" name="图片 20">
            <a:extLst>
              <a:ext uri="{FF2B5EF4-FFF2-40B4-BE49-F238E27FC236}">
                <a16:creationId xmlns:a16="http://schemas.microsoft.com/office/drawing/2014/main" id="{5F9F1747-BC0E-4F7A-9F00-855F8601ACBA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69281" t="90522" b="680"/>
          <a:stretch/>
        </p:blipFill>
        <p:spPr>
          <a:xfrm rot="16200000" flipV="1">
            <a:off x="10666428" y="5477090"/>
            <a:ext cx="302141" cy="2371637"/>
          </a:xfrm>
          <a:prstGeom prst="rect">
            <a:avLst/>
          </a:prstGeom>
        </p:spPr>
      </p:pic>
      <p:sp>
        <p:nvSpPr>
          <p:cNvPr id="23" name="Text Box 8"/>
          <p:cNvSpPr txBox="1">
            <a:spLocks noChangeArrowheads="1"/>
          </p:cNvSpPr>
          <p:nvPr/>
        </p:nvSpPr>
        <p:spPr bwMode="auto">
          <a:xfrm>
            <a:off x="2051086" y="1080835"/>
            <a:ext cx="4267200" cy="584775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defTabSz="609585">
              <a:spcBef>
                <a:spcPct val="50000"/>
              </a:spcBef>
              <a:buNone/>
            </a:pPr>
            <a:r>
              <a:rPr lang="en-US" altLang="en-US">
                <a:solidFill>
                  <a:srgbClr val="7030A0"/>
                </a:solidFill>
                <a:latin typeface="Arial" panose="020B0604020202020204" pitchFamily="34" charset="0"/>
              </a:rPr>
              <a:t>18 : 6 + 24 : 6</a:t>
            </a:r>
          </a:p>
        </p:txBody>
      </p:sp>
      <p:sp>
        <p:nvSpPr>
          <p:cNvPr id="24" name="Text Box 8"/>
          <p:cNvSpPr txBox="1">
            <a:spLocks noChangeArrowheads="1"/>
          </p:cNvSpPr>
          <p:nvPr/>
        </p:nvSpPr>
        <p:spPr bwMode="auto">
          <a:xfrm>
            <a:off x="2067444" y="1665610"/>
            <a:ext cx="4267200" cy="1077218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defTabSz="609585">
              <a:spcBef>
                <a:spcPts val="0"/>
              </a:spcBef>
              <a:buNone/>
            </a:pPr>
            <a:r>
              <a:rPr lang="en-US" altLang="en-US" b="1">
                <a:solidFill>
                  <a:srgbClr val="FF0000"/>
                </a:solidFill>
                <a:latin typeface="Arial" panose="020B0604020202020204" pitchFamily="34" charset="0"/>
              </a:rPr>
              <a:t>= 3 + 4 </a:t>
            </a:r>
          </a:p>
          <a:p>
            <a:pPr defTabSz="609585">
              <a:spcBef>
                <a:spcPts val="0"/>
              </a:spcBef>
              <a:buNone/>
            </a:pPr>
            <a:r>
              <a:rPr lang="en-US" altLang="en-US" b="1">
                <a:solidFill>
                  <a:srgbClr val="FF0000"/>
                </a:solidFill>
                <a:latin typeface="Arial" panose="020B0604020202020204" pitchFamily="34" charset="0"/>
              </a:rPr>
              <a:t>= 7</a:t>
            </a:r>
          </a:p>
        </p:txBody>
      </p:sp>
      <p:sp>
        <p:nvSpPr>
          <p:cNvPr id="25" name="Text Box 8"/>
          <p:cNvSpPr txBox="1">
            <a:spLocks noChangeArrowheads="1"/>
          </p:cNvSpPr>
          <p:nvPr/>
        </p:nvSpPr>
        <p:spPr bwMode="auto">
          <a:xfrm>
            <a:off x="2051086" y="2937452"/>
            <a:ext cx="4267200" cy="584775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defTabSz="609585">
              <a:spcBef>
                <a:spcPct val="50000"/>
              </a:spcBef>
              <a:buNone/>
            </a:pPr>
            <a:r>
              <a:rPr lang="en-US" altLang="en-US">
                <a:solidFill>
                  <a:srgbClr val="7030A0"/>
                </a:solidFill>
                <a:latin typeface="Arial" panose="020B0604020202020204" pitchFamily="34" charset="0"/>
              </a:rPr>
              <a:t>18 : 6 + 24 : 6</a:t>
            </a:r>
          </a:p>
        </p:txBody>
      </p:sp>
      <p:sp>
        <p:nvSpPr>
          <p:cNvPr id="26" name="Text Box 8"/>
          <p:cNvSpPr txBox="1">
            <a:spLocks noChangeArrowheads="1"/>
          </p:cNvSpPr>
          <p:nvPr/>
        </p:nvSpPr>
        <p:spPr bwMode="auto">
          <a:xfrm>
            <a:off x="2038647" y="3716851"/>
            <a:ext cx="4736969" cy="15696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defTabSz="609585">
              <a:spcBef>
                <a:spcPts val="0"/>
              </a:spcBef>
              <a:buNone/>
            </a:pPr>
            <a:r>
              <a:rPr lang="en-US" altLang="en-US" b="1">
                <a:solidFill>
                  <a:srgbClr val="FF0000"/>
                </a:solidFill>
                <a:latin typeface="Arial" panose="020B0604020202020204" pitchFamily="34" charset="0"/>
              </a:rPr>
              <a:t>=  (18 + 24) : 6</a:t>
            </a:r>
          </a:p>
          <a:p>
            <a:pPr defTabSz="609585">
              <a:spcBef>
                <a:spcPts val="0"/>
              </a:spcBef>
              <a:buNone/>
            </a:pPr>
            <a:r>
              <a:rPr lang="en-US" altLang="en-US" b="1">
                <a:solidFill>
                  <a:srgbClr val="FF0000"/>
                </a:solidFill>
                <a:latin typeface="Arial" panose="020B0604020202020204" pitchFamily="34" charset="0"/>
              </a:rPr>
              <a:t>=        42     : 6</a:t>
            </a:r>
          </a:p>
          <a:p>
            <a:pPr defTabSz="609585">
              <a:spcBef>
                <a:spcPts val="0"/>
              </a:spcBef>
              <a:buNone/>
            </a:pPr>
            <a:r>
              <a:rPr lang="en-US" altLang="en-US" b="1">
                <a:solidFill>
                  <a:srgbClr val="FF0000"/>
                </a:solidFill>
                <a:latin typeface="Arial" panose="020B0604020202020204" pitchFamily="34" charset="0"/>
              </a:rPr>
              <a:t>=               7</a:t>
            </a:r>
          </a:p>
        </p:txBody>
      </p:sp>
      <p:sp>
        <p:nvSpPr>
          <p:cNvPr id="27" name="Text Box 4">
            <a:extLst>
              <a:ext uri="{FF2B5EF4-FFF2-40B4-BE49-F238E27FC236}">
                <a16:creationId xmlns:a16="http://schemas.microsoft.com/office/drawing/2014/main" id="{B8E002B3-94A7-4B62-8D6A-B3E35A0CA19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60822" y="496060"/>
            <a:ext cx="2590800" cy="584775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>
                <a:solidFill>
                  <a:srgbClr val="7030A0"/>
                </a:solidFill>
                <a:latin typeface="Arial" panose="020B0604020202020204" pitchFamily="34" charset="0"/>
              </a:rPr>
              <a:t> 60 : 3 + 9 : 3</a:t>
            </a: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6B8C0395-DFEE-4F02-930E-5D7E0D882712}"/>
              </a:ext>
            </a:extLst>
          </p:cNvPr>
          <p:cNvSpPr/>
          <p:nvPr/>
        </p:nvSpPr>
        <p:spPr>
          <a:xfrm>
            <a:off x="6949478" y="1048594"/>
            <a:ext cx="4013489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800">
                <a:latin typeface="Arial" panose="020B0604020202020204" pitchFamily="34" charset="0"/>
              </a:rPr>
              <a:t>Cách 1:		</a:t>
            </a:r>
            <a:r>
              <a:rPr lang="en-US" altLang="en-US" sz="2800">
                <a:solidFill>
                  <a:srgbClr val="7030A0"/>
                </a:solidFill>
                <a:latin typeface="Arial" panose="020B0604020202020204" pitchFamily="34" charset="0"/>
              </a:rPr>
              <a:t>60 : 3 + 9 : 3 </a:t>
            </a:r>
          </a:p>
          <a:p>
            <a:r>
              <a:rPr lang="en-US" altLang="en-US" sz="2800" b="1">
                <a:solidFill>
                  <a:srgbClr val="FF0000"/>
                </a:solidFill>
                <a:latin typeface="Arial" panose="020B0604020202020204" pitchFamily="34" charset="0"/>
              </a:rPr>
              <a:t>				= 20   +   3      </a:t>
            </a:r>
          </a:p>
          <a:p>
            <a:r>
              <a:rPr lang="en-US" altLang="en-US" sz="2800" b="1">
                <a:solidFill>
                  <a:srgbClr val="FF0000"/>
                </a:solidFill>
                <a:latin typeface="Arial" panose="020B0604020202020204" pitchFamily="34" charset="0"/>
              </a:rPr>
              <a:t>				= 23</a:t>
            </a: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8AA82327-50A3-4C00-8C6B-AF0FBA394170}"/>
              </a:ext>
            </a:extLst>
          </p:cNvPr>
          <p:cNvSpPr/>
          <p:nvPr/>
        </p:nvSpPr>
        <p:spPr>
          <a:xfrm>
            <a:off x="6949478" y="2937452"/>
            <a:ext cx="4572000" cy="1815882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800">
                <a:latin typeface="Arial" panose="020B0604020202020204" pitchFamily="34" charset="0"/>
              </a:rPr>
              <a:t>Cách 2:		</a:t>
            </a:r>
            <a:r>
              <a:rPr lang="en-US" altLang="en-US" sz="2800">
                <a:solidFill>
                  <a:srgbClr val="7030A0"/>
                </a:solidFill>
                <a:latin typeface="Arial" panose="020B0604020202020204" pitchFamily="34" charset="0"/>
              </a:rPr>
              <a:t>60 : 3 + 9 : 3 </a:t>
            </a:r>
          </a:p>
          <a:p>
            <a:r>
              <a:rPr lang="en-US" altLang="en-US" sz="2800">
                <a:latin typeface="Arial" panose="020B0604020202020204" pitchFamily="34" charset="0"/>
              </a:rPr>
              <a:t>				</a:t>
            </a:r>
            <a:r>
              <a:rPr lang="en-US" altLang="en-US" sz="2800" b="1">
                <a:solidFill>
                  <a:srgbClr val="FF0000"/>
                </a:solidFill>
                <a:latin typeface="Arial" panose="020B0604020202020204" pitchFamily="34" charset="0"/>
              </a:rPr>
              <a:t>= ( 60 + 9 ) : 3</a:t>
            </a:r>
          </a:p>
          <a:p>
            <a:r>
              <a:rPr lang="en-US" altLang="en-US" sz="2800" b="1">
                <a:solidFill>
                  <a:srgbClr val="FF0000"/>
                </a:solidFill>
                <a:latin typeface="Arial" panose="020B0604020202020204" pitchFamily="34" charset="0"/>
              </a:rPr>
              <a:t>				=      69       : 3   </a:t>
            </a:r>
          </a:p>
          <a:p>
            <a:r>
              <a:rPr lang="en-US" altLang="en-US" sz="2800" b="1">
                <a:solidFill>
                  <a:srgbClr val="FF0000"/>
                </a:solidFill>
                <a:latin typeface="Arial" panose="020B0604020202020204" pitchFamily="34" charset="0"/>
              </a:rPr>
              <a:t>				= 23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7E380A2-5228-4677-8067-FE1EDDB4A526}"/>
              </a:ext>
            </a:extLst>
          </p:cNvPr>
          <p:cNvSpPr txBox="1"/>
          <p:nvPr/>
        </p:nvSpPr>
        <p:spPr>
          <a:xfrm>
            <a:off x="188683" y="1109585"/>
            <a:ext cx="187876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>
                <a:latin typeface="+mj-lt"/>
              </a:rPr>
              <a:t>Cách 1: </a:t>
            </a:r>
            <a:endParaRPr lang="vi-VN" sz="2800">
              <a:latin typeface="+mj-lt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E6848F68-B21C-4293-BFEE-F54EE40D353D}"/>
              </a:ext>
            </a:extLst>
          </p:cNvPr>
          <p:cNvSpPr txBox="1"/>
          <p:nvPr/>
        </p:nvSpPr>
        <p:spPr>
          <a:xfrm>
            <a:off x="188683" y="2920421"/>
            <a:ext cx="187876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>
                <a:latin typeface="+mj-lt"/>
              </a:rPr>
              <a:t>Cách 2: </a:t>
            </a:r>
            <a:endParaRPr lang="vi-VN" sz="2800">
              <a:latin typeface="+mj-lt"/>
            </a:endParaRPr>
          </a:p>
        </p:txBody>
      </p:sp>
      <p:sp>
        <p:nvSpPr>
          <p:cNvPr id="31" name="Text Box 8">
            <a:extLst>
              <a:ext uri="{FF2B5EF4-FFF2-40B4-BE49-F238E27FC236}">
                <a16:creationId xmlns:a16="http://schemas.microsoft.com/office/drawing/2014/main" id="{A67349CF-0788-4438-A11E-0E75358F147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85049" y="508475"/>
            <a:ext cx="4267200" cy="584775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defTabSz="609585">
              <a:spcBef>
                <a:spcPct val="50000"/>
              </a:spcBef>
              <a:buNone/>
            </a:pPr>
            <a:r>
              <a:rPr lang="en-US" altLang="en-US">
                <a:solidFill>
                  <a:srgbClr val="7030A0"/>
                </a:solidFill>
                <a:latin typeface="Arial" panose="020B0604020202020204" pitchFamily="34" charset="0"/>
              </a:rPr>
              <a:t>18 : 6 + 24 : 6</a:t>
            </a:r>
          </a:p>
        </p:txBody>
      </p:sp>
    </p:spTree>
    <p:extLst>
      <p:ext uri="{BB962C8B-B14F-4D97-AF65-F5344CB8AC3E}">
        <p14:creationId xmlns:p14="http://schemas.microsoft.com/office/powerpoint/2010/main" val="1765842947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2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2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25" grpId="0"/>
      <p:bldP spid="3" grpId="0"/>
      <p:bldP spid="30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>
              <a:ext uri="{FF2B5EF4-FFF2-40B4-BE49-F238E27FC236}">
                <a16:creationId xmlns:a16="http://schemas.microsoft.com/office/drawing/2014/main" id="{0A20FE26-1367-4A3F-85DE-8373044CA43F}"/>
              </a:ext>
            </a:extLst>
          </p:cNvPr>
          <p:cNvSpPr/>
          <p:nvPr/>
        </p:nvSpPr>
        <p:spPr>
          <a:xfrm>
            <a:off x="605742" y="439838"/>
            <a:ext cx="10995949" cy="596096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D5483DFE-2296-4290-B3A8-497E3181B5E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972" t="47686" r="36947" b="5048"/>
          <a:stretch/>
        </p:blipFill>
        <p:spPr>
          <a:xfrm>
            <a:off x="8910595" y="3429000"/>
            <a:ext cx="3429592" cy="3565566"/>
          </a:xfrm>
          <a:prstGeom prst="rect">
            <a:avLst/>
          </a:prstGeom>
        </p:spPr>
      </p:pic>
      <p:sp>
        <p:nvSpPr>
          <p:cNvPr id="4" name="太阳形 3">
            <a:extLst>
              <a:ext uri="{FF2B5EF4-FFF2-40B4-BE49-F238E27FC236}">
                <a16:creationId xmlns:a16="http://schemas.microsoft.com/office/drawing/2014/main" id="{DBD9117B-6B1D-4FAA-8F36-A65A997DD300}"/>
              </a:ext>
            </a:extLst>
          </p:cNvPr>
          <p:cNvSpPr/>
          <p:nvPr/>
        </p:nvSpPr>
        <p:spPr>
          <a:xfrm>
            <a:off x="480174" y="439838"/>
            <a:ext cx="972273" cy="972273"/>
          </a:xfrm>
          <a:prstGeom prst="sun">
            <a:avLst/>
          </a:prstGeom>
          <a:solidFill>
            <a:srgbClr val="D27C15"/>
          </a:solidFill>
          <a:ln>
            <a:solidFill>
              <a:srgbClr val="D27C1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太阳形 6">
            <a:extLst>
              <a:ext uri="{FF2B5EF4-FFF2-40B4-BE49-F238E27FC236}">
                <a16:creationId xmlns:a16="http://schemas.microsoft.com/office/drawing/2014/main" id="{6126A140-3A24-4BE9-9E94-6194CE86766B}"/>
              </a:ext>
            </a:extLst>
          </p:cNvPr>
          <p:cNvSpPr/>
          <p:nvPr/>
        </p:nvSpPr>
        <p:spPr>
          <a:xfrm>
            <a:off x="272356" y="3176870"/>
            <a:ext cx="972273" cy="972273"/>
          </a:xfrm>
          <a:prstGeom prst="sun">
            <a:avLst/>
          </a:prstGeom>
          <a:solidFill>
            <a:srgbClr val="D27C15"/>
          </a:solidFill>
          <a:ln>
            <a:solidFill>
              <a:srgbClr val="D27C1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太阳形 9">
            <a:extLst>
              <a:ext uri="{FF2B5EF4-FFF2-40B4-BE49-F238E27FC236}">
                <a16:creationId xmlns:a16="http://schemas.microsoft.com/office/drawing/2014/main" id="{19B8B292-16B7-4DD0-BB47-0E8F09AB4BA4}"/>
              </a:ext>
            </a:extLst>
          </p:cNvPr>
          <p:cNvSpPr/>
          <p:nvPr/>
        </p:nvSpPr>
        <p:spPr>
          <a:xfrm>
            <a:off x="272356" y="5576161"/>
            <a:ext cx="972273" cy="972273"/>
          </a:xfrm>
          <a:prstGeom prst="sun">
            <a:avLst/>
          </a:prstGeom>
          <a:solidFill>
            <a:srgbClr val="D27C15"/>
          </a:solidFill>
          <a:ln>
            <a:solidFill>
              <a:srgbClr val="D27C1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Text Box 20">
            <a:extLst>
              <a:ext uri="{FF2B5EF4-FFF2-40B4-BE49-F238E27FC236}">
                <a16:creationId xmlns:a16="http://schemas.microsoft.com/office/drawing/2014/main" id="{52B1016F-EA49-4A3E-A89F-9FBB463A59A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44238" y="2922174"/>
            <a:ext cx="867092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vi-VN" b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Cách 1:</a:t>
            </a:r>
            <a:endParaRPr lang="en-US" altLang="vi-VN" sz="3600" b="1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Text Box 12">
            <a:extLst>
              <a:ext uri="{FF2B5EF4-FFF2-40B4-BE49-F238E27FC236}">
                <a16:creationId xmlns:a16="http://schemas.microsoft.com/office/drawing/2014/main" id="{D2957009-8F09-420E-A5A8-76D0E09CED0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5213" y="1263237"/>
            <a:ext cx="406400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vi-VN" sz="36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a)  (27 - 18) : 3</a:t>
            </a:r>
          </a:p>
        </p:txBody>
      </p:sp>
      <p:sp>
        <p:nvSpPr>
          <p:cNvPr id="27" name="Text Box 13">
            <a:extLst>
              <a:ext uri="{FF2B5EF4-FFF2-40B4-BE49-F238E27FC236}">
                <a16:creationId xmlns:a16="http://schemas.microsoft.com/office/drawing/2014/main" id="{D0CC496C-DFE6-4823-B460-9F068589719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22576" y="1302924"/>
            <a:ext cx="4073525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vi-VN" sz="36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b)  (64 - 32) : 8</a:t>
            </a:r>
          </a:p>
        </p:txBody>
      </p:sp>
      <p:sp>
        <p:nvSpPr>
          <p:cNvPr id="28" name="Text Box 19">
            <a:extLst>
              <a:ext uri="{FF2B5EF4-FFF2-40B4-BE49-F238E27FC236}">
                <a16:creationId xmlns:a16="http://schemas.microsoft.com/office/drawing/2014/main" id="{E46EE5EC-D1B4-4633-8EE2-40C5E2AC903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80801" y="2063337"/>
            <a:ext cx="456882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vi-VN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Mẫu: (35 - 21) : 7 = ?</a:t>
            </a:r>
          </a:p>
        </p:txBody>
      </p:sp>
      <p:sp>
        <p:nvSpPr>
          <p:cNvPr id="29" name="Text Box 21">
            <a:extLst>
              <a:ext uri="{FF2B5EF4-FFF2-40B4-BE49-F238E27FC236}">
                <a16:creationId xmlns:a16="http://schemas.microsoft.com/office/drawing/2014/main" id="{CFEF4523-EED1-430B-BB8D-1598F126840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22213" y="2938049"/>
            <a:ext cx="5548313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vi-VN" b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( 35 - 21 ) : 7 = 14 : 7 = 2</a:t>
            </a:r>
          </a:p>
        </p:txBody>
      </p:sp>
      <p:sp>
        <p:nvSpPr>
          <p:cNvPr id="30" name="Text Box 22">
            <a:extLst>
              <a:ext uri="{FF2B5EF4-FFF2-40B4-BE49-F238E27FC236}">
                <a16:creationId xmlns:a16="http://schemas.microsoft.com/office/drawing/2014/main" id="{D96402CA-350C-463D-9B4D-E418CAB96F4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83926" y="3734974"/>
            <a:ext cx="8631237" cy="221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vi-VN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altLang="vi-VN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2 :   (35  - 21) : 7 </a:t>
            </a:r>
            <a:r>
              <a:rPr lang="en-US" altLang="vi-VN" sz="3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	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vi-VN" sz="3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				</a:t>
            </a:r>
            <a:endParaRPr lang="en-US" altLang="vi-VN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vi-VN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					</a:t>
            </a:r>
            <a:endParaRPr lang="en-US" altLang="vi-VN" sz="36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" name="Text Box 7">
            <a:extLst>
              <a:ext uri="{FF2B5EF4-FFF2-40B4-BE49-F238E27FC236}">
                <a16:creationId xmlns:a16="http://schemas.microsoft.com/office/drawing/2014/main" id="{03646BD5-5727-4CD7-B6EB-E20459A6700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60113" y="583787"/>
            <a:ext cx="84582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vi-VN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altLang="vi-VN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2.  </a:t>
            </a:r>
            <a:r>
              <a:rPr lang="en-US" altLang="vi-VN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altLang="vi-VN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altLang="vi-VN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altLang="vi-VN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altLang="vi-VN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( </a:t>
            </a:r>
            <a:r>
              <a:rPr lang="en-US" altLang="vi-VN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altLang="vi-VN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mẫu</a:t>
            </a:r>
            <a:r>
              <a:rPr lang="en-US" altLang="vi-VN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) :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19D260A7-5DB9-45D8-99BA-D198DA4BA3B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28844" y="4349691"/>
            <a:ext cx="46101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vi-VN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=      5   -   3 </a:t>
            </a:r>
            <a:endParaRPr lang="en-US" alt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E1040832-7091-49DD-ADDE-DB658C49217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65476" y="4991961"/>
            <a:ext cx="46101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vi-VN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=           2</a:t>
            </a:r>
            <a:endParaRPr lang="en-US" alt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A771E51B-0050-4686-8619-53D6E8D1464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65476" y="3774661"/>
            <a:ext cx="46101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vi-VN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= 35 : 7 - 21 : 7 </a:t>
            </a:r>
            <a:endParaRPr lang="en-US" altLang="en-US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57992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random/>
      </p:transition>
    </mc:Choice>
    <mc:Fallback xmlns="">
      <p:transition spd="slow" advClick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3" dur="80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4" dur="80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80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480"/>
                            </p:stCondLst>
                            <p:childTnLst>
                              <p:par>
                                <p:cTn id="17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9" dur="80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0" dur="80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80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26" grpId="0"/>
      <p:bldP spid="27" grpId="0"/>
      <p:bldP spid="28" grpId="0"/>
      <p:bldP spid="29" grpId="0"/>
      <p:bldP spid="30" grpId="0"/>
      <p:bldP spid="31" grpId="0"/>
      <p:bldP spid="32" grpId="0"/>
      <p:bldP spid="33" grpId="0"/>
      <p:bldP spid="3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>
              <a:ext uri="{FF2B5EF4-FFF2-40B4-BE49-F238E27FC236}">
                <a16:creationId xmlns:a16="http://schemas.microsoft.com/office/drawing/2014/main" id="{0A20FE26-1367-4A3F-85DE-8373044CA43F}"/>
              </a:ext>
            </a:extLst>
          </p:cNvPr>
          <p:cNvSpPr/>
          <p:nvPr/>
        </p:nvSpPr>
        <p:spPr>
          <a:xfrm>
            <a:off x="605742" y="439838"/>
            <a:ext cx="10995949" cy="596096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43977BDD-A5C5-4FC7-A4BA-F90BB8FB3BD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706" t="48289" r="718" b="4445"/>
          <a:stretch/>
        </p:blipFill>
        <p:spPr>
          <a:xfrm>
            <a:off x="8273129" y="3575532"/>
            <a:ext cx="3889830" cy="3646776"/>
          </a:xfrm>
          <a:prstGeom prst="rect">
            <a:avLst/>
          </a:prstGeom>
        </p:spPr>
      </p:pic>
      <p:sp>
        <p:nvSpPr>
          <p:cNvPr id="6" name="Text Box 12">
            <a:extLst>
              <a:ext uri="{FF2B5EF4-FFF2-40B4-BE49-F238E27FC236}">
                <a16:creationId xmlns:a16="http://schemas.microsoft.com/office/drawing/2014/main" id="{16F4D298-BF60-4B61-9BDE-8BB494FF1EF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9405" y="439838"/>
            <a:ext cx="40640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vi-VN" b="1" dirty="0">
                <a:latin typeface="Times New Roman" pitchFamily="18" charset="0"/>
                <a:cs typeface="Times New Roman" pitchFamily="18" charset="0"/>
              </a:rPr>
              <a:t>a)  (27 - 18) : 3</a:t>
            </a:r>
          </a:p>
        </p:txBody>
      </p:sp>
      <p:sp>
        <p:nvSpPr>
          <p:cNvPr id="9" name="Text Box 27">
            <a:extLst>
              <a:ext uri="{FF2B5EF4-FFF2-40B4-BE49-F238E27FC236}">
                <a16:creationId xmlns:a16="http://schemas.microsoft.com/office/drawing/2014/main" id="{A055A7B8-10E9-46DB-8231-06F672D2644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03779" y="1026623"/>
            <a:ext cx="758507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vi-VN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altLang="vi-VN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 1: ( 27 - 18 ) : 3</a:t>
            </a:r>
            <a:endParaRPr lang="en-US" altLang="vi-VN" sz="44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 Box 28">
            <a:extLst>
              <a:ext uri="{FF2B5EF4-FFF2-40B4-BE49-F238E27FC236}">
                <a16:creationId xmlns:a16="http://schemas.microsoft.com/office/drawing/2014/main" id="{3531CE1D-97B1-4DAB-9871-424AA84EC69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53643" y="1884206"/>
            <a:ext cx="6413500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50000"/>
              </a:lnSpc>
              <a:spcBef>
                <a:spcPct val="50000"/>
              </a:spcBef>
              <a:buFontTx/>
              <a:buNone/>
            </a:pPr>
            <a:r>
              <a:rPr lang="en-US" altLang="vi-VN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altLang="vi-VN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2: ( 27 - 18) : 3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CE33812-8FD9-4F46-B7C8-7EC726A2676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73273" y="1020257"/>
            <a:ext cx="4572000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vi-VN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=  9 : 3</a:t>
            </a:r>
            <a:endParaRPr lang="en-US" alt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0F19082-81FB-4692-AC71-29E84D10E1E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50392" y="1057579"/>
            <a:ext cx="45720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vi-VN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= 3</a:t>
            </a:r>
            <a:endParaRPr lang="en-US" alt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042E019-371A-45EA-8261-51E4DDA27D0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38188" y="1700021"/>
            <a:ext cx="4981575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vi-VN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= 27 : 3 - 18 : 3 </a:t>
            </a:r>
            <a:endParaRPr lang="en-US" alt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7D1B874E-82EA-4B97-8F99-F410911021D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38188" y="2228659"/>
            <a:ext cx="498157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vi-VN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=    9  -   6 </a:t>
            </a:r>
            <a:endParaRPr lang="en-US" alt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1C23191A-61BF-4B0A-8909-421C9EB925E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38188" y="2855722"/>
            <a:ext cx="4981575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50000"/>
              </a:lnSpc>
              <a:spcBef>
                <a:spcPct val="50000"/>
              </a:spcBef>
              <a:buFontTx/>
              <a:buNone/>
            </a:pPr>
            <a:r>
              <a:rPr lang="en-US" altLang="vi-VN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=  3</a:t>
            </a:r>
          </a:p>
        </p:txBody>
      </p:sp>
      <p:sp>
        <p:nvSpPr>
          <p:cNvPr id="16" name="Text Box 27">
            <a:extLst>
              <a:ext uri="{FF2B5EF4-FFF2-40B4-BE49-F238E27FC236}">
                <a16:creationId xmlns:a16="http://schemas.microsoft.com/office/drawing/2014/main" id="{53F9A262-E7E2-4794-BFDE-B393FDBE5C7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7765" y="3603856"/>
            <a:ext cx="758507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vi-VN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altLang="vi-VN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 1: ( 64 - 32 ) : 8</a:t>
            </a:r>
            <a:endParaRPr lang="en-US" altLang="vi-VN" sz="44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Text Box 28">
            <a:extLst>
              <a:ext uri="{FF2B5EF4-FFF2-40B4-BE49-F238E27FC236}">
                <a16:creationId xmlns:a16="http://schemas.microsoft.com/office/drawing/2014/main" id="{4282D5F2-D9BC-429F-8C74-6E4878414E8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7765" y="4612347"/>
            <a:ext cx="6413500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50000"/>
              </a:lnSpc>
              <a:spcBef>
                <a:spcPct val="50000"/>
              </a:spcBef>
              <a:buFontTx/>
              <a:buNone/>
            </a:pPr>
            <a:endParaRPr lang="en-US" altLang="vi-VN" sz="28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lnSpc>
                <a:spcPct val="50000"/>
              </a:lnSpc>
              <a:spcBef>
                <a:spcPct val="50000"/>
              </a:spcBef>
              <a:buFontTx/>
              <a:buNone/>
            </a:pPr>
            <a:r>
              <a:rPr lang="en-US" altLang="vi-VN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altLang="vi-VN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2: ( 64 - 32 ) : 8</a:t>
            </a:r>
          </a:p>
        </p:txBody>
      </p:sp>
      <p:sp>
        <p:nvSpPr>
          <p:cNvPr id="18" name="Text Box 30">
            <a:extLst>
              <a:ext uri="{FF2B5EF4-FFF2-40B4-BE49-F238E27FC236}">
                <a16:creationId xmlns:a16="http://schemas.microsoft.com/office/drawing/2014/main" id="{A721B896-7679-4531-8FFF-2993B7D4CE4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9405" y="2995275"/>
            <a:ext cx="5280025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vi-VN" sz="2800" b="1" dirty="0">
                <a:latin typeface="Times New Roman" pitchFamily="18" charset="0"/>
                <a:cs typeface="Times New Roman" pitchFamily="18" charset="0"/>
              </a:rPr>
              <a:t>b)    (64 - 32 ) : 8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F7BCAA5B-C3AA-4D3E-A6C8-D29D5A8E194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16523" y="3629827"/>
            <a:ext cx="45720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vi-VN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= 32 : 8</a:t>
            </a:r>
            <a:endParaRPr lang="en-US" alt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05D63C02-5ED5-4D8A-B0C7-5EC59315047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62397" y="4249420"/>
            <a:ext cx="45720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vi-VN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= 4</a:t>
            </a:r>
            <a:endParaRPr lang="en-US" alt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0F6EE1B6-1C37-4930-87BF-7EF003CAEE5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37230" y="4906547"/>
            <a:ext cx="4572000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vi-VN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= 64 : 8 - 32 : 8 </a:t>
            </a:r>
            <a:endParaRPr lang="en-US" alt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F8F3A888-C0D4-4771-A6A4-F41A53D63D3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37230" y="5412499"/>
            <a:ext cx="45720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vi-VN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=   8   -   4 </a:t>
            </a:r>
            <a:endParaRPr lang="en-US" alt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320B0E3F-126B-4733-A731-4BF876D692B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16523" y="6085897"/>
            <a:ext cx="4572000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50000"/>
              </a:lnSpc>
              <a:spcBef>
                <a:spcPct val="50000"/>
              </a:spcBef>
              <a:buFontTx/>
              <a:buNone/>
            </a:pPr>
            <a:r>
              <a:rPr lang="en-US" altLang="vi-VN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= 4</a:t>
            </a:r>
          </a:p>
        </p:txBody>
      </p:sp>
    </p:spTree>
    <p:extLst>
      <p:ext uri="{BB962C8B-B14F-4D97-AF65-F5344CB8AC3E}">
        <p14:creationId xmlns:p14="http://schemas.microsoft.com/office/powerpoint/2010/main" val="5955813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random/>
      </p:transition>
    </mc:Choice>
    <mc:Fallback xmlns="">
      <p:transition spd="slow" advClick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1" dur="1" fill="hold"/>
                                        <p:tgtEl>
                                          <p:spTgt spid="16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/>
      <p:bldP spid="20" grpId="0"/>
      <p:bldP spid="21" grpId="0"/>
      <p:bldP spid="22" grpId="0"/>
      <p:bldP spid="2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>
              <a:ext uri="{FF2B5EF4-FFF2-40B4-BE49-F238E27FC236}">
                <a16:creationId xmlns:a16="http://schemas.microsoft.com/office/drawing/2014/main" id="{0A20FE26-1367-4A3F-85DE-8373044CA43F}"/>
              </a:ext>
            </a:extLst>
          </p:cNvPr>
          <p:cNvSpPr/>
          <p:nvPr/>
        </p:nvSpPr>
        <p:spPr>
          <a:xfrm>
            <a:off x="605742" y="439838"/>
            <a:ext cx="10995949" cy="596096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32E29622-6938-4F27-BA2F-8E57C68A088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07732" y="-2196209"/>
            <a:ext cx="10272168" cy="9580681"/>
          </a:xfrm>
          <a:prstGeom prst="rect">
            <a:avLst/>
          </a:prstGeom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id="{63E1EB0B-1977-4295-A955-9601CE75B59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497" t="5233" r="25224" b="13079"/>
          <a:stretch/>
        </p:blipFill>
        <p:spPr>
          <a:xfrm>
            <a:off x="8078093" y="2075727"/>
            <a:ext cx="4285502" cy="4629873"/>
          </a:xfrm>
          <a:prstGeom prst="rect">
            <a:avLst/>
          </a:prstGeom>
        </p:spPr>
      </p:pic>
      <p:sp>
        <p:nvSpPr>
          <p:cNvPr id="7" name="Text Box 8">
            <a:extLst>
              <a:ext uri="{FF2B5EF4-FFF2-40B4-BE49-F238E27FC236}">
                <a16:creationId xmlns:a16="http://schemas.microsoft.com/office/drawing/2014/main" id="{1839BAB0-2FF8-450C-B6EF-CDBFB95D5D6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00914" y="2075727"/>
            <a:ext cx="5674735" cy="22467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zh-CN" sz="1600" dirty="0">
                <a:latin typeface="Times New Roman" panose="02020603050405020304" pitchFamily="18" charset="0"/>
                <a:ea typeface="SimSun" panose="02010600030101010101" pitchFamily="2" charset="-122"/>
              </a:rPr>
              <a:t>      </a:t>
            </a:r>
            <a:r>
              <a:rPr lang="en-US" altLang="zh-CN" sz="2800" b="1" i="1" dirty="0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Khi chia </a:t>
            </a:r>
            <a:r>
              <a:rPr lang="en-US" altLang="zh-CN" sz="2800" b="1" i="1" dirty="0" err="1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một</a:t>
            </a:r>
            <a:r>
              <a:rPr lang="en-US" altLang="zh-CN" sz="2800" b="1" i="1" dirty="0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altLang="zh-CN" sz="2800" b="1" i="1" dirty="0" err="1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tổng</a:t>
            </a:r>
            <a:r>
              <a:rPr lang="en-US" altLang="zh-CN" sz="2800" b="1" i="1" dirty="0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altLang="zh-CN" sz="2800" b="1" i="1" dirty="0" err="1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cho</a:t>
            </a:r>
            <a:r>
              <a:rPr lang="en-US" altLang="zh-CN" sz="2800" b="1" i="1" dirty="0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altLang="zh-CN" sz="2800" b="1" i="1" dirty="0" err="1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một</a:t>
            </a:r>
            <a:r>
              <a:rPr lang="en-US" altLang="zh-CN" sz="2800" b="1" i="1" dirty="0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altLang="zh-CN" sz="2800" b="1" i="1" dirty="0" err="1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số</a:t>
            </a:r>
            <a:r>
              <a:rPr lang="en-US" altLang="zh-CN" sz="2800" b="1" i="1" dirty="0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, </a:t>
            </a:r>
            <a:r>
              <a:rPr lang="en-US" altLang="zh-CN" sz="2800" b="1" i="1" dirty="0" err="1">
                <a:solidFill>
                  <a:srgbClr val="0C1C1D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nếu</a:t>
            </a:r>
            <a:r>
              <a:rPr lang="en-US" altLang="zh-CN" sz="2800" b="1" i="1" dirty="0">
                <a:solidFill>
                  <a:srgbClr val="0C1C1D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altLang="zh-CN" sz="2800" b="1" i="1" dirty="0" err="1">
                <a:solidFill>
                  <a:srgbClr val="0C1C1D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các</a:t>
            </a:r>
            <a:r>
              <a:rPr lang="en-US" altLang="zh-CN" sz="2800" b="1" i="1" dirty="0">
                <a:solidFill>
                  <a:srgbClr val="0C1C1D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altLang="zh-CN" sz="2800" b="1" i="1" dirty="0" err="1">
                <a:solidFill>
                  <a:srgbClr val="0C1C1D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số</a:t>
            </a:r>
            <a:r>
              <a:rPr lang="en-US" altLang="zh-CN" sz="2800" b="1" i="1" dirty="0">
                <a:solidFill>
                  <a:srgbClr val="0C1C1D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altLang="zh-CN" sz="2800" b="1" i="1" dirty="0" err="1">
                <a:solidFill>
                  <a:srgbClr val="0C1C1D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hạng</a:t>
            </a:r>
            <a:r>
              <a:rPr lang="en-US" altLang="zh-CN" sz="2800" b="1" i="1" dirty="0">
                <a:solidFill>
                  <a:srgbClr val="0C1C1D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altLang="zh-CN" sz="2800" b="1" i="1" dirty="0" err="1">
                <a:solidFill>
                  <a:srgbClr val="0C1C1D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của</a:t>
            </a:r>
            <a:r>
              <a:rPr lang="en-US" altLang="zh-CN" sz="2800" b="1" i="1" dirty="0">
                <a:solidFill>
                  <a:srgbClr val="0C1C1D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altLang="zh-CN" sz="2800" b="1" i="1" dirty="0" err="1">
                <a:solidFill>
                  <a:srgbClr val="0C1C1D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tổng</a:t>
            </a:r>
            <a:r>
              <a:rPr lang="en-US" altLang="zh-CN" sz="2800" b="1" i="1" dirty="0">
                <a:solidFill>
                  <a:srgbClr val="0C1C1D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altLang="zh-CN" sz="2800" b="1" i="1" dirty="0" err="1">
                <a:solidFill>
                  <a:srgbClr val="0C1C1D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đều</a:t>
            </a:r>
            <a:r>
              <a:rPr lang="en-US" altLang="zh-CN" sz="2800" b="1" i="1" dirty="0">
                <a:solidFill>
                  <a:srgbClr val="0C1C1D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chia </a:t>
            </a:r>
            <a:r>
              <a:rPr lang="en-US" altLang="zh-CN" sz="2800" b="1" i="1" dirty="0" err="1">
                <a:solidFill>
                  <a:srgbClr val="0C1C1D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hết</a:t>
            </a:r>
            <a:r>
              <a:rPr lang="en-US" altLang="zh-CN" sz="2800" b="1" i="1" dirty="0">
                <a:solidFill>
                  <a:srgbClr val="0C1C1D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altLang="zh-CN" sz="2800" b="1" i="1" dirty="0" err="1">
                <a:solidFill>
                  <a:srgbClr val="0C1C1D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cho</a:t>
            </a:r>
            <a:r>
              <a:rPr lang="en-US" altLang="zh-CN" sz="2800" b="1" i="1" dirty="0">
                <a:solidFill>
                  <a:srgbClr val="0C1C1D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altLang="zh-CN" sz="2800" b="1" i="1" dirty="0" err="1">
                <a:solidFill>
                  <a:srgbClr val="0C1C1D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số</a:t>
            </a:r>
            <a:r>
              <a:rPr lang="en-US" altLang="zh-CN" sz="2800" b="1" i="1" dirty="0">
                <a:solidFill>
                  <a:srgbClr val="0C1C1D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chia </a:t>
            </a:r>
            <a:r>
              <a:rPr lang="en-US" altLang="zh-CN" sz="2800" b="1" i="1" dirty="0" err="1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thì</a:t>
            </a:r>
            <a:r>
              <a:rPr lang="en-US" altLang="zh-CN" sz="2800" b="1" i="1" dirty="0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ta </a:t>
            </a:r>
            <a:r>
              <a:rPr lang="en-US" altLang="zh-CN" sz="2800" b="1" i="1" dirty="0" err="1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có</a:t>
            </a:r>
            <a:r>
              <a:rPr lang="en-US" altLang="zh-CN" sz="2800" b="1" i="1" dirty="0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altLang="zh-CN" sz="2800" b="1" i="1" dirty="0" err="1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thể</a:t>
            </a:r>
            <a:r>
              <a:rPr lang="en-US" altLang="zh-CN" sz="2800" b="1" i="1" dirty="0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chia </a:t>
            </a:r>
            <a:r>
              <a:rPr lang="en-US" altLang="zh-CN" sz="2800" b="1" i="1" dirty="0" err="1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từng</a:t>
            </a:r>
            <a:r>
              <a:rPr lang="en-US" altLang="zh-CN" sz="2800" b="1" i="1" dirty="0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altLang="zh-CN" sz="2800" b="1" i="1" dirty="0" err="1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số</a:t>
            </a:r>
            <a:r>
              <a:rPr lang="en-US" altLang="zh-CN" sz="2800" b="1" i="1" dirty="0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altLang="zh-CN" sz="2800" b="1" i="1" dirty="0" err="1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hạng</a:t>
            </a:r>
            <a:r>
              <a:rPr lang="en-US" altLang="zh-CN" sz="2800" b="1" i="1" dirty="0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altLang="zh-CN" sz="2800" b="1" i="1" dirty="0" err="1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cho</a:t>
            </a:r>
            <a:r>
              <a:rPr lang="en-US" altLang="zh-CN" sz="2800" b="1" i="1" dirty="0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altLang="zh-CN" sz="2800" b="1" i="1" dirty="0" err="1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số</a:t>
            </a:r>
            <a:r>
              <a:rPr lang="en-US" altLang="zh-CN" sz="2800" b="1" i="1" dirty="0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chia, </a:t>
            </a:r>
            <a:r>
              <a:rPr lang="en-US" altLang="zh-CN" sz="2800" b="1" i="1" dirty="0" err="1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rồi</a:t>
            </a:r>
            <a:r>
              <a:rPr lang="en-US" altLang="zh-CN" sz="2800" b="1" i="1" dirty="0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altLang="zh-CN" sz="2800" b="1" i="1" dirty="0" err="1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cộng</a:t>
            </a:r>
            <a:r>
              <a:rPr lang="en-US" altLang="zh-CN" sz="2800" b="1" i="1" dirty="0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altLang="zh-CN" sz="2800" b="1" i="1" dirty="0" err="1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các</a:t>
            </a:r>
            <a:r>
              <a:rPr lang="en-US" altLang="zh-CN" sz="2800" b="1" i="1" dirty="0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altLang="zh-CN" sz="2800" b="1" i="1" dirty="0" err="1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kết</a:t>
            </a:r>
            <a:r>
              <a:rPr lang="en-US" altLang="zh-CN" sz="2800" b="1" i="1" dirty="0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altLang="zh-CN" sz="2800" b="1" i="1" dirty="0" err="1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quả</a:t>
            </a:r>
            <a:r>
              <a:rPr lang="en-US" altLang="zh-CN" sz="2800" b="1" i="1" dirty="0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altLang="zh-CN" sz="2800" b="1" i="1" dirty="0" err="1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tìm</a:t>
            </a:r>
            <a:r>
              <a:rPr lang="en-US" altLang="zh-CN" sz="2800" b="1" i="1" dirty="0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altLang="zh-CN" sz="2800" b="1" i="1" dirty="0" err="1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được</a:t>
            </a:r>
            <a:r>
              <a:rPr lang="en-US" altLang="zh-CN" sz="2800" b="1" i="1" dirty="0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altLang="zh-CN" sz="2800" b="1" i="1" dirty="0" err="1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với</a:t>
            </a:r>
            <a:r>
              <a:rPr lang="en-US" altLang="zh-CN" sz="2800" b="1" i="1" dirty="0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altLang="zh-CN" sz="2800" b="1" i="1" dirty="0" err="1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nhau</a:t>
            </a:r>
            <a:r>
              <a:rPr lang="en-US" altLang="zh-CN" sz="2800" b="1" dirty="0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F57AC7C-61E5-473B-98E6-F964B5562B96}"/>
              </a:ext>
            </a:extLst>
          </p:cNvPr>
          <p:cNvSpPr txBox="1"/>
          <p:nvPr/>
        </p:nvSpPr>
        <p:spPr>
          <a:xfrm>
            <a:off x="2046166" y="2075727"/>
            <a:ext cx="5466148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eaLnBrk="1" hangingPunct="1">
              <a:buFont typeface="Arial" charset="0"/>
              <a:buNone/>
              <a:defRPr/>
            </a:pPr>
            <a:r>
              <a:rPr lang="en-US" sz="3600" dirty="0">
                <a:latin typeface="Times New Roman" pitchFamily="18" charset="0"/>
              </a:rPr>
              <a:t>Khi chia </a:t>
            </a:r>
            <a:r>
              <a:rPr lang="en-US" sz="3600" dirty="0" err="1">
                <a:latin typeface="Times New Roman" pitchFamily="18" charset="0"/>
              </a:rPr>
              <a:t>một</a:t>
            </a:r>
            <a:r>
              <a:rPr lang="en-US" sz="3600" dirty="0">
                <a:latin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</a:rPr>
              <a:t>tổng</a:t>
            </a:r>
            <a:r>
              <a:rPr lang="en-US" sz="3600" dirty="0">
                <a:latin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</a:rPr>
              <a:t>cho</a:t>
            </a:r>
            <a:r>
              <a:rPr lang="en-US" sz="3600" dirty="0">
                <a:latin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</a:rPr>
              <a:t>một</a:t>
            </a:r>
            <a:r>
              <a:rPr lang="en-US" sz="3600" dirty="0">
                <a:latin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</a:rPr>
              <a:t>số</a:t>
            </a:r>
            <a:r>
              <a:rPr lang="en-US" sz="3600" dirty="0">
                <a:latin typeface="Times New Roman" pitchFamily="18" charset="0"/>
              </a:rPr>
              <a:t>, </a:t>
            </a:r>
            <a:r>
              <a:rPr lang="en-US" sz="3600" dirty="0" err="1">
                <a:latin typeface="Times New Roman" pitchFamily="18" charset="0"/>
              </a:rPr>
              <a:t>nếu</a:t>
            </a:r>
            <a:r>
              <a:rPr lang="en-US" sz="3600" dirty="0">
                <a:latin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</a:rPr>
              <a:t>các</a:t>
            </a:r>
            <a:r>
              <a:rPr lang="en-US" sz="3600" dirty="0">
                <a:latin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</a:rPr>
              <a:t>số</a:t>
            </a:r>
            <a:r>
              <a:rPr lang="en-US" sz="3600" dirty="0">
                <a:latin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</a:rPr>
              <a:t>hạng</a:t>
            </a:r>
            <a:r>
              <a:rPr lang="en-US" sz="3600" dirty="0">
                <a:latin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</a:rPr>
              <a:t>của</a:t>
            </a:r>
            <a:r>
              <a:rPr lang="en-US" sz="3600" dirty="0">
                <a:latin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</a:rPr>
              <a:t>tổng</a:t>
            </a:r>
            <a:r>
              <a:rPr lang="en-US" sz="3600" dirty="0">
                <a:latin typeface="Times New Roman" pitchFamily="18" charset="0"/>
              </a:rPr>
              <a:t> chia </a:t>
            </a:r>
            <a:r>
              <a:rPr lang="en-US" sz="3600" dirty="0" err="1">
                <a:latin typeface="Times New Roman" pitchFamily="18" charset="0"/>
              </a:rPr>
              <a:t>hết</a:t>
            </a:r>
            <a:r>
              <a:rPr lang="en-US" sz="3600" dirty="0">
                <a:latin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</a:rPr>
              <a:t>cho</a:t>
            </a:r>
            <a:r>
              <a:rPr lang="en-US" sz="3600" dirty="0">
                <a:latin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</a:rPr>
              <a:t>số</a:t>
            </a:r>
            <a:r>
              <a:rPr lang="en-US" sz="3600" dirty="0">
                <a:latin typeface="Times New Roman" pitchFamily="18" charset="0"/>
              </a:rPr>
              <a:t> chia ta </a:t>
            </a:r>
            <a:r>
              <a:rPr lang="en-US" sz="3600" dirty="0" err="1">
                <a:latin typeface="Times New Roman" pitchFamily="18" charset="0"/>
              </a:rPr>
              <a:t>có</a:t>
            </a:r>
            <a:r>
              <a:rPr lang="en-US" sz="3600" dirty="0">
                <a:latin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</a:rPr>
              <a:t>thể</a:t>
            </a:r>
            <a:r>
              <a:rPr lang="en-US" sz="3600" dirty="0">
                <a:latin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</a:rPr>
              <a:t>l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à</a:t>
            </a:r>
            <a:r>
              <a:rPr lang="en-US" sz="3600" dirty="0" err="1">
                <a:latin typeface="Times New Roman" pitchFamily="18" charset="0"/>
              </a:rPr>
              <a:t>m</a:t>
            </a:r>
            <a:r>
              <a:rPr lang="en-US" sz="3600" dirty="0">
                <a:latin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</a:rPr>
              <a:t>thế</a:t>
            </a:r>
            <a:r>
              <a:rPr lang="en-US" sz="3600" dirty="0">
                <a:latin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</a:rPr>
              <a:t>n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à</a:t>
            </a:r>
            <a:r>
              <a:rPr lang="en-US" sz="3600" dirty="0" err="1">
                <a:latin typeface="Times New Roman" pitchFamily="18" charset="0"/>
              </a:rPr>
              <a:t>o</a:t>
            </a:r>
            <a:r>
              <a:rPr lang="en-US" sz="3600" dirty="0">
                <a:latin typeface="Times New Roman" pitchFamily="18" charset="0"/>
              </a:rPr>
              <a:t> </a:t>
            </a:r>
            <a:r>
              <a:rPr lang="en-US" sz="2800" dirty="0">
                <a:latin typeface="Times New Roman" pitchFamily="18" charset="0"/>
              </a:rPr>
              <a:t>?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950211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random/>
      </p:transition>
    </mc:Choice>
    <mc:Fallback xmlns="">
      <p:transition spd="slow" advClick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  <p:bldP spid="9" grpId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id="{1C3256A2-416D-4670-AD10-0133FCC14D4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750" r="14625"/>
          <a:stretch/>
        </p:blipFill>
        <p:spPr>
          <a:xfrm>
            <a:off x="-1" y="0"/>
            <a:ext cx="12654117" cy="7006764"/>
          </a:xfrm>
          <a:prstGeom prst="rect">
            <a:avLst/>
          </a:prstGeom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id="{C04F87AB-AAFA-44C4-B254-9DC0BD1EF5C2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765" t="5074" r="12177" b="15106"/>
          <a:stretch/>
        </p:blipFill>
        <p:spPr>
          <a:xfrm>
            <a:off x="8227420" y="3175819"/>
            <a:ext cx="4625312" cy="3830944"/>
          </a:xfrm>
          <a:prstGeom prst="rect">
            <a:avLst/>
          </a:prstGeom>
        </p:spPr>
      </p:pic>
      <p:sp>
        <p:nvSpPr>
          <p:cNvPr id="12" name="Text Box 2">
            <a:extLst>
              <a:ext uri="{FF2B5EF4-FFF2-40B4-BE49-F238E27FC236}">
                <a16:creationId xmlns:a16="http://schemas.microsoft.com/office/drawing/2014/main" id="{6EA6714D-87F5-4770-A7A3-F2A84470FFE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" y="-509588"/>
            <a:ext cx="81534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vi-VN" altLang="en-US" sz="1800">
              <a:latin typeface="Arial" panose="020B0604020202020204" pitchFamily="34" charset="0"/>
            </a:endParaRPr>
          </a:p>
        </p:txBody>
      </p:sp>
      <p:sp>
        <p:nvSpPr>
          <p:cNvPr id="13" name="Text Box 6">
            <a:extLst>
              <a:ext uri="{FF2B5EF4-FFF2-40B4-BE49-F238E27FC236}">
                <a16:creationId xmlns:a16="http://schemas.microsoft.com/office/drawing/2014/main" id="{A12A8DCC-A4B6-4ED8-9330-AC6DFCBB5D9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4313" y="40480"/>
            <a:ext cx="9066213" cy="20621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200" dirty="0">
                <a:latin typeface="Times New Roman" panose="02020603050405020304" pitchFamily="18" charset="0"/>
              </a:rPr>
              <a:t>   </a:t>
            </a:r>
            <a:r>
              <a:rPr lang="en-US" altLang="en-US" sz="3200" b="1" dirty="0" err="1">
                <a:latin typeface="Times New Roman" panose="02020603050405020304" pitchFamily="18" charset="0"/>
              </a:rPr>
              <a:t>Bài</a:t>
            </a:r>
            <a:r>
              <a:rPr lang="en-US" altLang="en-US" sz="3200" dirty="0">
                <a:latin typeface="Times New Roman" panose="02020603050405020304" pitchFamily="18" charset="0"/>
              </a:rPr>
              <a:t> </a:t>
            </a:r>
            <a:r>
              <a:rPr lang="en-US" altLang="en-US" sz="3200" b="1" dirty="0">
                <a:latin typeface="Times New Roman" panose="02020603050405020304" pitchFamily="18" charset="0"/>
              </a:rPr>
              <a:t>3. </a:t>
            </a:r>
            <a:r>
              <a:rPr lang="en-US" altLang="en-US" sz="3200" b="1" dirty="0" err="1">
                <a:latin typeface="Times New Roman" panose="02020603050405020304" pitchFamily="18" charset="0"/>
              </a:rPr>
              <a:t>Lớp</a:t>
            </a:r>
            <a:r>
              <a:rPr lang="en-US" altLang="en-US" sz="3200" b="1" dirty="0">
                <a:latin typeface="Times New Roman" panose="02020603050405020304" pitchFamily="18" charset="0"/>
              </a:rPr>
              <a:t> 4A </a:t>
            </a:r>
            <a:r>
              <a:rPr lang="en-US" altLang="en-US" sz="3200" b="1" dirty="0" err="1">
                <a:latin typeface="Times New Roman" panose="02020603050405020304" pitchFamily="18" charset="0"/>
              </a:rPr>
              <a:t>có</a:t>
            </a:r>
            <a:r>
              <a:rPr lang="en-US" altLang="en-US" sz="3200" b="1" dirty="0">
                <a:latin typeface="Times New Roman" panose="02020603050405020304" pitchFamily="18" charset="0"/>
              </a:rPr>
              <a:t> 32 </a:t>
            </a:r>
            <a:r>
              <a:rPr lang="en-US" altLang="en-US" sz="3200" b="1" dirty="0" err="1">
                <a:latin typeface="Times New Roman" panose="02020603050405020304" pitchFamily="18" charset="0"/>
              </a:rPr>
              <a:t>học</a:t>
            </a:r>
            <a:r>
              <a:rPr lang="en-US" altLang="en-US" sz="3200" b="1" dirty="0">
                <a:latin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</a:rPr>
              <a:t>sinh</a:t>
            </a:r>
            <a:r>
              <a:rPr lang="en-US" altLang="en-US" sz="3200" b="1" dirty="0">
                <a:latin typeface="Times New Roman" panose="02020603050405020304" pitchFamily="18" charset="0"/>
              </a:rPr>
              <a:t> chia </a:t>
            </a:r>
            <a:r>
              <a:rPr lang="en-US" altLang="en-US" sz="3200" b="1" dirty="0" err="1">
                <a:latin typeface="Times New Roman" panose="02020603050405020304" pitchFamily="18" charset="0"/>
              </a:rPr>
              <a:t>thành</a:t>
            </a:r>
            <a:r>
              <a:rPr lang="en-US" altLang="en-US" sz="3200" b="1" dirty="0">
                <a:latin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</a:rPr>
              <a:t>các</a:t>
            </a:r>
            <a:r>
              <a:rPr lang="en-US" altLang="en-US" sz="3200" b="1" dirty="0">
                <a:latin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</a:rPr>
              <a:t>nhóm</a:t>
            </a:r>
            <a:r>
              <a:rPr lang="en-US" altLang="en-US" sz="3200" b="1" dirty="0">
                <a:latin typeface="Times New Roman" panose="02020603050405020304" pitchFamily="18" charset="0"/>
              </a:rPr>
              <a:t>, </a:t>
            </a:r>
            <a:r>
              <a:rPr lang="en-US" altLang="en-US" sz="3200" b="1" dirty="0" err="1">
                <a:latin typeface="Times New Roman" panose="02020603050405020304" pitchFamily="18" charset="0"/>
              </a:rPr>
              <a:t>mỗi</a:t>
            </a:r>
            <a:r>
              <a:rPr lang="en-US" altLang="en-US" sz="3200" b="1" dirty="0">
                <a:latin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</a:rPr>
              <a:t>nhóm</a:t>
            </a:r>
            <a:r>
              <a:rPr lang="en-US" altLang="en-US" sz="3200" b="1" dirty="0">
                <a:latin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</a:rPr>
              <a:t>có</a:t>
            </a:r>
            <a:r>
              <a:rPr lang="en-US" altLang="en-US" sz="3200" b="1" dirty="0">
                <a:latin typeface="Times New Roman" panose="02020603050405020304" pitchFamily="18" charset="0"/>
              </a:rPr>
              <a:t> 4 </a:t>
            </a:r>
            <a:r>
              <a:rPr lang="en-US" altLang="en-US" sz="3200" b="1" dirty="0" err="1">
                <a:latin typeface="Times New Roman" panose="02020603050405020304" pitchFamily="18" charset="0"/>
              </a:rPr>
              <a:t>học</a:t>
            </a:r>
            <a:r>
              <a:rPr lang="en-US" altLang="en-US" sz="3200" b="1" dirty="0">
                <a:latin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</a:rPr>
              <a:t>sinh</a:t>
            </a:r>
            <a:r>
              <a:rPr lang="en-US" altLang="en-US" sz="3200" b="1" dirty="0">
                <a:latin typeface="Times New Roman" panose="02020603050405020304" pitchFamily="18" charset="0"/>
              </a:rPr>
              <a:t>. </a:t>
            </a:r>
            <a:r>
              <a:rPr lang="en-US" altLang="en-US" sz="3200" b="1" dirty="0" err="1">
                <a:latin typeface="Times New Roman" panose="02020603050405020304" pitchFamily="18" charset="0"/>
              </a:rPr>
              <a:t>Lớp</a:t>
            </a:r>
            <a:r>
              <a:rPr lang="en-US" altLang="en-US" sz="3200" b="1" dirty="0">
                <a:latin typeface="Times New Roman" panose="02020603050405020304" pitchFamily="18" charset="0"/>
              </a:rPr>
              <a:t> 4B </a:t>
            </a:r>
            <a:r>
              <a:rPr lang="en-US" altLang="en-US" sz="3200" b="1" dirty="0" err="1">
                <a:latin typeface="Times New Roman" panose="02020603050405020304" pitchFamily="18" charset="0"/>
              </a:rPr>
              <a:t>có</a:t>
            </a:r>
            <a:r>
              <a:rPr lang="en-US" altLang="en-US" sz="3200" b="1" dirty="0">
                <a:latin typeface="Times New Roman" panose="02020603050405020304" pitchFamily="18" charset="0"/>
              </a:rPr>
              <a:t> 28 </a:t>
            </a:r>
            <a:r>
              <a:rPr lang="en-US" altLang="en-US" sz="3200" b="1" dirty="0" err="1">
                <a:latin typeface="Times New Roman" panose="02020603050405020304" pitchFamily="18" charset="0"/>
              </a:rPr>
              <a:t>học</a:t>
            </a:r>
            <a:r>
              <a:rPr lang="en-US" altLang="en-US" sz="3200" b="1" dirty="0">
                <a:latin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</a:rPr>
              <a:t>sinh</a:t>
            </a:r>
            <a:r>
              <a:rPr lang="en-US" altLang="en-US" sz="3200" b="1" dirty="0">
                <a:latin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</a:rPr>
              <a:t>cũng</a:t>
            </a:r>
            <a:r>
              <a:rPr lang="en-US" altLang="en-US" sz="3200" b="1" dirty="0">
                <a:latin typeface="Times New Roman" panose="02020603050405020304" pitchFamily="18" charset="0"/>
              </a:rPr>
              <a:t> chia </a:t>
            </a:r>
            <a:r>
              <a:rPr lang="en-US" altLang="en-US" sz="3200" b="1" dirty="0" err="1">
                <a:latin typeface="Times New Roman" panose="02020603050405020304" pitchFamily="18" charset="0"/>
              </a:rPr>
              <a:t>thành</a:t>
            </a:r>
            <a:r>
              <a:rPr lang="en-US" altLang="en-US" sz="3200" b="1" dirty="0">
                <a:latin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</a:rPr>
              <a:t>các</a:t>
            </a:r>
            <a:r>
              <a:rPr lang="en-US" altLang="en-US" sz="3200" b="1" dirty="0">
                <a:latin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</a:rPr>
              <a:t>nhóm</a:t>
            </a:r>
            <a:r>
              <a:rPr lang="en-US" altLang="en-US" sz="3200" b="1" dirty="0">
                <a:latin typeface="Times New Roman" panose="02020603050405020304" pitchFamily="18" charset="0"/>
              </a:rPr>
              <a:t>, </a:t>
            </a:r>
            <a:r>
              <a:rPr lang="en-US" altLang="en-US" sz="3200" b="1" dirty="0" err="1">
                <a:latin typeface="Times New Roman" panose="02020603050405020304" pitchFamily="18" charset="0"/>
              </a:rPr>
              <a:t>mỗi</a:t>
            </a:r>
            <a:r>
              <a:rPr lang="en-US" altLang="en-US" sz="3200" b="1" dirty="0">
                <a:latin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</a:rPr>
              <a:t>nhóm</a:t>
            </a:r>
            <a:r>
              <a:rPr lang="en-US" altLang="en-US" sz="3200" b="1" dirty="0">
                <a:latin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</a:rPr>
              <a:t>có</a:t>
            </a:r>
            <a:r>
              <a:rPr lang="en-US" altLang="en-US" sz="3200" b="1" dirty="0">
                <a:latin typeface="Times New Roman" panose="02020603050405020304" pitchFamily="18" charset="0"/>
              </a:rPr>
              <a:t> 4 </a:t>
            </a:r>
            <a:r>
              <a:rPr lang="en-US" altLang="en-US" sz="3200" b="1" dirty="0" err="1">
                <a:latin typeface="Times New Roman" panose="02020603050405020304" pitchFamily="18" charset="0"/>
              </a:rPr>
              <a:t>học</a:t>
            </a:r>
            <a:r>
              <a:rPr lang="en-US" altLang="en-US" sz="3200" b="1" dirty="0">
                <a:latin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</a:rPr>
              <a:t>sinh</a:t>
            </a:r>
            <a:r>
              <a:rPr lang="en-US" altLang="en-US" sz="3200" b="1" dirty="0">
                <a:latin typeface="Times New Roman" panose="02020603050405020304" pitchFamily="18" charset="0"/>
              </a:rPr>
              <a:t>. </a:t>
            </a:r>
            <a:r>
              <a:rPr lang="en-US" altLang="en-US" sz="3200" b="1" dirty="0" err="1">
                <a:latin typeface="Times New Roman" panose="02020603050405020304" pitchFamily="18" charset="0"/>
              </a:rPr>
              <a:t>Hỏi</a:t>
            </a:r>
            <a:r>
              <a:rPr lang="en-US" altLang="en-US" sz="3200" b="1" dirty="0">
                <a:latin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</a:rPr>
              <a:t>tất</a:t>
            </a:r>
            <a:r>
              <a:rPr lang="en-US" altLang="en-US" sz="3200" b="1" dirty="0">
                <a:latin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</a:rPr>
              <a:t>cả</a:t>
            </a:r>
            <a:r>
              <a:rPr lang="en-US" altLang="en-US" sz="3200" b="1" dirty="0">
                <a:latin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</a:rPr>
              <a:t>có</a:t>
            </a:r>
            <a:r>
              <a:rPr lang="en-US" altLang="en-US" sz="3200" b="1" dirty="0">
                <a:latin typeface="Times New Roman" panose="02020603050405020304" pitchFamily="18" charset="0"/>
              </a:rPr>
              <a:t> bao </a:t>
            </a:r>
            <a:r>
              <a:rPr lang="en-US" altLang="en-US" sz="3200" b="1" dirty="0" err="1">
                <a:latin typeface="Times New Roman" panose="02020603050405020304" pitchFamily="18" charset="0"/>
              </a:rPr>
              <a:t>nhiêu</a:t>
            </a:r>
            <a:r>
              <a:rPr lang="en-US" altLang="en-US" sz="3200" b="1" dirty="0">
                <a:latin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</a:rPr>
              <a:t>nhóm</a:t>
            </a:r>
            <a:r>
              <a:rPr lang="en-US" altLang="en-US" sz="3200" b="1" dirty="0">
                <a:latin typeface="Times New Roman" panose="02020603050405020304" pitchFamily="18" charset="0"/>
              </a:rPr>
              <a:t>?</a:t>
            </a:r>
          </a:p>
        </p:txBody>
      </p:sp>
      <p:sp>
        <p:nvSpPr>
          <p:cNvPr id="14" name="Text Box 7">
            <a:extLst>
              <a:ext uri="{FF2B5EF4-FFF2-40B4-BE49-F238E27FC236}">
                <a16:creationId xmlns:a16="http://schemas.microsoft.com/office/drawing/2014/main" id="{C7328771-2DD7-456D-B3DB-5D6E62E42C4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4313" y="1992311"/>
            <a:ext cx="9144000" cy="2043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endParaRPr lang="en-US" altLang="en-US" sz="3200" b="1" u="sng">
              <a:latin typeface="Times New Roman" panose="02020603050405020304" pitchFamily="18" charset="0"/>
            </a:endParaRPr>
          </a:p>
          <a:p>
            <a:pPr algn="ctr" eaLnBrk="1" hangingPunct="1">
              <a:spcBef>
                <a:spcPct val="50000"/>
              </a:spcBef>
            </a:pPr>
            <a:endParaRPr lang="en-US" altLang="en-US" sz="3200">
              <a:latin typeface="Times New Roman" panose="02020603050405020304" pitchFamily="18" charset="0"/>
            </a:endParaRPr>
          </a:p>
          <a:p>
            <a:pPr algn="ctr" eaLnBrk="1" hangingPunct="1">
              <a:spcBef>
                <a:spcPct val="50000"/>
              </a:spcBef>
            </a:pPr>
            <a:endParaRPr lang="en-US" altLang="en-US" sz="3200">
              <a:latin typeface="Times New Roman" panose="02020603050405020304" pitchFamily="18" charset="0"/>
            </a:endParaRPr>
          </a:p>
        </p:txBody>
      </p:sp>
      <p:sp>
        <p:nvSpPr>
          <p:cNvPr id="15" name="Text Box 8">
            <a:extLst>
              <a:ext uri="{FF2B5EF4-FFF2-40B4-BE49-F238E27FC236}">
                <a16:creationId xmlns:a16="http://schemas.microsoft.com/office/drawing/2014/main" id="{6AAD943F-F120-48FA-AC3C-58A7DA5EEE3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4313" y="2178050"/>
            <a:ext cx="2362200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200" b="1" u="sng">
                <a:solidFill>
                  <a:srgbClr val="FF3300"/>
                </a:solidFill>
                <a:latin typeface="Times New Roman" panose="02020603050405020304" pitchFamily="18" charset="0"/>
              </a:rPr>
              <a:t>Tóm tắt:</a:t>
            </a:r>
          </a:p>
        </p:txBody>
      </p:sp>
      <p:sp>
        <p:nvSpPr>
          <p:cNvPr id="16" name="Text Box 9">
            <a:extLst>
              <a:ext uri="{FF2B5EF4-FFF2-40B4-BE49-F238E27FC236}">
                <a16:creationId xmlns:a16="http://schemas.microsoft.com/office/drawing/2014/main" id="{8E2E15CB-99FF-4F0B-AF2C-A59205B2F46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3838" y="2805112"/>
            <a:ext cx="87630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200" b="1">
                <a:solidFill>
                  <a:srgbClr val="3333CC"/>
                </a:solidFill>
                <a:latin typeface="Times New Roman" panose="02020603050405020304" pitchFamily="18" charset="0"/>
              </a:rPr>
              <a:t>Lớp 4A: 32 HS, chia mỗi nhóm có 4 HS.</a:t>
            </a:r>
          </a:p>
        </p:txBody>
      </p:sp>
      <p:sp>
        <p:nvSpPr>
          <p:cNvPr id="17" name="Text Box 10">
            <a:extLst>
              <a:ext uri="{FF2B5EF4-FFF2-40B4-BE49-F238E27FC236}">
                <a16:creationId xmlns:a16="http://schemas.microsoft.com/office/drawing/2014/main" id="{0CD9335A-36A2-48CB-BC37-BD7492460E1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76200" y="3438525"/>
            <a:ext cx="91440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4000" b="1">
                <a:solidFill>
                  <a:srgbClr val="3333CC"/>
                </a:solidFill>
                <a:latin typeface="Times New Roman" panose="02020603050405020304" pitchFamily="18" charset="0"/>
              </a:rPr>
              <a:t>  </a:t>
            </a:r>
            <a:r>
              <a:rPr lang="en-US" altLang="en-US" sz="3200" b="1">
                <a:solidFill>
                  <a:srgbClr val="3333CC"/>
                </a:solidFill>
                <a:latin typeface="Times New Roman" panose="02020603050405020304" pitchFamily="18" charset="0"/>
              </a:rPr>
              <a:t>Lớp 4B: 28 HS, chia mỗi nhóm có 4 HS.</a:t>
            </a:r>
          </a:p>
        </p:txBody>
      </p:sp>
      <p:sp>
        <p:nvSpPr>
          <p:cNvPr id="18" name="Text Box 11">
            <a:extLst>
              <a:ext uri="{FF2B5EF4-FFF2-40B4-BE49-F238E27FC236}">
                <a16:creationId xmlns:a16="http://schemas.microsoft.com/office/drawing/2014/main" id="{1A40EAA1-6790-4EE7-81B9-1577154B2F9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4062412"/>
            <a:ext cx="55626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200" b="1">
                <a:solidFill>
                  <a:srgbClr val="3333CC"/>
                </a:solidFill>
                <a:latin typeface="Times New Roman" panose="02020603050405020304" pitchFamily="18" charset="0"/>
              </a:rPr>
              <a:t>     Hỏi : Có tất cả ? nhóm.</a:t>
            </a:r>
          </a:p>
        </p:txBody>
      </p:sp>
    </p:spTree>
    <p:extLst>
      <p:ext uri="{BB962C8B-B14F-4D97-AF65-F5344CB8AC3E}">
        <p14:creationId xmlns:p14="http://schemas.microsoft.com/office/powerpoint/2010/main" val="37856274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random/>
      </p:transition>
    </mc:Choice>
    <mc:Fallback xmlns="">
      <p:transition spd="slow" advClick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  <p:bldP spid="17" grpId="0"/>
      <p:bldP spid="18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>
              <a:ext uri="{FF2B5EF4-FFF2-40B4-BE49-F238E27FC236}">
                <a16:creationId xmlns:a16="http://schemas.microsoft.com/office/drawing/2014/main" id="{0A20FE26-1367-4A3F-85DE-8373044CA43F}"/>
              </a:ext>
            </a:extLst>
          </p:cNvPr>
          <p:cNvSpPr/>
          <p:nvPr/>
        </p:nvSpPr>
        <p:spPr>
          <a:xfrm>
            <a:off x="598025" y="448519"/>
            <a:ext cx="10995949" cy="63292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34BFC7E2-E386-4AD5-812E-D8261605203B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347" t="8777" r="32082" b="13079"/>
          <a:stretch/>
        </p:blipFill>
        <p:spPr>
          <a:xfrm>
            <a:off x="323520" y="2562096"/>
            <a:ext cx="3068609" cy="4279414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9ABFC0E4-A989-40DF-A93B-F3B510B91B1F}"/>
              </a:ext>
            </a:extLst>
          </p:cNvPr>
          <p:cNvSpPr txBox="1"/>
          <p:nvPr/>
        </p:nvSpPr>
        <p:spPr>
          <a:xfrm>
            <a:off x="2990632" y="512222"/>
            <a:ext cx="6518562" cy="26776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hangingPunct="1"/>
            <a:r>
              <a:rPr lang="en-US" altLang="en-US" sz="2800" b="1" dirty="0">
                <a:solidFill>
                  <a:srgbClr val="000099"/>
                </a:solidFill>
              </a:rPr>
              <a:t> </a:t>
            </a:r>
            <a:r>
              <a:rPr lang="en-US" altLang="en-US" sz="28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altLang="en-US" sz="28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1:</a:t>
            </a:r>
            <a:r>
              <a:rPr lang="en-US" altLang="en-US" sz="2800" b="1" dirty="0">
                <a:solidFill>
                  <a:srgbClr val="000099"/>
                </a:solidFill>
              </a:rPr>
              <a:t>		</a:t>
            </a:r>
            <a:r>
              <a:rPr lang="en-US" altLang="en-US" sz="2800" b="1" u="sng" dirty="0" err="1">
                <a:solidFill>
                  <a:srgbClr val="000099"/>
                </a:solidFill>
                <a:latin typeface="Times New Roman" panose="02020603050405020304" pitchFamily="18" charset="0"/>
              </a:rPr>
              <a:t>Bài</a:t>
            </a:r>
            <a:r>
              <a:rPr lang="en-US" altLang="en-US" sz="2800" b="1" u="sng" dirty="0">
                <a:solidFill>
                  <a:srgbClr val="000099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u="sng" dirty="0" err="1">
                <a:solidFill>
                  <a:srgbClr val="000099"/>
                </a:solidFill>
                <a:latin typeface="Times New Roman" panose="02020603050405020304" pitchFamily="18" charset="0"/>
              </a:rPr>
              <a:t>giải</a:t>
            </a:r>
            <a:r>
              <a:rPr lang="en-US" altLang="en-US" sz="2800" b="1" u="sng" dirty="0">
                <a:solidFill>
                  <a:srgbClr val="000099"/>
                </a:solidFill>
                <a:latin typeface="Times New Roman" panose="02020603050405020304" pitchFamily="18" charset="0"/>
              </a:rPr>
              <a:t> :</a:t>
            </a:r>
          </a:p>
          <a:p>
            <a:pPr eaLnBrk="1" hangingPunct="1"/>
            <a:r>
              <a:rPr lang="en-US" altLang="en-US" sz="2800" b="1" dirty="0">
                <a:solidFill>
                  <a:srgbClr val="000099"/>
                </a:solidFill>
                <a:latin typeface="Times New Roman" panose="02020603050405020304" pitchFamily="18" charset="0"/>
              </a:rPr>
              <a:t>         </a:t>
            </a:r>
            <a:r>
              <a:rPr lang="en-US" altLang="en-US" sz="2800" b="1" dirty="0" err="1">
                <a:solidFill>
                  <a:srgbClr val="000099"/>
                </a:solidFill>
                <a:latin typeface="Times New Roman" panose="02020603050405020304" pitchFamily="18" charset="0"/>
              </a:rPr>
              <a:t>Số</a:t>
            </a:r>
            <a:r>
              <a:rPr lang="en-US" altLang="en-US" sz="2800" b="1" dirty="0">
                <a:solidFill>
                  <a:srgbClr val="000099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99"/>
                </a:solidFill>
                <a:latin typeface="Times New Roman" panose="02020603050405020304" pitchFamily="18" charset="0"/>
              </a:rPr>
              <a:t>học</a:t>
            </a:r>
            <a:r>
              <a:rPr lang="en-US" altLang="en-US" sz="2800" b="1" dirty="0">
                <a:solidFill>
                  <a:srgbClr val="000099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99"/>
                </a:solidFill>
                <a:latin typeface="Times New Roman" panose="02020603050405020304" pitchFamily="18" charset="0"/>
              </a:rPr>
              <a:t>sinh</a:t>
            </a:r>
            <a:r>
              <a:rPr lang="en-US" altLang="en-US" sz="2800" b="1" dirty="0">
                <a:solidFill>
                  <a:srgbClr val="000099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99"/>
                </a:solidFill>
                <a:latin typeface="Times New Roman" panose="02020603050405020304" pitchFamily="18" charset="0"/>
              </a:rPr>
              <a:t>cả</a:t>
            </a:r>
            <a:r>
              <a:rPr lang="en-US" altLang="en-US" sz="2800" b="1" dirty="0">
                <a:solidFill>
                  <a:srgbClr val="000099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99"/>
                </a:solidFill>
                <a:latin typeface="Times New Roman" panose="02020603050405020304" pitchFamily="18" charset="0"/>
              </a:rPr>
              <a:t>hai</a:t>
            </a:r>
            <a:r>
              <a:rPr lang="en-US" altLang="en-US" sz="2800" b="1" dirty="0">
                <a:solidFill>
                  <a:srgbClr val="000099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99"/>
                </a:solidFill>
                <a:latin typeface="Times New Roman" panose="02020603050405020304" pitchFamily="18" charset="0"/>
              </a:rPr>
              <a:t>lớp</a:t>
            </a:r>
            <a:r>
              <a:rPr lang="en-US" altLang="en-US" sz="2800" b="1" dirty="0">
                <a:solidFill>
                  <a:srgbClr val="000099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99"/>
                </a:solidFill>
                <a:latin typeface="Times New Roman" panose="02020603050405020304" pitchFamily="18" charset="0"/>
              </a:rPr>
              <a:t>là</a:t>
            </a:r>
            <a:r>
              <a:rPr lang="en-US" altLang="en-US" sz="2800" b="1" dirty="0">
                <a:solidFill>
                  <a:srgbClr val="000099"/>
                </a:solidFill>
                <a:latin typeface="Times New Roman" panose="02020603050405020304" pitchFamily="18" charset="0"/>
              </a:rPr>
              <a:t>:</a:t>
            </a:r>
          </a:p>
          <a:p>
            <a:pPr eaLnBrk="1" hangingPunct="1"/>
            <a:r>
              <a:rPr lang="en-US" altLang="en-US" sz="2800" b="1" dirty="0">
                <a:solidFill>
                  <a:srgbClr val="000099"/>
                </a:solidFill>
                <a:latin typeface="Times New Roman" panose="02020603050405020304" pitchFamily="18" charset="0"/>
              </a:rPr>
              <a:t>            32+28 = 60 (</a:t>
            </a:r>
            <a:r>
              <a:rPr lang="en-US" altLang="en-US" sz="2800" b="1" dirty="0" err="1">
                <a:solidFill>
                  <a:srgbClr val="000099"/>
                </a:solidFill>
                <a:latin typeface="Times New Roman" panose="02020603050405020304" pitchFamily="18" charset="0"/>
              </a:rPr>
              <a:t>học</a:t>
            </a:r>
            <a:r>
              <a:rPr lang="en-US" altLang="en-US" sz="2800" b="1" dirty="0">
                <a:solidFill>
                  <a:srgbClr val="000099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99"/>
                </a:solidFill>
                <a:latin typeface="Times New Roman" panose="02020603050405020304" pitchFamily="18" charset="0"/>
              </a:rPr>
              <a:t>sinh</a:t>
            </a:r>
            <a:r>
              <a:rPr lang="en-US" altLang="en-US" sz="2800" b="1" dirty="0">
                <a:solidFill>
                  <a:srgbClr val="000099"/>
                </a:solidFill>
                <a:latin typeface="Times New Roman" panose="02020603050405020304" pitchFamily="18" charset="0"/>
              </a:rPr>
              <a:t>)</a:t>
            </a:r>
          </a:p>
          <a:p>
            <a:pPr eaLnBrk="1" hangingPunct="1"/>
            <a:r>
              <a:rPr lang="en-US" altLang="en-US" sz="2800" b="1" dirty="0">
                <a:solidFill>
                  <a:srgbClr val="000099"/>
                </a:solidFill>
                <a:latin typeface="Times New Roman" panose="02020603050405020304" pitchFamily="18" charset="0"/>
              </a:rPr>
              <a:t>         </a:t>
            </a:r>
            <a:r>
              <a:rPr lang="en-US" altLang="en-US" sz="2800" b="1" dirty="0" err="1">
                <a:solidFill>
                  <a:srgbClr val="000099"/>
                </a:solidFill>
                <a:latin typeface="Times New Roman" panose="02020603050405020304" pitchFamily="18" charset="0"/>
              </a:rPr>
              <a:t>Số</a:t>
            </a:r>
            <a:r>
              <a:rPr lang="en-US" altLang="en-US" sz="2800" b="1" dirty="0">
                <a:solidFill>
                  <a:srgbClr val="000099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99"/>
                </a:solidFill>
                <a:latin typeface="Times New Roman" panose="02020603050405020304" pitchFamily="18" charset="0"/>
              </a:rPr>
              <a:t>nhóm</a:t>
            </a:r>
            <a:r>
              <a:rPr lang="en-US" altLang="en-US" sz="2800" b="1" dirty="0">
                <a:solidFill>
                  <a:srgbClr val="000099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99"/>
                </a:solidFill>
                <a:latin typeface="Times New Roman" panose="02020603050405020304" pitchFamily="18" charset="0"/>
              </a:rPr>
              <a:t>học</a:t>
            </a:r>
            <a:r>
              <a:rPr lang="en-US" altLang="en-US" sz="2800" b="1" dirty="0">
                <a:solidFill>
                  <a:srgbClr val="000099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99"/>
                </a:solidFill>
                <a:latin typeface="Times New Roman" panose="02020603050405020304" pitchFamily="18" charset="0"/>
              </a:rPr>
              <a:t>sinh</a:t>
            </a:r>
            <a:r>
              <a:rPr lang="en-US" altLang="en-US" sz="2800" b="1" dirty="0">
                <a:solidFill>
                  <a:srgbClr val="000099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99"/>
                </a:solidFill>
                <a:latin typeface="Times New Roman" panose="02020603050405020304" pitchFamily="18" charset="0"/>
              </a:rPr>
              <a:t>có</a:t>
            </a:r>
            <a:r>
              <a:rPr lang="en-US" altLang="en-US" sz="2800" b="1" dirty="0">
                <a:solidFill>
                  <a:srgbClr val="000099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99"/>
                </a:solidFill>
                <a:latin typeface="Times New Roman" panose="02020603050405020304" pitchFamily="18" charset="0"/>
              </a:rPr>
              <a:t>tất</a:t>
            </a:r>
            <a:r>
              <a:rPr lang="en-US" altLang="en-US" sz="2800" b="1" dirty="0">
                <a:solidFill>
                  <a:srgbClr val="000099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99"/>
                </a:solidFill>
                <a:latin typeface="Times New Roman" panose="02020603050405020304" pitchFamily="18" charset="0"/>
              </a:rPr>
              <a:t>cả</a:t>
            </a:r>
            <a:r>
              <a:rPr lang="en-US" altLang="en-US" sz="2800" b="1" dirty="0">
                <a:solidFill>
                  <a:srgbClr val="000099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99"/>
                </a:solidFill>
                <a:latin typeface="Times New Roman" panose="02020603050405020304" pitchFamily="18" charset="0"/>
              </a:rPr>
              <a:t>là</a:t>
            </a:r>
            <a:r>
              <a:rPr lang="en-US" altLang="en-US" sz="2800" b="1" dirty="0">
                <a:solidFill>
                  <a:srgbClr val="000099"/>
                </a:solidFill>
                <a:latin typeface="Times New Roman" panose="02020603050405020304" pitchFamily="18" charset="0"/>
              </a:rPr>
              <a:t>: </a:t>
            </a:r>
          </a:p>
          <a:p>
            <a:pPr eaLnBrk="1" hangingPunct="1"/>
            <a:r>
              <a:rPr lang="en-US" altLang="en-US" sz="2800" b="1" dirty="0">
                <a:solidFill>
                  <a:srgbClr val="000099"/>
                </a:solidFill>
                <a:latin typeface="Times New Roman" panose="02020603050405020304" pitchFamily="18" charset="0"/>
              </a:rPr>
              <a:t>            60:4 = 15 (</a:t>
            </a:r>
            <a:r>
              <a:rPr lang="en-US" altLang="en-US" sz="2800" b="1" dirty="0" err="1">
                <a:solidFill>
                  <a:srgbClr val="000099"/>
                </a:solidFill>
                <a:latin typeface="Times New Roman" panose="02020603050405020304" pitchFamily="18" charset="0"/>
              </a:rPr>
              <a:t>nhóm</a:t>
            </a:r>
            <a:r>
              <a:rPr lang="en-US" altLang="en-US" sz="2800" b="1" dirty="0">
                <a:solidFill>
                  <a:srgbClr val="000099"/>
                </a:solidFill>
                <a:latin typeface="Times New Roman" panose="02020603050405020304" pitchFamily="18" charset="0"/>
              </a:rPr>
              <a:t>)</a:t>
            </a:r>
          </a:p>
          <a:p>
            <a:pPr eaLnBrk="1" hangingPunct="1"/>
            <a:r>
              <a:rPr lang="en-US" altLang="en-US" sz="2800" b="1" dirty="0">
                <a:solidFill>
                  <a:srgbClr val="000099"/>
                </a:solidFill>
                <a:latin typeface="Times New Roman" panose="02020603050405020304" pitchFamily="18" charset="0"/>
              </a:rPr>
              <a:t>         </a:t>
            </a:r>
            <a:r>
              <a:rPr lang="en-US" altLang="en-US" sz="2800" b="1" dirty="0" err="1">
                <a:solidFill>
                  <a:srgbClr val="000099"/>
                </a:solidFill>
                <a:latin typeface="Times New Roman" panose="02020603050405020304" pitchFamily="18" charset="0"/>
              </a:rPr>
              <a:t>Đáp</a:t>
            </a:r>
            <a:r>
              <a:rPr lang="en-US" altLang="en-US" sz="2800" b="1" dirty="0">
                <a:solidFill>
                  <a:srgbClr val="000099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99"/>
                </a:solidFill>
                <a:latin typeface="Times New Roman" panose="02020603050405020304" pitchFamily="18" charset="0"/>
              </a:rPr>
              <a:t>số</a:t>
            </a:r>
            <a:r>
              <a:rPr lang="en-US" altLang="en-US" sz="2800" b="1" dirty="0">
                <a:solidFill>
                  <a:srgbClr val="000099"/>
                </a:solidFill>
                <a:latin typeface="Times New Roman" panose="02020603050405020304" pitchFamily="18" charset="0"/>
              </a:rPr>
              <a:t> : 15  </a:t>
            </a:r>
            <a:r>
              <a:rPr lang="en-US" altLang="en-US" sz="2800" b="1" dirty="0" err="1">
                <a:solidFill>
                  <a:srgbClr val="000099"/>
                </a:solidFill>
                <a:latin typeface="Times New Roman" panose="02020603050405020304" pitchFamily="18" charset="0"/>
              </a:rPr>
              <a:t>nhóm</a:t>
            </a:r>
            <a:r>
              <a:rPr lang="en-US" altLang="en-US" sz="2800" b="1" dirty="0">
                <a:solidFill>
                  <a:srgbClr val="000099"/>
                </a:solidFill>
                <a:latin typeface="Times New Roman" panose="02020603050405020304" pitchFamily="18" charset="0"/>
              </a:rPr>
              <a:t>.</a:t>
            </a:r>
            <a:endParaRPr lang="en-US" sz="2800" dirty="0">
              <a:solidFill>
                <a:srgbClr val="000099"/>
              </a:solidFill>
            </a:endParaRPr>
          </a:p>
        </p:txBody>
      </p:sp>
      <p:sp>
        <p:nvSpPr>
          <p:cNvPr id="12" name="Rectangle 12">
            <a:extLst>
              <a:ext uri="{FF2B5EF4-FFF2-40B4-BE49-F238E27FC236}">
                <a16:creationId xmlns:a16="http://schemas.microsoft.com/office/drawing/2014/main" id="{55A0B322-9515-4051-84C8-E750876ECF00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84894" y="3309209"/>
            <a:ext cx="7848600" cy="3508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 eaLnBrk="1" hangingPunct="1"/>
            <a:r>
              <a:rPr lang="en-US" altLang="en-US" b="1" dirty="0">
                <a:latin typeface="Times New Roman" panose="02020603050405020304" pitchFamily="18" charset="0"/>
              </a:rPr>
              <a:t> 		</a:t>
            </a:r>
            <a:r>
              <a:rPr lang="en-US" altLang="en-US" b="1" dirty="0" err="1">
                <a:latin typeface="Times New Roman" panose="02020603050405020304" pitchFamily="18" charset="0"/>
              </a:rPr>
              <a:t>Cách</a:t>
            </a:r>
            <a:r>
              <a:rPr lang="en-US" altLang="en-US" b="1" dirty="0">
                <a:latin typeface="Times New Roman" panose="02020603050405020304" pitchFamily="18" charset="0"/>
              </a:rPr>
              <a:t> 2: 			</a:t>
            </a:r>
            <a:r>
              <a:rPr lang="en-US" altLang="en-US" b="1" u="sng" dirty="0" err="1">
                <a:latin typeface="Times New Roman" panose="02020603050405020304" pitchFamily="18" charset="0"/>
              </a:rPr>
              <a:t>Bài</a:t>
            </a:r>
            <a:r>
              <a:rPr lang="en-US" altLang="en-US" b="1" u="sng" dirty="0">
                <a:latin typeface="Times New Roman" panose="02020603050405020304" pitchFamily="18" charset="0"/>
              </a:rPr>
              <a:t> </a:t>
            </a:r>
            <a:r>
              <a:rPr lang="en-US" altLang="en-US" b="1" u="sng" dirty="0" err="1">
                <a:latin typeface="Times New Roman" panose="02020603050405020304" pitchFamily="18" charset="0"/>
              </a:rPr>
              <a:t>giải</a:t>
            </a:r>
            <a:r>
              <a:rPr lang="en-US" altLang="en-US" b="1" u="sng" dirty="0">
                <a:latin typeface="Times New Roman" panose="02020603050405020304" pitchFamily="18" charset="0"/>
              </a:rPr>
              <a:t> :</a:t>
            </a:r>
          </a:p>
          <a:p>
            <a:pPr eaLnBrk="1" hangingPunct="1"/>
            <a:r>
              <a:rPr lang="en-US" altLang="en-US" b="1" dirty="0">
                <a:latin typeface="Times New Roman" panose="02020603050405020304" pitchFamily="18" charset="0"/>
              </a:rPr>
              <a:t>	</a:t>
            </a:r>
            <a:r>
              <a:rPr lang="en-US" altLang="en-US" b="1" dirty="0" err="1">
                <a:latin typeface="Times New Roman" panose="02020603050405020304" pitchFamily="18" charset="0"/>
              </a:rPr>
              <a:t>Số</a:t>
            </a:r>
            <a:r>
              <a:rPr lang="en-US" altLang="en-US" b="1" dirty="0">
                <a:latin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Times New Roman" panose="02020603050405020304" pitchFamily="18" charset="0"/>
              </a:rPr>
              <a:t>nhóm</a:t>
            </a:r>
            <a:r>
              <a:rPr lang="en-US" altLang="en-US" b="1" dirty="0">
                <a:latin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Times New Roman" panose="02020603050405020304" pitchFamily="18" charset="0"/>
              </a:rPr>
              <a:t>học</a:t>
            </a:r>
            <a:r>
              <a:rPr lang="en-US" altLang="en-US" b="1" dirty="0">
                <a:latin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Times New Roman" panose="02020603050405020304" pitchFamily="18" charset="0"/>
              </a:rPr>
              <a:t>sinh</a:t>
            </a:r>
            <a:r>
              <a:rPr lang="en-US" altLang="en-US" b="1" dirty="0">
                <a:latin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Times New Roman" panose="02020603050405020304" pitchFamily="18" charset="0"/>
              </a:rPr>
              <a:t>của</a:t>
            </a:r>
            <a:r>
              <a:rPr lang="en-US" altLang="en-US" b="1" dirty="0">
                <a:latin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Times New Roman" panose="02020603050405020304" pitchFamily="18" charset="0"/>
              </a:rPr>
              <a:t>lớp</a:t>
            </a:r>
            <a:r>
              <a:rPr lang="en-US" altLang="en-US" b="1" dirty="0">
                <a:latin typeface="Times New Roman" panose="02020603050405020304" pitchFamily="18" charset="0"/>
              </a:rPr>
              <a:t> 4A </a:t>
            </a:r>
            <a:r>
              <a:rPr lang="en-US" altLang="en-US" b="1" dirty="0" err="1">
                <a:latin typeface="Times New Roman" panose="02020603050405020304" pitchFamily="18" charset="0"/>
              </a:rPr>
              <a:t>là</a:t>
            </a:r>
            <a:r>
              <a:rPr lang="en-US" altLang="en-US" b="1" dirty="0">
                <a:latin typeface="Times New Roman" panose="02020603050405020304" pitchFamily="18" charset="0"/>
              </a:rPr>
              <a:t>:</a:t>
            </a:r>
          </a:p>
          <a:p>
            <a:pPr eaLnBrk="1" hangingPunct="1"/>
            <a:r>
              <a:rPr lang="en-US" altLang="en-US" b="1" dirty="0">
                <a:latin typeface="Times New Roman" panose="02020603050405020304" pitchFamily="18" charset="0"/>
              </a:rPr>
              <a:t>           	32:4 = 8 (</a:t>
            </a:r>
            <a:r>
              <a:rPr lang="en-US" altLang="en-US" b="1" dirty="0" err="1">
                <a:latin typeface="Times New Roman" panose="02020603050405020304" pitchFamily="18" charset="0"/>
              </a:rPr>
              <a:t>nhóm</a:t>
            </a:r>
            <a:r>
              <a:rPr lang="en-US" altLang="en-US" b="1" dirty="0">
                <a:latin typeface="Times New Roman" panose="02020603050405020304" pitchFamily="18" charset="0"/>
              </a:rPr>
              <a:t>)</a:t>
            </a:r>
          </a:p>
          <a:p>
            <a:pPr eaLnBrk="1" hangingPunct="1"/>
            <a:r>
              <a:rPr lang="en-US" altLang="en-US" b="1" dirty="0">
                <a:latin typeface="Times New Roman" panose="02020603050405020304" pitchFamily="18" charset="0"/>
              </a:rPr>
              <a:t>	</a:t>
            </a:r>
            <a:r>
              <a:rPr lang="en-US" altLang="en-US" b="1" dirty="0" err="1">
                <a:latin typeface="Times New Roman" panose="02020603050405020304" pitchFamily="18" charset="0"/>
              </a:rPr>
              <a:t>Số</a:t>
            </a:r>
            <a:r>
              <a:rPr lang="en-US" altLang="en-US" b="1" dirty="0">
                <a:latin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Times New Roman" panose="02020603050405020304" pitchFamily="18" charset="0"/>
              </a:rPr>
              <a:t>nhóm</a:t>
            </a:r>
            <a:r>
              <a:rPr lang="en-US" altLang="en-US" b="1" dirty="0">
                <a:latin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Times New Roman" panose="02020603050405020304" pitchFamily="18" charset="0"/>
              </a:rPr>
              <a:t>học</a:t>
            </a:r>
            <a:r>
              <a:rPr lang="en-US" altLang="en-US" b="1" dirty="0">
                <a:latin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Times New Roman" panose="02020603050405020304" pitchFamily="18" charset="0"/>
              </a:rPr>
              <a:t>sinh</a:t>
            </a:r>
            <a:r>
              <a:rPr lang="en-US" altLang="en-US" b="1" dirty="0">
                <a:latin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Times New Roman" panose="02020603050405020304" pitchFamily="18" charset="0"/>
              </a:rPr>
              <a:t>của</a:t>
            </a:r>
            <a:r>
              <a:rPr lang="en-US" altLang="en-US" b="1" dirty="0">
                <a:latin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Times New Roman" panose="02020603050405020304" pitchFamily="18" charset="0"/>
              </a:rPr>
              <a:t>lớp</a:t>
            </a:r>
            <a:r>
              <a:rPr lang="en-US" altLang="en-US" b="1" dirty="0">
                <a:latin typeface="Times New Roman" panose="02020603050405020304" pitchFamily="18" charset="0"/>
              </a:rPr>
              <a:t> 4B </a:t>
            </a:r>
            <a:r>
              <a:rPr lang="en-US" altLang="en-US" b="1" dirty="0" err="1">
                <a:latin typeface="Times New Roman" panose="02020603050405020304" pitchFamily="18" charset="0"/>
              </a:rPr>
              <a:t>là</a:t>
            </a:r>
            <a:r>
              <a:rPr lang="en-US" altLang="en-US" b="1" dirty="0">
                <a:latin typeface="Times New Roman" panose="02020603050405020304" pitchFamily="18" charset="0"/>
              </a:rPr>
              <a:t>:</a:t>
            </a:r>
          </a:p>
          <a:p>
            <a:pPr eaLnBrk="1" hangingPunct="1"/>
            <a:r>
              <a:rPr lang="en-US" altLang="en-US" b="1" dirty="0">
                <a:latin typeface="Times New Roman" panose="02020603050405020304" pitchFamily="18" charset="0"/>
              </a:rPr>
              <a:t>         		 28 : 4 = 7 (</a:t>
            </a:r>
            <a:r>
              <a:rPr lang="en-US" altLang="en-US" b="1" dirty="0" err="1">
                <a:latin typeface="Times New Roman" panose="02020603050405020304" pitchFamily="18" charset="0"/>
              </a:rPr>
              <a:t>nhóm</a:t>
            </a:r>
            <a:r>
              <a:rPr lang="en-US" altLang="en-US" b="1" dirty="0">
                <a:latin typeface="Times New Roman" panose="02020603050405020304" pitchFamily="18" charset="0"/>
              </a:rPr>
              <a:t>)                   </a:t>
            </a:r>
          </a:p>
          <a:p>
            <a:pPr eaLnBrk="1" hangingPunct="1"/>
            <a:r>
              <a:rPr lang="en-US" altLang="en-US" b="1" dirty="0">
                <a:latin typeface="Times New Roman" panose="02020603050405020304" pitchFamily="18" charset="0"/>
              </a:rPr>
              <a:t>	</a:t>
            </a:r>
            <a:r>
              <a:rPr lang="en-US" altLang="en-US" b="1" dirty="0" err="1">
                <a:latin typeface="Times New Roman" panose="02020603050405020304" pitchFamily="18" charset="0"/>
              </a:rPr>
              <a:t>Số</a:t>
            </a:r>
            <a:r>
              <a:rPr lang="en-US" altLang="en-US" b="1" dirty="0">
                <a:latin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Times New Roman" panose="02020603050405020304" pitchFamily="18" charset="0"/>
              </a:rPr>
              <a:t>nhóm</a:t>
            </a:r>
            <a:r>
              <a:rPr lang="en-US" altLang="en-US" b="1" dirty="0">
                <a:latin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Times New Roman" panose="02020603050405020304" pitchFamily="18" charset="0"/>
              </a:rPr>
              <a:t>học</a:t>
            </a:r>
            <a:r>
              <a:rPr lang="en-US" altLang="en-US" b="1" dirty="0">
                <a:latin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Times New Roman" panose="02020603050405020304" pitchFamily="18" charset="0"/>
              </a:rPr>
              <a:t>sinh</a:t>
            </a:r>
            <a:r>
              <a:rPr lang="en-US" altLang="en-US" b="1" dirty="0">
                <a:latin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Times New Roman" panose="02020603050405020304" pitchFamily="18" charset="0"/>
              </a:rPr>
              <a:t>của</a:t>
            </a:r>
            <a:r>
              <a:rPr lang="en-US" altLang="en-US" b="1" dirty="0">
                <a:latin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Times New Roman" panose="02020603050405020304" pitchFamily="18" charset="0"/>
              </a:rPr>
              <a:t>cả</a:t>
            </a:r>
            <a:r>
              <a:rPr lang="en-US" altLang="en-US" b="1" dirty="0">
                <a:latin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Times New Roman" panose="02020603050405020304" pitchFamily="18" charset="0"/>
              </a:rPr>
              <a:t>hai</a:t>
            </a:r>
            <a:r>
              <a:rPr lang="en-US" altLang="en-US" b="1" dirty="0">
                <a:latin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Times New Roman" panose="02020603050405020304" pitchFamily="18" charset="0"/>
              </a:rPr>
              <a:t>lớp</a:t>
            </a:r>
            <a:r>
              <a:rPr lang="en-US" altLang="en-US" b="1" dirty="0">
                <a:latin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Times New Roman" panose="02020603050405020304" pitchFamily="18" charset="0"/>
              </a:rPr>
              <a:t>là</a:t>
            </a:r>
            <a:r>
              <a:rPr lang="en-US" altLang="en-US" b="1" dirty="0">
                <a:latin typeface="Times New Roman" panose="02020603050405020304" pitchFamily="18" charset="0"/>
              </a:rPr>
              <a:t>:      </a:t>
            </a:r>
          </a:p>
          <a:p>
            <a:pPr eaLnBrk="1" hangingPunct="1"/>
            <a:r>
              <a:rPr lang="en-US" altLang="en-US" b="1" dirty="0">
                <a:latin typeface="Times New Roman" panose="02020603050405020304" pitchFamily="18" charset="0"/>
              </a:rPr>
              <a:t>          		8 + 7 = 15 (</a:t>
            </a:r>
            <a:r>
              <a:rPr lang="en-US" altLang="en-US" b="1" dirty="0" err="1">
                <a:latin typeface="Times New Roman" panose="02020603050405020304" pitchFamily="18" charset="0"/>
              </a:rPr>
              <a:t>nhóm</a:t>
            </a:r>
            <a:r>
              <a:rPr lang="en-US" altLang="en-US" b="1" dirty="0">
                <a:latin typeface="Times New Roman" panose="02020603050405020304" pitchFamily="18" charset="0"/>
              </a:rPr>
              <a:t>)</a:t>
            </a:r>
          </a:p>
          <a:p>
            <a:pPr eaLnBrk="1" hangingPunct="1"/>
            <a:r>
              <a:rPr lang="en-US" altLang="en-US" b="1" dirty="0">
                <a:latin typeface="Times New Roman" panose="02020603050405020304" pitchFamily="18" charset="0"/>
              </a:rPr>
              <a:t> 						</a:t>
            </a:r>
            <a:r>
              <a:rPr lang="en-US" altLang="en-US" b="1" dirty="0" err="1">
                <a:latin typeface="Times New Roman" panose="02020603050405020304" pitchFamily="18" charset="0"/>
              </a:rPr>
              <a:t>Đáp</a:t>
            </a:r>
            <a:r>
              <a:rPr lang="en-US" altLang="en-US" b="1" dirty="0">
                <a:latin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Times New Roman" panose="02020603050405020304" pitchFamily="18" charset="0"/>
              </a:rPr>
              <a:t>số</a:t>
            </a:r>
            <a:r>
              <a:rPr lang="en-US" altLang="en-US" b="1" dirty="0">
                <a:latin typeface="Times New Roman" panose="02020603050405020304" pitchFamily="18" charset="0"/>
              </a:rPr>
              <a:t> : 15 </a:t>
            </a:r>
            <a:r>
              <a:rPr lang="en-US" altLang="en-US" b="1" dirty="0" err="1">
                <a:latin typeface="Times New Roman" panose="02020603050405020304" pitchFamily="18" charset="0"/>
              </a:rPr>
              <a:t>nhóm</a:t>
            </a:r>
            <a:endParaRPr lang="en-US" altLang="en-US" b="1" dirty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380592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random/>
      </p:transition>
    </mc:Choice>
    <mc:Fallback xmlns="">
      <p:transition spd="slow" advClick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>
            <a:extLst>
              <a:ext uri="{FF2B5EF4-FFF2-40B4-BE49-F238E27FC236}">
                <a16:creationId xmlns:a16="http://schemas.microsoft.com/office/drawing/2014/main" id="{22AB17B0-85D3-451B-9A8D-C5B7FBB2D635}"/>
              </a:ext>
            </a:extLst>
          </p:cNvPr>
          <p:cNvSpPr/>
          <p:nvPr/>
        </p:nvSpPr>
        <p:spPr>
          <a:xfrm>
            <a:off x="605742" y="439838"/>
            <a:ext cx="10995949" cy="596096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B4FB89DB-C5BB-441E-BA76-8783FAC983F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992" t="-937" r="50159" b="17087"/>
          <a:stretch/>
        </p:blipFill>
        <p:spPr>
          <a:xfrm>
            <a:off x="5227021" y="1274330"/>
            <a:ext cx="6374670" cy="5084994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EFB21C37-9B52-47CB-ADEC-5D8C65D1642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636" y="681942"/>
            <a:ext cx="5960962" cy="5960962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E6EE0F0F-552E-4424-BBF6-A35EA98F633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253" b="27899"/>
          <a:stretch/>
        </p:blipFill>
        <p:spPr>
          <a:xfrm>
            <a:off x="6377650" y="535479"/>
            <a:ext cx="5455534" cy="2747058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59C5985F-3DF1-4084-8414-6954D0DF7130}"/>
              </a:ext>
            </a:extLst>
          </p:cNvPr>
          <p:cNvSpPr txBox="1"/>
          <p:nvPr/>
        </p:nvSpPr>
        <p:spPr>
          <a:xfrm>
            <a:off x="5440977" y="2782903"/>
            <a:ext cx="6096000" cy="280076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8800" b="1" dirty="0">
                <a:solidFill>
                  <a:schemeClr val="accent3">
                    <a:lumMod val="75000"/>
                  </a:schemeClr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KHỞI </a:t>
            </a:r>
          </a:p>
          <a:p>
            <a:pPr algn="ctr"/>
            <a:r>
              <a:rPr lang="en-US" sz="8800" b="1" dirty="0">
                <a:solidFill>
                  <a:schemeClr val="accent3">
                    <a:lumMod val="75000"/>
                  </a:schemeClr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ĐỘNG</a:t>
            </a:r>
          </a:p>
        </p:txBody>
      </p:sp>
    </p:spTree>
    <p:extLst>
      <p:ext uri="{BB962C8B-B14F-4D97-AF65-F5344CB8AC3E}">
        <p14:creationId xmlns:p14="http://schemas.microsoft.com/office/powerpoint/2010/main" val="38583375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random/>
      </p:transition>
    </mc:Choice>
    <mc:Fallback xmlns="">
      <p:transition spd="slow" advClick="0">
        <p:random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>
            <a:extLst>
              <a:ext uri="{FF2B5EF4-FFF2-40B4-BE49-F238E27FC236}">
                <a16:creationId xmlns:a16="http://schemas.microsoft.com/office/drawing/2014/main" id="{22AB17B0-85D3-451B-9A8D-C5B7FBB2D635}"/>
              </a:ext>
            </a:extLst>
          </p:cNvPr>
          <p:cNvSpPr/>
          <p:nvPr/>
        </p:nvSpPr>
        <p:spPr>
          <a:xfrm>
            <a:off x="605742" y="439838"/>
            <a:ext cx="10995949" cy="596096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B4FB89DB-C5BB-441E-BA76-8783FAC983F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992" t="-937" r="50159" b="17087"/>
          <a:stretch/>
        </p:blipFill>
        <p:spPr>
          <a:xfrm>
            <a:off x="5227021" y="1274330"/>
            <a:ext cx="6374670" cy="5084994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EFB21C37-9B52-47CB-ADEC-5D8C65D1642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636" y="681942"/>
            <a:ext cx="5960962" cy="5960962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E6EE0F0F-552E-4424-BBF6-A35EA98F633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253" b="27899"/>
          <a:stretch/>
        </p:blipFill>
        <p:spPr>
          <a:xfrm>
            <a:off x="6377650" y="535479"/>
            <a:ext cx="5455534" cy="2747058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47057582-29C8-4D74-9F4C-EEA0A7F43A01}"/>
              </a:ext>
            </a:extLst>
          </p:cNvPr>
          <p:cNvSpPr txBox="1"/>
          <p:nvPr/>
        </p:nvSpPr>
        <p:spPr>
          <a:xfrm>
            <a:off x="5227021" y="3391042"/>
            <a:ext cx="6096000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9600" b="1" dirty="0">
                <a:solidFill>
                  <a:srgbClr val="59503C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CỦNG CỐ</a:t>
            </a:r>
          </a:p>
        </p:txBody>
      </p:sp>
    </p:spTree>
    <p:extLst>
      <p:ext uri="{BB962C8B-B14F-4D97-AF65-F5344CB8AC3E}">
        <p14:creationId xmlns:p14="http://schemas.microsoft.com/office/powerpoint/2010/main" val="26472949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random/>
      </p:transition>
    </mc:Choice>
    <mc:Fallback xmlns="">
      <p:transition spd="slow" advClick="0">
        <p:random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>
            <a:extLst>
              <a:ext uri="{FF2B5EF4-FFF2-40B4-BE49-F238E27FC236}">
                <a16:creationId xmlns:a16="http://schemas.microsoft.com/office/drawing/2014/main" id="{E1CE1A59-AE79-4B17-AAE7-25805E40505F}"/>
              </a:ext>
            </a:extLst>
          </p:cNvPr>
          <p:cNvGrpSpPr>
            <a:grpSpLocks/>
          </p:cNvGrpSpPr>
          <p:nvPr/>
        </p:nvGrpSpPr>
        <p:grpSpPr bwMode="auto">
          <a:xfrm>
            <a:off x="101600" y="963084"/>
            <a:ext cx="5994400" cy="4953000"/>
            <a:chOff x="47" y="0"/>
            <a:chExt cx="5713" cy="4320"/>
          </a:xfrm>
        </p:grpSpPr>
        <p:sp>
          <p:nvSpPr>
            <p:cNvPr id="16390" name="Freeform 3">
              <a:extLst>
                <a:ext uri="{FF2B5EF4-FFF2-40B4-BE49-F238E27FC236}">
                  <a16:creationId xmlns:a16="http://schemas.microsoft.com/office/drawing/2014/main" id="{774BF1A1-4584-4526-AEC5-236FD90074E2}"/>
                </a:ext>
              </a:extLst>
            </p:cNvPr>
            <p:cNvSpPr>
              <a:spLocks/>
            </p:cNvSpPr>
            <p:nvPr/>
          </p:nvSpPr>
          <p:spPr bwMode="auto">
            <a:xfrm>
              <a:off x="47" y="0"/>
              <a:ext cx="5713" cy="4320"/>
            </a:xfrm>
            <a:custGeom>
              <a:avLst/>
              <a:gdLst>
                <a:gd name="T0" fmla="*/ 3365 w 5713"/>
                <a:gd name="T1" fmla="*/ 58 h 4320"/>
                <a:gd name="T2" fmla="*/ 3390 w 5713"/>
                <a:gd name="T3" fmla="*/ 142 h 4320"/>
                <a:gd name="T4" fmla="*/ 3613 w 5713"/>
                <a:gd name="T5" fmla="*/ 187 h 4320"/>
                <a:gd name="T6" fmla="*/ 4015 w 5713"/>
                <a:gd name="T7" fmla="*/ 178 h 4320"/>
                <a:gd name="T8" fmla="*/ 4051 w 5713"/>
                <a:gd name="T9" fmla="*/ 310 h 4320"/>
                <a:gd name="T10" fmla="*/ 3735 w 5713"/>
                <a:gd name="T11" fmla="*/ 420 h 4320"/>
                <a:gd name="T12" fmla="*/ 3794 w 5713"/>
                <a:gd name="T13" fmla="*/ 514 h 4320"/>
                <a:gd name="T14" fmla="*/ 3699 w 5713"/>
                <a:gd name="T15" fmla="*/ 610 h 4320"/>
                <a:gd name="T16" fmla="*/ 3576 w 5713"/>
                <a:gd name="T17" fmla="*/ 663 h 4320"/>
                <a:gd name="T18" fmla="*/ 3529 w 5713"/>
                <a:gd name="T19" fmla="*/ 765 h 4320"/>
                <a:gd name="T20" fmla="*/ 3699 w 5713"/>
                <a:gd name="T21" fmla="*/ 779 h 4320"/>
                <a:gd name="T22" fmla="*/ 3838 w 5713"/>
                <a:gd name="T23" fmla="*/ 866 h 4320"/>
                <a:gd name="T24" fmla="*/ 3855 w 5713"/>
                <a:gd name="T25" fmla="*/ 996 h 4320"/>
                <a:gd name="T26" fmla="*/ 4086 w 5713"/>
                <a:gd name="T27" fmla="*/ 1008 h 4320"/>
                <a:gd name="T28" fmla="*/ 4093 w 5713"/>
                <a:gd name="T29" fmla="*/ 1019 h 4320"/>
                <a:gd name="T30" fmla="*/ 4213 w 5713"/>
                <a:gd name="T31" fmla="*/ 990 h 4320"/>
                <a:gd name="T32" fmla="*/ 4402 w 5713"/>
                <a:gd name="T33" fmla="*/ 1022 h 4320"/>
                <a:gd name="T34" fmla="*/ 5351 w 5713"/>
                <a:gd name="T35" fmla="*/ 1452 h 4320"/>
                <a:gd name="T36" fmla="*/ 5642 w 5713"/>
                <a:gd name="T37" fmla="*/ 1563 h 4320"/>
                <a:gd name="T38" fmla="*/ 5637 w 5713"/>
                <a:gd name="T39" fmla="*/ 1877 h 4320"/>
                <a:gd name="T40" fmla="*/ 5417 w 5713"/>
                <a:gd name="T41" fmla="*/ 2071 h 4320"/>
                <a:gd name="T42" fmla="*/ 5321 w 5713"/>
                <a:gd name="T43" fmla="*/ 2666 h 4320"/>
                <a:gd name="T44" fmla="*/ 5311 w 5713"/>
                <a:gd name="T45" fmla="*/ 2755 h 4320"/>
                <a:gd name="T46" fmla="*/ 4581 w 5713"/>
                <a:gd name="T47" fmla="*/ 3818 h 4320"/>
                <a:gd name="T48" fmla="*/ 4260 w 5713"/>
                <a:gd name="T49" fmla="*/ 3877 h 4320"/>
                <a:gd name="T50" fmla="*/ 4554 w 5713"/>
                <a:gd name="T51" fmla="*/ 4005 h 4320"/>
                <a:gd name="T52" fmla="*/ 4525 w 5713"/>
                <a:gd name="T53" fmla="*/ 4188 h 4320"/>
                <a:gd name="T54" fmla="*/ 3961 w 5713"/>
                <a:gd name="T55" fmla="*/ 4303 h 4320"/>
                <a:gd name="T56" fmla="*/ 3451 w 5713"/>
                <a:gd name="T57" fmla="*/ 4237 h 4320"/>
                <a:gd name="T58" fmla="*/ 3194 w 5713"/>
                <a:gd name="T59" fmla="*/ 4093 h 4320"/>
                <a:gd name="T60" fmla="*/ 2990 w 5713"/>
                <a:gd name="T61" fmla="*/ 3942 h 4320"/>
                <a:gd name="T62" fmla="*/ 3034 w 5713"/>
                <a:gd name="T63" fmla="*/ 3838 h 4320"/>
                <a:gd name="T64" fmla="*/ 2789 w 5713"/>
                <a:gd name="T65" fmla="*/ 3815 h 4320"/>
                <a:gd name="T66" fmla="*/ 2632 w 5713"/>
                <a:gd name="T67" fmla="*/ 3852 h 4320"/>
                <a:gd name="T68" fmla="*/ 2598 w 5713"/>
                <a:gd name="T69" fmla="*/ 3974 h 4320"/>
                <a:gd name="T70" fmla="*/ 2478 w 5713"/>
                <a:gd name="T71" fmla="*/ 4184 h 4320"/>
                <a:gd name="T72" fmla="*/ 2169 w 5713"/>
                <a:gd name="T73" fmla="*/ 4316 h 4320"/>
                <a:gd name="T74" fmla="*/ 1723 w 5713"/>
                <a:gd name="T75" fmla="*/ 4236 h 4320"/>
                <a:gd name="T76" fmla="*/ 1515 w 5713"/>
                <a:gd name="T77" fmla="*/ 4069 h 4320"/>
                <a:gd name="T78" fmla="*/ 1203 w 5713"/>
                <a:gd name="T79" fmla="*/ 3952 h 4320"/>
                <a:gd name="T80" fmla="*/ 1017 w 5713"/>
                <a:gd name="T81" fmla="*/ 3803 h 4320"/>
                <a:gd name="T82" fmla="*/ 154 w 5713"/>
                <a:gd name="T83" fmla="*/ 2099 h 4320"/>
                <a:gd name="T84" fmla="*/ 5 w 5713"/>
                <a:gd name="T85" fmla="*/ 1861 h 4320"/>
                <a:gd name="T86" fmla="*/ 365 w 5713"/>
                <a:gd name="T87" fmla="*/ 1116 h 4320"/>
                <a:gd name="T88" fmla="*/ 870 w 5713"/>
                <a:gd name="T89" fmla="*/ 1116 h 4320"/>
                <a:gd name="T90" fmla="*/ 1395 w 5713"/>
                <a:gd name="T91" fmla="*/ 1046 h 4320"/>
                <a:gd name="T92" fmla="*/ 1497 w 5713"/>
                <a:gd name="T93" fmla="*/ 992 h 4320"/>
                <a:gd name="T94" fmla="*/ 1664 w 5713"/>
                <a:gd name="T95" fmla="*/ 999 h 4320"/>
                <a:gd name="T96" fmla="*/ 1814 w 5713"/>
                <a:gd name="T97" fmla="*/ 995 h 4320"/>
                <a:gd name="T98" fmla="*/ 2017 w 5713"/>
                <a:gd name="T99" fmla="*/ 866 h 4320"/>
                <a:gd name="T100" fmla="*/ 2260 w 5713"/>
                <a:gd name="T101" fmla="*/ 782 h 4320"/>
                <a:gd name="T102" fmla="*/ 2191 w 5713"/>
                <a:gd name="T103" fmla="*/ 726 h 4320"/>
                <a:gd name="T104" fmla="*/ 2056 w 5713"/>
                <a:gd name="T105" fmla="*/ 670 h 4320"/>
                <a:gd name="T106" fmla="*/ 2044 w 5713"/>
                <a:gd name="T107" fmla="*/ 612 h 4320"/>
                <a:gd name="T108" fmla="*/ 1973 w 5713"/>
                <a:gd name="T109" fmla="*/ 575 h 4320"/>
                <a:gd name="T110" fmla="*/ 1870 w 5713"/>
                <a:gd name="T111" fmla="*/ 557 h 4320"/>
                <a:gd name="T112" fmla="*/ 1689 w 5713"/>
                <a:gd name="T113" fmla="*/ 406 h 4320"/>
                <a:gd name="T114" fmla="*/ 2125 w 5713"/>
                <a:gd name="T115" fmla="*/ 336 h 4320"/>
                <a:gd name="T116" fmla="*/ 2740 w 5713"/>
                <a:gd name="T117" fmla="*/ 30 h 4320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5713"/>
                <a:gd name="T178" fmla="*/ 0 h 4320"/>
                <a:gd name="T179" fmla="*/ 5713 w 5713"/>
                <a:gd name="T180" fmla="*/ 4320 h 4320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5713" h="4320">
                  <a:moveTo>
                    <a:pt x="3348" y="0"/>
                  </a:moveTo>
                  <a:lnTo>
                    <a:pt x="3355" y="8"/>
                  </a:lnTo>
                  <a:lnTo>
                    <a:pt x="3360" y="16"/>
                  </a:lnTo>
                  <a:lnTo>
                    <a:pt x="3363" y="24"/>
                  </a:lnTo>
                  <a:lnTo>
                    <a:pt x="3365" y="32"/>
                  </a:lnTo>
                  <a:lnTo>
                    <a:pt x="3365" y="40"/>
                  </a:lnTo>
                  <a:lnTo>
                    <a:pt x="3365" y="48"/>
                  </a:lnTo>
                  <a:lnTo>
                    <a:pt x="3365" y="58"/>
                  </a:lnTo>
                  <a:lnTo>
                    <a:pt x="3365" y="66"/>
                  </a:lnTo>
                  <a:lnTo>
                    <a:pt x="3368" y="74"/>
                  </a:lnTo>
                  <a:lnTo>
                    <a:pt x="3373" y="83"/>
                  </a:lnTo>
                  <a:lnTo>
                    <a:pt x="3375" y="95"/>
                  </a:lnTo>
                  <a:lnTo>
                    <a:pt x="3377" y="107"/>
                  </a:lnTo>
                  <a:lnTo>
                    <a:pt x="3380" y="119"/>
                  </a:lnTo>
                  <a:lnTo>
                    <a:pt x="3385" y="131"/>
                  </a:lnTo>
                  <a:lnTo>
                    <a:pt x="3390" y="142"/>
                  </a:lnTo>
                  <a:lnTo>
                    <a:pt x="3395" y="154"/>
                  </a:lnTo>
                  <a:lnTo>
                    <a:pt x="3402" y="165"/>
                  </a:lnTo>
                  <a:lnTo>
                    <a:pt x="3409" y="175"/>
                  </a:lnTo>
                  <a:lnTo>
                    <a:pt x="3417" y="187"/>
                  </a:lnTo>
                  <a:lnTo>
                    <a:pt x="3424" y="197"/>
                  </a:lnTo>
                  <a:lnTo>
                    <a:pt x="3493" y="195"/>
                  </a:lnTo>
                  <a:lnTo>
                    <a:pt x="3554" y="191"/>
                  </a:lnTo>
                  <a:lnTo>
                    <a:pt x="3613" y="187"/>
                  </a:lnTo>
                  <a:lnTo>
                    <a:pt x="3667" y="182"/>
                  </a:lnTo>
                  <a:lnTo>
                    <a:pt x="3721" y="179"/>
                  </a:lnTo>
                  <a:lnTo>
                    <a:pt x="3775" y="174"/>
                  </a:lnTo>
                  <a:lnTo>
                    <a:pt x="3831" y="170"/>
                  </a:lnTo>
                  <a:lnTo>
                    <a:pt x="3887" y="166"/>
                  </a:lnTo>
                  <a:lnTo>
                    <a:pt x="3946" y="164"/>
                  </a:lnTo>
                  <a:lnTo>
                    <a:pt x="4010" y="162"/>
                  </a:lnTo>
                  <a:lnTo>
                    <a:pt x="4015" y="178"/>
                  </a:lnTo>
                  <a:lnTo>
                    <a:pt x="4020" y="195"/>
                  </a:lnTo>
                  <a:lnTo>
                    <a:pt x="4025" y="211"/>
                  </a:lnTo>
                  <a:lnTo>
                    <a:pt x="4029" y="228"/>
                  </a:lnTo>
                  <a:lnTo>
                    <a:pt x="4037" y="244"/>
                  </a:lnTo>
                  <a:lnTo>
                    <a:pt x="4042" y="261"/>
                  </a:lnTo>
                  <a:lnTo>
                    <a:pt x="4044" y="277"/>
                  </a:lnTo>
                  <a:lnTo>
                    <a:pt x="4049" y="294"/>
                  </a:lnTo>
                  <a:lnTo>
                    <a:pt x="4051" y="310"/>
                  </a:lnTo>
                  <a:lnTo>
                    <a:pt x="4054" y="326"/>
                  </a:lnTo>
                  <a:lnTo>
                    <a:pt x="3701" y="371"/>
                  </a:lnTo>
                  <a:lnTo>
                    <a:pt x="3689" y="381"/>
                  </a:lnTo>
                  <a:lnTo>
                    <a:pt x="3686" y="390"/>
                  </a:lnTo>
                  <a:lnTo>
                    <a:pt x="3694" y="398"/>
                  </a:lnTo>
                  <a:lnTo>
                    <a:pt x="3703" y="406"/>
                  </a:lnTo>
                  <a:lnTo>
                    <a:pt x="3718" y="413"/>
                  </a:lnTo>
                  <a:lnTo>
                    <a:pt x="3735" y="420"/>
                  </a:lnTo>
                  <a:lnTo>
                    <a:pt x="3752" y="427"/>
                  </a:lnTo>
                  <a:lnTo>
                    <a:pt x="3770" y="435"/>
                  </a:lnTo>
                  <a:lnTo>
                    <a:pt x="3782" y="443"/>
                  </a:lnTo>
                  <a:lnTo>
                    <a:pt x="3789" y="453"/>
                  </a:lnTo>
                  <a:lnTo>
                    <a:pt x="3797" y="468"/>
                  </a:lnTo>
                  <a:lnTo>
                    <a:pt x="3799" y="484"/>
                  </a:lnTo>
                  <a:lnTo>
                    <a:pt x="3797" y="499"/>
                  </a:lnTo>
                  <a:lnTo>
                    <a:pt x="3794" y="514"/>
                  </a:lnTo>
                  <a:lnTo>
                    <a:pt x="3787" y="528"/>
                  </a:lnTo>
                  <a:lnTo>
                    <a:pt x="3777" y="542"/>
                  </a:lnTo>
                  <a:lnTo>
                    <a:pt x="3767" y="556"/>
                  </a:lnTo>
                  <a:lnTo>
                    <a:pt x="3755" y="570"/>
                  </a:lnTo>
                  <a:lnTo>
                    <a:pt x="3740" y="582"/>
                  </a:lnTo>
                  <a:lnTo>
                    <a:pt x="3725" y="594"/>
                  </a:lnTo>
                  <a:lnTo>
                    <a:pt x="3713" y="603"/>
                  </a:lnTo>
                  <a:lnTo>
                    <a:pt x="3699" y="610"/>
                  </a:lnTo>
                  <a:lnTo>
                    <a:pt x="3679" y="614"/>
                  </a:lnTo>
                  <a:lnTo>
                    <a:pt x="3659" y="619"/>
                  </a:lnTo>
                  <a:lnTo>
                    <a:pt x="3640" y="623"/>
                  </a:lnTo>
                  <a:lnTo>
                    <a:pt x="3620" y="628"/>
                  </a:lnTo>
                  <a:lnTo>
                    <a:pt x="3603" y="634"/>
                  </a:lnTo>
                  <a:lnTo>
                    <a:pt x="3591" y="642"/>
                  </a:lnTo>
                  <a:lnTo>
                    <a:pt x="3581" y="651"/>
                  </a:lnTo>
                  <a:lnTo>
                    <a:pt x="3576" y="663"/>
                  </a:lnTo>
                  <a:lnTo>
                    <a:pt x="3576" y="676"/>
                  </a:lnTo>
                  <a:lnTo>
                    <a:pt x="3574" y="688"/>
                  </a:lnTo>
                  <a:lnTo>
                    <a:pt x="3569" y="701"/>
                  </a:lnTo>
                  <a:lnTo>
                    <a:pt x="3564" y="714"/>
                  </a:lnTo>
                  <a:lnTo>
                    <a:pt x="3556" y="726"/>
                  </a:lnTo>
                  <a:lnTo>
                    <a:pt x="3547" y="739"/>
                  </a:lnTo>
                  <a:lnTo>
                    <a:pt x="3537" y="752"/>
                  </a:lnTo>
                  <a:lnTo>
                    <a:pt x="3529" y="765"/>
                  </a:lnTo>
                  <a:lnTo>
                    <a:pt x="3520" y="778"/>
                  </a:lnTo>
                  <a:lnTo>
                    <a:pt x="3512" y="790"/>
                  </a:lnTo>
                  <a:lnTo>
                    <a:pt x="3542" y="790"/>
                  </a:lnTo>
                  <a:lnTo>
                    <a:pt x="3574" y="789"/>
                  </a:lnTo>
                  <a:lnTo>
                    <a:pt x="3603" y="787"/>
                  </a:lnTo>
                  <a:lnTo>
                    <a:pt x="3635" y="783"/>
                  </a:lnTo>
                  <a:lnTo>
                    <a:pt x="3667" y="781"/>
                  </a:lnTo>
                  <a:lnTo>
                    <a:pt x="3699" y="779"/>
                  </a:lnTo>
                  <a:lnTo>
                    <a:pt x="3730" y="779"/>
                  </a:lnTo>
                  <a:lnTo>
                    <a:pt x="3760" y="779"/>
                  </a:lnTo>
                  <a:lnTo>
                    <a:pt x="3792" y="782"/>
                  </a:lnTo>
                  <a:lnTo>
                    <a:pt x="3821" y="787"/>
                  </a:lnTo>
                  <a:lnTo>
                    <a:pt x="3833" y="807"/>
                  </a:lnTo>
                  <a:lnTo>
                    <a:pt x="3838" y="827"/>
                  </a:lnTo>
                  <a:lnTo>
                    <a:pt x="3841" y="846"/>
                  </a:lnTo>
                  <a:lnTo>
                    <a:pt x="3838" y="866"/>
                  </a:lnTo>
                  <a:lnTo>
                    <a:pt x="3833" y="885"/>
                  </a:lnTo>
                  <a:lnTo>
                    <a:pt x="3828" y="904"/>
                  </a:lnTo>
                  <a:lnTo>
                    <a:pt x="3821" y="925"/>
                  </a:lnTo>
                  <a:lnTo>
                    <a:pt x="3814" y="944"/>
                  </a:lnTo>
                  <a:lnTo>
                    <a:pt x="3809" y="964"/>
                  </a:lnTo>
                  <a:lnTo>
                    <a:pt x="3806" y="984"/>
                  </a:lnTo>
                  <a:lnTo>
                    <a:pt x="3831" y="990"/>
                  </a:lnTo>
                  <a:lnTo>
                    <a:pt x="3855" y="996"/>
                  </a:lnTo>
                  <a:lnTo>
                    <a:pt x="3882" y="999"/>
                  </a:lnTo>
                  <a:lnTo>
                    <a:pt x="3912" y="1002"/>
                  </a:lnTo>
                  <a:lnTo>
                    <a:pt x="3944" y="1003"/>
                  </a:lnTo>
                  <a:lnTo>
                    <a:pt x="3973" y="1004"/>
                  </a:lnTo>
                  <a:lnTo>
                    <a:pt x="4005" y="1005"/>
                  </a:lnTo>
                  <a:lnTo>
                    <a:pt x="4034" y="1005"/>
                  </a:lnTo>
                  <a:lnTo>
                    <a:pt x="4061" y="1006"/>
                  </a:lnTo>
                  <a:lnTo>
                    <a:pt x="4086" y="1008"/>
                  </a:lnTo>
                  <a:lnTo>
                    <a:pt x="4086" y="1010"/>
                  </a:lnTo>
                  <a:lnTo>
                    <a:pt x="4086" y="1012"/>
                  </a:lnTo>
                  <a:lnTo>
                    <a:pt x="4088" y="1013"/>
                  </a:lnTo>
                  <a:lnTo>
                    <a:pt x="4088" y="1014"/>
                  </a:lnTo>
                  <a:lnTo>
                    <a:pt x="4088" y="1015"/>
                  </a:lnTo>
                  <a:lnTo>
                    <a:pt x="4088" y="1016"/>
                  </a:lnTo>
                  <a:lnTo>
                    <a:pt x="4091" y="1018"/>
                  </a:lnTo>
                  <a:lnTo>
                    <a:pt x="4093" y="1019"/>
                  </a:lnTo>
                  <a:lnTo>
                    <a:pt x="4096" y="1020"/>
                  </a:lnTo>
                  <a:lnTo>
                    <a:pt x="4098" y="1020"/>
                  </a:lnTo>
                  <a:lnTo>
                    <a:pt x="4115" y="1013"/>
                  </a:lnTo>
                  <a:lnTo>
                    <a:pt x="4132" y="1007"/>
                  </a:lnTo>
                  <a:lnTo>
                    <a:pt x="4152" y="1002"/>
                  </a:lnTo>
                  <a:lnTo>
                    <a:pt x="4172" y="997"/>
                  </a:lnTo>
                  <a:lnTo>
                    <a:pt x="4191" y="994"/>
                  </a:lnTo>
                  <a:lnTo>
                    <a:pt x="4213" y="990"/>
                  </a:lnTo>
                  <a:lnTo>
                    <a:pt x="4235" y="987"/>
                  </a:lnTo>
                  <a:lnTo>
                    <a:pt x="4255" y="984"/>
                  </a:lnTo>
                  <a:lnTo>
                    <a:pt x="4277" y="982"/>
                  </a:lnTo>
                  <a:lnTo>
                    <a:pt x="4299" y="979"/>
                  </a:lnTo>
                  <a:lnTo>
                    <a:pt x="4333" y="987"/>
                  </a:lnTo>
                  <a:lnTo>
                    <a:pt x="4360" y="997"/>
                  </a:lnTo>
                  <a:lnTo>
                    <a:pt x="4382" y="1008"/>
                  </a:lnTo>
                  <a:lnTo>
                    <a:pt x="4402" y="1022"/>
                  </a:lnTo>
                  <a:lnTo>
                    <a:pt x="4414" y="1037"/>
                  </a:lnTo>
                  <a:lnTo>
                    <a:pt x="4426" y="1052"/>
                  </a:lnTo>
                  <a:lnTo>
                    <a:pt x="4436" y="1068"/>
                  </a:lnTo>
                  <a:lnTo>
                    <a:pt x="4446" y="1085"/>
                  </a:lnTo>
                  <a:lnTo>
                    <a:pt x="4456" y="1101"/>
                  </a:lnTo>
                  <a:lnTo>
                    <a:pt x="4468" y="1116"/>
                  </a:lnTo>
                  <a:lnTo>
                    <a:pt x="5351" y="1119"/>
                  </a:lnTo>
                  <a:lnTo>
                    <a:pt x="5351" y="1452"/>
                  </a:lnTo>
                  <a:lnTo>
                    <a:pt x="5387" y="1466"/>
                  </a:lnTo>
                  <a:lnTo>
                    <a:pt x="5424" y="1478"/>
                  </a:lnTo>
                  <a:lnTo>
                    <a:pt x="5463" y="1492"/>
                  </a:lnTo>
                  <a:lnTo>
                    <a:pt x="5503" y="1504"/>
                  </a:lnTo>
                  <a:lnTo>
                    <a:pt x="5542" y="1517"/>
                  </a:lnTo>
                  <a:lnTo>
                    <a:pt x="5578" y="1531"/>
                  </a:lnTo>
                  <a:lnTo>
                    <a:pt x="5610" y="1547"/>
                  </a:lnTo>
                  <a:lnTo>
                    <a:pt x="5642" y="1563"/>
                  </a:lnTo>
                  <a:lnTo>
                    <a:pt x="5667" y="1581"/>
                  </a:lnTo>
                  <a:lnTo>
                    <a:pt x="5686" y="1602"/>
                  </a:lnTo>
                  <a:lnTo>
                    <a:pt x="5706" y="1648"/>
                  </a:lnTo>
                  <a:lnTo>
                    <a:pt x="5713" y="1695"/>
                  </a:lnTo>
                  <a:lnTo>
                    <a:pt x="5708" y="1742"/>
                  </a:lnTo>
                  <a:lnTo>
                    <a:pt x="5694" y="1788"/>
                  </a:lnTo>
                  <a:lnTo>
                    <a:pt x="5669" y="1834"/>
                  </a:lnTo>
                  <a:lnTo>
                    <a:pt x="5637" y="1877"/>
                  </a:lnTo>
                  <a:lnTo>
                    <a:pt x="5603" y="1922"/>
                  </a:lnTo>
                  <a:lnTo>
                    <a:pt x="5561" y="1964"/>
                  </a:lnTo>
                  <a:lnTo>
                    <a:pt x="5517" y="2005"/>
                  </a:lnTo>
                  <a:lnTo>
                    <a:pt x="5473" y="2045"/>
                  </a:lnTo>
                  <a:lnTo>
                    <a:pt x="5458" y="2052"/>
                  </a:lnTo>
                  <a:lnTo>
                    <a:pt x="5446" y="2059"/>
                  </a:lnTo>
                  <a:lnTo>
                    <a:pt x="5431" y="2066"/>
                  </a:lnTo>
                  <a:lnTo>
                    <a:pt x="5417" y="2071"/>
                  </a:lnTo>
                  <a:lnTo>
                    <a:pt x="5402" y="2077"/>
                  </a:lnTo>
                  <a:lnTo>
                    <a:pt x="5390" y="2083"/>
                  </a:lnTo>
                  <a:lnTo>
                    <a:pt x="5375" y="2088"/>
                  </a:lnTo>
                  <a:lnTo>
                    <a:pt x="5360" y="2094"/>
                  </a:lnTo>
                  <a:lnTo>
                    <a:pt x="5346" y="2101"/>
                  </a:lnTo>
                  <a:lnTo>
                    <a:pt x="5333" y="2107"/>
                  </a:lnTo>
                  <a:lnTo>
                    <a:pt x="5314" y="2654"/>
                  </a:lnTo>
                  <a:lnTo>
                    <a:pt x="5321" y="2666"/>
                  </a:lnTo>
                  <a:lnTo>
                    <a:pt x="5324" y="2677"/>
                  </a:lnTo>
                  <a:lnTo>
                    <a:pt x="5324" y="2688"/>
                  </a:lnTo>
                  <a:lnTo>
                    <a:pt x="5321" y="2700"/>
                  </a:lnTo>
                  <a:lnTo>
                    <a:pt x="5319" y="2711"/>
                  </a:lnTo>
                  <a:lnTo>
                    <a:pt x="5316" y="2723"/>
                  </a:lnTo>
                  <a:lnTo>
                    <a:pt x="5314" y="2733"/>
                  </a:lnTo>
                  <a:lnTo>
                    <a:pt x="5311" y="2744"/>
                  </a:lnTo>
                  <a:lnTo>
                    <a:pt x="5311" y="2755"/>
                  </a:lnTo>
                  <a:lnTo>
                    <a:pt x="5314" y="2765"/>
                  </a:lnTo>
                  <a:lnTo>
                    <a:pt x="5297" y="3818"/>
                  </a:lnTo>
                  <a:lnTo>
                    <a:pt x="5179" y="3818"/>
                  </a:lnTo>
                  <a:lnTo>
                    <a:pt x="5059" y="3818"/>
                  </a:lnTo>
                  <a:lnTo>
                    <a:pt x="4939" y="3818"/>
                  </a:lnTo>
                  <a:lnTo>
                    <a:pt x="4819" y="3818"/>
                  </a:lnTo>
                  <a:lnTo>
                    <a:pt x="4699" y="3818"/>
                  </a:lnTo>
                  <a:lnTo>
                    <a:pt x="4581" y="3818"/>
                  </a:lnTo>
                  <a:lnTo>
                    <a:pt x="4463" y="3818"/>
                  </a:lnTo>
                  <a:lnTo>
                    <a:pt x="4353" y="3818"/>
                  </a:lnTo>
                  <a:lnTo>
                    <a:pt x="4245" y="3818"/>
                  </a:lnTo>
                  <a:lnTo>
                    <a:pt x="4142" y="3818"/>
                  </a:lnTo>
                  <a:lnTo>
                    <a:pt x="4105" y="3847"/>
                  </a:lnTo>
                  <a:lnTo>
                    <a:pt x="4154" y="3859"/>
                  </a:lnTo>
                  <a:lnTo>
                    <a:pt x="4206" y="3868"/>
                  </a:lnTo>
                  <a:lnTo>
                    <a:pt x="4260" y="3877"/>
                  </a:lnTo>
                  <a:lnTo>
                    <a:pt x="4311" y="3886"/>
                  </a:lnTo>
                  <a:lnTo>
                    <a:pt x="4363" y="3895"/>
                  </a:lnTo>
                  <a:lnTo>
                    <a:pt x="4409" y="3907"/>
                  </a:lnTo>
                  <a:lnTo>
                    <a:pt x="4453" y="3920"/>
                  </a:lnTo>
                  <a:lnTo>
                    <a:pt x="4490" y="3936"/>
                  </a:lnTo>
                  <a:lnTo>
                    <a:pt x="4522" y="3957"/>
                  </a:lnTo>
                  <a:lnTo>
                    <a:pt x="4547" y="3982"/>
                  </a:lnTo>
                  <a:lnTo>
                    <a:pt x="4554" y="4005"/>
                  </a:lnTo>
                  <a:lnTo>
                    <a:pt x="4556" y="4028"/>
                  </a:lnTo>
                  <a:lnTo>
                    <a:pt x="4556" y="4051"/>
                  </a:lnTo>
                  <a:lnTo>
                    <a:pt x="4554" y="4074"/>
                  </a:lnTo>
                  <a:lnTo>
                    <a:pt x="4549" y="4098"/>
                  </a:lnTo>
                  <a:lnTo>
                    <a:pt x="4542" y="4120"/>
                  </a:lnTo>
                  <a:lnTo>
                    <a:pt x="4537" y="4143"/>
                  </a:lnTo>
                  <a:lnTo>
                    <a:pt x="4529" y="4165"/>
                  </a:lnTo>
                  <a:lnTo>
                    <a:pt x="4525" y="4188"/>
                  </a:lnTo>
                  <a:lnTo>
                    <a:pt x="4520" y="4208"/>
                  </a:lnTo>
                  <a:lnTo>
                    <a:pt x="4456" y="4242"/>
                  </a:lnTo>
                  <a:lnTo>
                    <a:pt x="4385" y="4267"/>
                  </a:lnTo>
                  <a:lnTo>
                    <a:pt x="4306" y="4284"/>
                  </a:lnTo>
                  <a:lnTo>
                    <a:pt x="4225" y="4296"/>
                  </a:lnTo>
                  <a:lnTo>
                    <a:pt x="4140" y="4302"/>
                  </a:lnTo>
                  <a:lnTo>
                    <a:pt x="4051" y="4304"/>
                  </a:lnTo>
                  <a:lnTo>
                    <a:pt x="3961" y="4303"/>
                  </a:lnTo>
                  <a:lnTo>
                    <a:pt x="3870" y="4300"/>
                  </a:lnTo>
                  <a:lnTo>
                    <a:pt x="3779" y="4294"/>
                  </a:lnTo>
                  <a:lnTo>
                    <a:pt x="3689" y="4287"/>
                  </a:lnTo>
                  <a:lnTo>
                    <a:pt x="3647" y="4278"/>
                  </a:lnTo>
                  <a:lnTo>
                    <a:pt x="3600" y="4269"/>
                  </a:lnTo>
                  <a:lnTo>
                    <a:pt x="3551" y="4260"/>
                  </a:lnTo>
                  <a:lnTo>
                    <a:pt x="3500" y="4248"/>
                  </a:lnTo>
                  <a:lnTo>
                    <a:pt x="3451" y="4237"/>
                  </a:lnTo>
                  <a:lnTo>
                    <a:pt x="3407" y="4223"/>
                  </a:lnTo>
                  <a:lnTo>
                    <a:pt x="3368" y="4207"/>
                  </a:lnTo>
                  <a:lnTo>
                    <a:pt x="3338" y="4189"/>
                  </a:lnTo>
                  <a:lnTo>
                    <a:pt x="3319" y="4166"/>
                  </a:lnTo>
                  <a:lnTo>
                    <a:pt x="3311" y="4140"/>
                  </a:lnTo>
                  <a:lnTo>
                    <a:pt x="3272" y="4125"/>
                  </a:lnTo>
                  <a:lnTo>
                    <a:pt x="3233" y="4109"/>
                  </a:lnTo>
                  <a:lnTo>
                    <a:pt x="3194" y="4093"/>
                  </a:lnTo>
                  <a:lnTo>
                    <a:pt x="3157" y="4076"/>
                  </a:lnTo>
                  <a:lnTo>
                    <a:pt x="3123" y="4058"/>
                  </a:lnTo>
                  <a:lnTo>
                    <a:pt x="3091" y="4039"/>
                  </a:lnTo>
                  <a:lnTo>
                    <a:pt x="3059" y="4020"/>
                  </a:lnTo>
                  <a:lnTo>
                    <a:pt x="3029" y="3999"/>
                  </a:lnTo>
                  <a:lnTo>
                    <a:pt x="3005" y="3978"/>
                  </a:lnTo>
                  <a:lnTo>
                    <a:pt x="2983" y="3955"/>
                  </a:lnTo>
                  <a:lnTo>
                    <a:pt x="2990" y="3942"/>
                  </a:lnTo>
                  <a:lnTo>
                    <a:pt x="2995" y="3928"/>
                  </a:lnTo>
                  <a:lnTo>
                    <a:pt x="3000" y="3916"/>
                  </a:lnTo>
                  <a:lnTo>
                    <a:pt x="3005" y="3902"/>
                  </a:lnTo>
                  <a:lnTo>
                    <a:pt x="3012" y="3888"/>
                  </a:lnTo>
                  <a:lnTo>
                    <a:pt x="3017" y="3876"/>
                  </a:lnTo>
                  <a:lnTo>
                    <a:pt x="3022" y="3863"/>
                  </a:lnTo>
                  <a:lnTo>
                    <a:pt x="3027" y="3851"/>
                  </a:lnTo>
                  <a:lnTo>
                    <a:pt x="3034" y="3838"/>
                  </a:lnTo>
                  <a:lnTo>
                    <a:pt x="3039" y="3827"/>
                  </a:lnTo>
                  <a:lnTo>
                    <a:pt x="3005" y="3819"/>
                  </a:lnTo>
                  <a:lnTo>
                    <a:pt x="2971" y="3813"/>
                  </a:lnTo>
                  <a:lnTo>
                    <a:pt x="2936" y="3812"/>
                  </a:lnTo>
                  <a:lnTo>
                    <a:pt x="2902" y="3812"/>
                  </a:lnTo>
                  <a:lnTo>
                    <a:pt x="2865" y="3813"/>
                  </a:lnTo>
                  <a:lnTo>
                    <a:pt x="2828" y="3814"/>
                  </a:lnTo>
                  <a:lnTo>
                    <a:pt x="2789" y="3815"/>
                  </a:lnTo>
                  <a:lnTo>
                    <a:pt x="2750" y="3816"/>
                  </a:lnTo>
                  <a:lnTo>
                    <a:pt x="2706" y="3815"/>
                  </a:lnTo>
                  <a:lnTo>
                    <a:pt x="2659" y="3811"/>
                  </a:lnTo>
                  <a:lnTo>
                    <a:pt x="2647" y="3818"/>
                  </a:lnTo>
                  <a:lnTo>
                    <a:pt x="2640" y="3824"/>
                  </a:lnTo>
                  <a:lnTo>
                    <a:pt x="2635" y="3834"/>
                  </a:lnTo>
                  <a:lnTo>
                    <a:pt x="2632" y="3843"/>
                  </a:lnTo>
                  <a:lnTo>
                    <a:pt x="2632" y="3852"/>
                  </a:lnTo>
                  <a:lnTo>
                    <a:pt x="2632" y="3861"/>
                  </a:lnTo>
                  <a:lnTo>
                    <a:pt x="2632" y="3870"/>
                  </a:lnTo>
                  <a:lnTo>
                    <a:pt x="2632" y="3879"/>
                  </a:lnTo>
                  <a:lnTo>
                    <a:pt x="2630" y="3886"/>
                  </a:lnTo>
                  <a:lnTo>
                    <a:pt x="2623" y="3893"/>
                  </a:lnTo>
                  <a:lnTo>
                    <a:pt x="2615" y="3920"/>
                  </a:lnTo>
                  <a:lnTo>
                    <a:pt x="2608" y="3947"/>
                  </a:lnTo>
                  <a:lnTo>
                    <a:pt x="2598" y="3974"/>
                  </a:lnTo>
                  <a:lnTo>
                    <a:pt x="2591" y="4003"/>
                  </a:lnTo>
                  <a:lnTo>
                    <a:pt x="2578" y="4030"/>
                  </a:lnTo>
                  <a:lnTo>
                    <a:pt x="2566" y="4058"/>
                  </a:lnTo>
                  <a:lnTo>
                    <a:pt x="2554" y="4084"/>
                  </a:lnTo>
                  <a:lnTo>
                    <a:pt x="2537" y="4110"/>
                  </a:lnTo>
                  <a:lnTo>
                    <a:pt x="2520" y="4136"/>
                  </a:lnTo>
                  <a:lnTo>
                    <a:pt x="2497" y="4160"/>
                  </a:lnTo>
                  <a:lnTo>
                    <a:pt x="2478" y="4184"/>
                  </a:lnTo>
                  <a:lnTo>
                    <a:pt x="2453" y="4206"/>
                  </a:lnTo>
                  <a:lnTo>
                    <a:pt x="2422" y="4228"/>
                  </a:lnTo>
                  <a:lnTo>
                    <a:pt x="2387" y="4248"/>
                  </a:lnTo>
                  <a:lnTo>
                    <a:pt x="2348" y="4267"/>
                  </a:lnTo>
                  <a:lnTo>
                    <a:pt x="2309" y="4283"/>
                  </a:lnTo>
                  <a:lnTo>
                    <a:pt x="2265" y="4296"/>
                  </a:lnTo>
                  <a:lnTo>
                    <a:pt x="2218" y="4308"/>
                  </a:lnTo>
                  <a:lnTo>
                    <a:pt x="2169" y="4316"/>
                  </a:lnTo>
                  <a:lnTo>
                    <a:pt x="2120" y="4320"/>
                  </a:lnTo>
                  <a:lnTo>
                    <a:pt x="2054" y="4319"/>
                  </a:lnTo>
                  <a:lnTo>
                    <a:pt x="1993" y="4312"/>
                  </a:lnTo>
                  <a:lnTo>
                    <a:pt x="1934" y="4303"/>
                  </a:lnTo>
                  <a:lnTo>
                    <a:pt x="1877" y="4290"/>
                  </a:lnTo>
                  <a:lnTo>
                    <a:pt x="1823" y="4274"/>
                  </a:lnTo>
                  <a:lnTo>
                    <a:pt x="1772" y="4255"/>
                  </a:lnTo>
                  <a:lnTo>
                    <a:pt x="1723" y="4236"/>
                  </a:lnTo>
                  <a:lnTo>
                    <a:pt x="1676" y="4215"/>
                  </a:lnTo>
                  <a:lnTo>
                    <a:pt x="1632" y="4194"/>
                  </a:lnTo>
                  <a:lnTo>
                    <a:pt x="1591" y="4173"/>
                  </a:lnTo>
                  <a:lnTo>
                    <a:pt x="1610" y="4143"/>
                  </a:lnTo>
                  <a:lnTo>
                    <a:pt x="1610" y="4119"/>
                  </a:lnTo>
                  <a:lnTo>
                    <a:pt x="1591" y="4100"/>
                  </a:lnTo>
                  <a:lnTo>
                    <a:pt x="1559" y="4083"/>
                  </a:lnTo>
                  <a:lnTo>
                    <a:pt x="1515" y="4069"/>
                  </a:lnTo>
                  <a:lnTo>
                    <a:pt x="1466" y="4056"/>
                  </a:lnTo>
                  <a:lnTo>
                    <a:pt x="1414" y="4044"/>
                  </a:lnTo>
                  <a:lnTo>
                    <a:pt x="1368" y="4032"/>
                  </a:lnTo>
                  <a:lnTo>
                    <a:pt x="1323" y="4019"/>
                  </a:lnTo>
                  <a:lnTo>
                    <a:pt x="1292" y="4003"/>
                  </a:lnTo>
                  <a:lnTo>
                    <a:pt x="1260" y="3987"/>
                  </a:lnTo>
                  <a:lnTo>
                    <a:pt x="1230" y="3971"/>
                  </a:lnTo>
                  <a:lnTo>
                    <a:pt x="1203" y="3952"/>
                  </a:lnTo>
                  <a:lnTo>
                    <a:pt x="1179" y="3934"/>
                  </a:lnTo>
                  <a:lnTo>
                    <a:pt x="1159" y="3915"/>
                  </a:lnTo>
                  <a:lnTo>
                    <a:pt x="1140" y="3895"/>
                  </a:lnTo>
                  <a:lnTo>
                    <a:pt x="1122" y="3875"/>
                  </a:lnTo>
                  <a:lnTo>
                    <a:pt x="1105" y="3855"/>
                  </a:lnTo>
                  <a:lnTo>
                    <a:pt x="1088" y="3835"/>
                  </a:lnTo>
                  <a:lnTo>
                    <a:pt x="1071" y="3814"/>
                  </a:lnTo>
                  <a:lnTo>
                    <a:pt x="1017" y="3803"/>
                  </a:lnTo>
                  <a:lnTo>
                    <a:pt x="348" y="3803"/>
                  </a:lnTo>
                  <a:lnTo>
                    <a:pt x="355" y="2144"/>
                  </a:lnTo>
                  <a:lnTo>
                    <a:pt x="319" y="2140"/>
                  </a:lnTo>
                  <a:lnTo>
                    <a:pt x="284" y="2133"/>
                  </a:lnTo>
                  <a:lnTo>
                    <a:pt x="250" y="2126"/>
                  </a:lnTo>
                  <a:lnTo>
                    <a:pt x="216" y="2118"/>
                  </a:lnTo>
                  <a:lnTo>
                    <a:pt x="184" y="2109"/>
                  </a:lnTo>
                  <a:lnTo>
                    <a:pt x="154" y="2099"/>
                  </a:lnTo>
                  <a:lnTo>
                    <a:pt x="127" y="2087"/>
                  </a:lnTo>
                  <a:lnTo>
                    <a:pt x="103" y="2074"/>
                  </a:lnTo>
                  <a:lnTo>
                    <a:pt x="81" y="2059"/>
                  </a:lnTo>
                  <a:lnTo>
                    <a:pt x="64" y="2042"/>
                  </a:lnTo>
                  <a:lnTo>
                    <a:pt x="46" y="1999"/>
                  </a:lnTo>
                  <a:lnTo>
                    <a:pt x="32" y="1955"/>
                  </a:lnTo>
                  <a:lnTo>
                    <a:pt x="15" y="1908"/>
                  </a:lnTo>
                  <a:lnTo>
                    <a:pt x="5" y="1861"/>
                  </a:lnTo>
                  <a:lnTo>
                    <a:pt x="0" y="1813"/>
                  </a:lnTo>
                  <a:lnTo>
                    <a:pt x="2" y="1766"/>
                  </a:lnTo>
                  <a:lnTo>
                    <a:pt x="17" y="1720"/>
                  </a:lnTo>
                  <a:lnTo>
                    <a:pt x="42" y="1677"/>
                  </a:lnTo>
                  <a:lnTo>
                    <a:pt x="81" y="1635"/>
                  </a:lnTo>
                  <a:lnTo>
                    <a:pt x="135" y="1596"/>
                  </a:lnTo>
                  <a:lnTo>
                    <a:pt x="348" y="1543"/>
                  </a:lnTo>
                  <a:lnTo>
                    <a:pt x="365" y="1116"/>
                  </a:lnTo>
                  <a:lnTo>
                    <a:pt x="421" y="1116"/>
                  </a:lnTo>
                  <a:lnTo>
                    <a:pt x="485" y="1116"/>
                  </a:lnTo>
                  <a:lnTo>
                    <a:pt x="556" y="1116"/>
                  </a:lnTo>
                  <a:lnTo>
                    <a:pt x="630" y="1116"/>
                  </a:lnTo>
                  <a:lnTo>
                    <a:pt x="701" y="1116"/>
                  </a:lnTo>
                  <a:lnTo>
                    <a:pt x="767" y="1116"/>
                  </a:lnTo>
                  <a:lnTo>
                    <a:pt x="823" y="1116"/>
                  </a:lnTo>
                  <a:lnTo>
                    <a:pt x="870" y="1116"/>
                  </a:lnTo>
                  <a:lnTo>
                    <a:pt x="899" y="1116"/>
                  </a:lnTo>
                  <a:lnTo>
                    <a:pt x="909" y="1116"/>
                  </a:lnTo>
                  <a:lnTo>
                    <a:pt x="1319" y="1111"/>
                  </a:lnTo>
                  <a:lnTo>
                    <a:pt x="1331" y="1100"/>
                  </a:lnTo>
                  <a:lnTo>
                    <a:pt x="1345" y="1086"/>
                  </a:lnTo>
                  <a:lnTo>
                    <a:pt x="1360" y="1074"/>
                  </a:lnTo>
                  <a:lnTo>
                    <a:pt x="1377" y="1060"/>
                  </a:lnTo>
                  <a:lnTo>
                    <a:pt x="1395" y="1046"/>
                  </a:lnTo>
                  <a:lnTo>
                    <a:pt x="1412" y="1035"/>
                  </a:lnTo>
                  <a:lnTo>
                    <a:pt x="1424" y="1024"/>
                  </a:lnTo>
                  <a:lnTo>
                    <a:pt x="1436" y="1016"/>
                  </a:lnTo>
                  <a:lnTo>
                    <a:pt x="1444" y="1011"/>
                  </a:lnTo>
                  <a:lnTo>
                    <a:pt x="1446" y="1008"/>
                  </a:lnTo>
                  <a:lnTo>
                    <a:pt x="1461" y="1003"/>
                  </a:lnTo>
                  <a:lnTo>
                    <a:pt x="1478" y="997"/>
                  </a:lnTo>
                  <a:lnTo>
                    <a:pt x="1497" y="992"/>
                  </a:lnTo>
                  <a:lnTo>
                    <a:pt x="1517" y="988"/>
                  </a:lnTo>
                  <a:lnTo>
                    <a:pt x="1539" y="986"/>
                  </a:lnTo>
                  <a:lnTo>
                    <a:pt x="1564" y="983"/>
                  </a:lnTo>
                  <a:lnTo>
                    <a:pt x="1586" y="983"/>
                  </a:lnTo>
                  <a:lnTo>
                    <a:pt x="1610" y="984"/>
                  </a:lnTo>
                  <a:lnTo>
                    <a:pt x="1632" y="988"/>
                  </a:lnTo>
                  <a:lnTo>
                    <a:pt x="1652" y="992"/>
                  </a:lnTo>
                  <a:lnTo>
                    <a:pt x="1664" y="999"/>
                  </a:lnTo>
                  <a:lnTo>
                    <a:pt x="1676" y="1003"/>
                  </a:lnTo>
                  <a:lnTo>
                    <a:pt x="1694" y="1005"/>
                  </a:lnTo>
                  <a:lnTo>
                    <a:pt x="1713" y="1005"/>
                  </a:lnTo>
                  <a:lnTo>
                    <a:pt x="1733" y="1004"/>
                  </a:lnTo>
                  <a:lnTo>
                    <a:pt x="1752" y="1002"/>
                  </a:lnTo>
                  <a:lnTo>
                    <a:pt x="1774" y="999"/>
                  </a:lnTo>
                  <a:lnTo>
                    <a:pt x="1794" y="997"/>
                  </a:lnTo>
                  <a:lnTo>
                    <a:pt x="1814" y="995"/>
                  </a:lnTo>
                  <a:lnTo>
                    <a:pt x="1828" y="992"/>
                  </a:lnTo>
                  <a:lnTo>
                    <a:pt x="1897" y="991"/>
                  </a:lnTo>
                  <a:lnTo>
                    <a:pt x="1941" y="982"/>
                  </a:lnTo>
                  <a:lnTo>
                    <a:pt x="1973" y="966"/>
                  </a:lnTo>
                  <a:lnTo>
                    <a:pt x="1990" y="944"/>
                  </a:lnTo>
                  <a:lnTo>
                    <a:pt x="2002" y="919"/>
                  </a:lnTo>
                  <a:lnTo>
                    <a:pt x="2010" y="893"/>
                  </a:lnTo>
                  <a:lnTo>
                    <a:pt x="2017" y="866"/>
                  </a:lnTo>
                  <a:lnTo>
                    <a:pt x="2032" y="840"/>
                  </a:lnTo>
                  <a:lnTo>
                    <a:pt x="2056" y="818"/>
                  </a:lnTo>
                  <a:lnTo>
                    <a:pt x="2093" y="799"/>
                  </a:lnTo>
                  <a:lnTo>
                    <a:pt x="2262" y="814"/>
                  </a:lnTo>
                  <a:lnTo>
                    <a:pt x="2267" y="806"/>
                  </a:lnTo>
                  <a:lnTo>
                    <a:pt x="2265" y="797"/>
                  </a:lnTo>
                  <a:lnTo>
                    <a:pt x="2262" y="790"/>
                  </a:lnTo>
                  <a:lnTo>
                    <a:pt x="2260" y="782"/>
                  </a:lnTo>
                  <a:lnTo>
                    <a:pt x="2255" y="775"/>
                  </a:lnTo>
                  <a:lnTo>
                    <a:pt x="2247" y="767"/>
                  </a:lnTo>
                  <a:lnTo>
                    <a:pt x="2243" y="759"/>
                  </a:lnTo>
                  <a:lnTo>
                    <a:pt x="2238" y="751"/>
                  </a:lnTo>
                  <a:lnTo>
                    <a:pt x="2235" y="742"/>
                  </a:lnTo>
                  <a:lnTo>
                    <a:pt x="2233" y="732"/>
                  </a:lnTo>
                  <a:lnTo>
                    <a:pt x="2213" y="730"/>
                  </a:lnTo>
                  <a:lnTo>
                    <a:pt x="2191" y="726"/>
                  </a:lnTo>
                  <a:lnTo>
                    <a:pt x="2172" y="723"/>
                  </a:lnTo>
                  <a:lnTo>
                    <a:pt x="2152" y="717"/>
                  </a:lnTo>
                  <a:lnTo>
                    <a:pt x="2132" y="711"/>
                  </a:lnTo>
                  <a:lnTo>
                    <a:pt x="2113" y="706"/>
                  </a:lnTo>
                  <a:lnTo>
                    <a:pt x="2098" y="698"/>
                  </a:lnTo>
                  <a:lnTo>
                    <a:pt x="2081" y="690"/>
                  </a:lnTo>
                  <a:lnTo>
                    <a:pt x="2069" y="680"/>
                  </a:lnTo>
                  <a:lnTo>
                    <a:pt x="2056" y="670"/>
                  </a:lnTo>
                  <a:lnTo>
                    <a:pt x="2051" y="663"/>
                  </a:lnTo>
                  <a:lnTo>
                    <a:pt x="2049" y="655"/>
                  </a:lnTo>
                  <a:lnTo>
                    <a:pt x="2049" y="647"/>
                  </a:lnTo>
                  <a:lnTo>
                    <a:pt x="2051" y="639"/>
                  </a:lnTo>
                  <a:lnTo>
                    <a:pt x="2054" y="631"/>
                  </a:lnTo>
                  <a:lnTo>
                    <a:pt x="2056" y="624"/>
                  </a:lnTo>
                  <a:lnTo>
                    <a:pt x="2054" y="618"/>
                  </a:lnTo>
                  <a:lnTo>
                    <a:pt x="2044" y="612"/>
                  </a:lnTo>
                  <a:lnTo>
                    <a:pt x="2029" y="608"/>
                  </a:lnTo>
                  <a:lnTo>
                    <a:pt x="2005" y="605"/>
                  </a:lnTo>
                  <a:lnTo>
                    <a:pt x="1997" y="602"/>
                  </a:lnTo>
                  <a:lnTo>
                    <a:pt x="1990" y="597"/>
                  </a:lnTo>
                  <a:lnTo>
                    <a:pt x="1985" y="592"/>
                  </a:lnTo>
                  <a:lnTo>
                    <a:pt x="1980" y="587"/>
                  </a:lnTo>
                  <a:lnTo>
                    <a:pt x="1975" y="581"/>
                  </a:lnTo>
                  <a:lnTo>
                    <a:pt x="1973" y="575"/>
                  </a:lnTo>
                  <a:lnTo>
                    <a:pt x="1968" y="570"/>
                  </a:lnTo>
                  <a:lnTo>
                    <a:pt x="1966" y="565"/>
                  </a:lnTo>
                  <a:lnTo>
                    <a:pt x="1963" y="559"/>
                  </a:lnTo>
                  <a:lnTo>
                    <a:pt x="1961" y="556"/>
                  </a:lnTo>
                  <a:lnTo>
                    <a:pt x="1941" y="554"/>
                  </a:lnTo>
                  <a:lnTo>
                    <a:pt x="1917" y="554"/>
                  </a:lnTo>
                  <a:lnTo>
                    <a:pt x="1895" y="555"/>
                  </a:lnTo>
                  <a:lnTo>
                    <a:pt x="1870" y="557"/>
                  </a:lnTo>
                  <a:lnTo>
                    <a:pt x="1846" y="559"/>
                  </a:lnTo>
                  <a:lnTo>
                    <a:pt x="1821" y="563"/>
                  </a:lnTo>
                  <a:lnTo>
                    <a:pt x="1794" y="565"/>
                  </a:lnTo>
                  <a:lnTo>
                    <a:pt x="1767" y="567"/>
                  </a:lnTo>
                  <a:lnTo>
                    <a:pt x="1743" y="568"/>
                  </a:lnTo>
                  <a:lnTo>
                    <a:pt x="1716" y="567"/>
                  </a:lnTo>
                  <a:lnTo>
                    <a:pt x="1635" y="416"/>
                  </a:lnTo>
                  <a:lnTo>
                    <a:pt x="1689" y="406"/>
                  </a:lnTo>
                  <a:lnTo>
                    <a:pt x="1740" y="396"/>
                  </a:lnTo>
                  <a:lnTo>
                    <a:pt x="1794" y="387"/>
                  </a:lnTo>
                  <a:lnTo>
                    <a:pt x="1850" y="376"/>
                  </a:lnTo>
                  <a:lnTo>
                    <a:pt x="1904" y="368"/>
                  </a:lnTo>
                  <a:lnTo>
                    <a:pt x="1958" y="359"/>
                  </a:lnTo>
                  <a:lnTo>
                    <a:pt x="2015" y="351"/>
                  </a:lnTo>
                  <a:lnTo>
                    <a:pt x="2071" y="343"/>
                  </a:lnTo>
                  <a:lnTo>
                    <a:pt x="2125" y="336"/>
                  </a:lnTo>
                  <a:lnTo>
                    <a:pt x="2181" y="330"/>
                  </a:lnTo>
                  <a:lnTo>
                    <a:pt x="2218" y="314"/>
                  </a:lnTo>
                  <a:lnTo>
                    <a:pt x="2145" y="100"/>
                  </a:lnTo>
                  <a:lnTo>
                    <a:pt x="2262" y="84"/>
                  </a:lnTo>
                  <a:lnTo>
                    <a:pt x="2380" y="69"/>
                  </a:lnTo>
                  <a:lnTo>
                    <a:pt x="2500" y="54"/>
                  </a:lnTo>
                  <a:lnTo>
                    <a:pt x="2620" y="42"/>
                  </a:lnTo>
                  <a:lnTo>
                    <a:pt x="2740" y="30"/>
                  </a:lnTo>
                  <a:lnTo>
                    <a:pt x="2863" y="20"/>
                  </a:lnTo>
                  <a:lnTo>
                    <a:pt x="2985" y="12"/>
                  </a:lnTo>
                  <a:lnTo>
                    <a:pt x="3108" y="6"/>
                  </a:lnTo>
                  <a:lnTo>
                    <a:pt x="3228" y="3"/>
                  </a:lnTo>
                  <a:lnTo>
                    <a:pt x="3348" y="2"/>
                  </a:lnTo>
                  <a:lnTo>
                    <a:pt x="3348" y="0"/>
                  </a:lnTo>
                  <a:close/>
                </a:path>
              </a:pathLst>
            </a:custGeom>
            <a:solidFill>
              <a:srgbClr val="0019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16391" name="Freeform 4">
              <a:extLst>
                <a:ext uri="{FF2B5EF4-FFF2-40B4-BE49-F238E27FC236}">
                  <a16:creationId xmlns:a16="http://schemas.microsoft.com/office/drawing/2014/main" id="{40A9E5E4-F783-45A1-A02C-5EBE3ACA2153}"/>
                </a:ext>
              </a:extLst>
            </p:cNvPr>
            <p:cNvSpPr>
              <a:spLocks/>
            </p:cNvSpPr>
            <p:nvPr/>
          </p:nvSpPr>
          <p:spPr bwMode="auto">
            <a:xfrm>
              <a:off x="2380" y="83"/>
              <a:ext cx="890" cy="144"/>
            </a:xfrm>
            <a:custGeom>
              <a:avLst/>
              <a:gdLst>
                <a:gd name="T0" fmla="*/ 890 w 890"/>
                <a:gd name="T1" fmla="*/ 41 h 144"/>
                <a:gd name="T2" fmla="*/ 890 w 890"/>
                <a:gd name="T3" fmla="*/ 58 h 144"/>
                <a:gd name="T4" fmla="*/ 804 w 890"/>
                <a:gd name="T5" fmla="*/ 64 h 144"/>
                <a:gd name="T6" fmla="*/ 716 w 890"/>
                <a:gd name="T7" fmla="*/ 69 h 144"/>
                <a:gd name="T8" fmla="*/ 630 w 890"/>
                <a:gd name="T9" fmla="*/ 76 h 144"/>
                <a:gd name="T10" fmla="*/ 540 w 890"/>
                <a:gd name="T11" fmla="*/ 83 h 144"/>
                <a:gd name="T12" fmla="*/ 451 w 890"/>
                <a:gd name="T13" fmla="*/ 90 h 144"/>
                <a:gd name="T14" fmla="*/ 365 w 890"/>
                <a:gd name="T15" fmla="*/ 98 h 144"/>
                <a:gd name="T16" fmla="*/ 277 w 890"/>
                <a:gd name="T17" fmla="*/ 107 h 144"/>
                <a:gd name="T18" fmla="*/ 191 w 890"/>
                <a:gd name="T19" fmla="*/ 117 h 144"/>
                <a:gd name="T20" fmla="*/ 108 w 890"/>
                <a:gd name="T21" fmla="*/ 130 h 144"/>
                <a:gd name="T22" fmla="*/ 25 w 890"/>
                <a:gd name="T23" fmla="*/ 144 h 144"/>
                <a:gd name="T24" fmla="*/ 0 w 890"/>
                <a:gd name="T25" fmla="*/ 79 h 144"/>
                <a:gd name="T26" fmla="*/ 81 w 890"/>
                <a:gd name="T27" fmla="*/ 64 h 144"/>
                <a:gd name="T28" fmla="*/ 164 w 890"/>
                <a:gd name="T29" fmla="*/ 51 h 144"/>
                <a:gd name="T30" fmla="*/ 248 w 890"/>
                <a:gd name="T31" fmla="*/ 40 h 144"/>
                <a:gd name="T32" fmla="*/ 334 w 890"/>
                <a:gd name="T33" fmla="*/ 31 h 144"/>
                <a:gd name="T34" fmla="*/ 422 w 890"/>
                <a:gd name="T35" fmla="*/ 23 h 144"/>
                <a:gd name="T36" fmla="*/ 510 w 890"/>
                <a:gd name="T37" fmla="*/ 16 h 144"/>
                <a:gd name="T38" fmla="*/ 598 w 890"/>
                <a:gd name="T39" fmla="*/ 10 h 144"/>
                <a:gd name="T40" fmla="*/ 687 w 890"/>
                <a:gd name="T41" fmla="*/ 5 h 144"/>
                <a:gd name="T42" fmla="*/ 775 w 890"/>
                <a:gd name="T43" fmla="*/ 2 h 144"/>
                <a:gd name="T44" fmla="*/ 863 w 890"/>
                <a:gd name="T45" fmla="*/ 0 h 144"/>
                <a:gd name="T46" fmla="*/ 890 w 890"/>
                <a:gd name="T47" fmla="*/ 41 h 144"/>
                <a:gd name="T48" fmla="*/ 890 w 890"/>
                <a:gd name="T49" fmla="*/ 41 h 144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890"/>
                <a:gd name="T76" fmla="*/ 0 h 144"/>
                <a:gd name="T77" fmla="*/ 890 w 890"/>
                <a:gd name="T78" fmla="*/ 144 h 144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890" h="144">
                  <a:moveTo>
                    <a:pt x="890" y="41"/>
                  </a:moveTo>
                  <a:lnTo>
                    <a:pt x="890" y="58"/>
                  </a:lnTo>
                  <a:lnTo>
                    <a:pt x="804" y="64"/>
                  </a:lnTo>
                  <a:lnTo>
                    <a:pt x="716" y="69"/>
                  </a:lnTo>
                  <a:lnTo>
                    <a:pt x="630" y="76"/>
                  </a:lnTo>
                  <a:lnTo>
                    <a:pt x="540" y="83"/>
                  </a:lnTo>
                  <a:lnTo>
                    <a:pt x="451" y="90"/>
                  </a:lnTo>
                  <a:lnTo>
                    <a:pt x="365" y="98"/>
                  </a:lnTo>
                  <a:lnTo>
                    <a:pt x="277" y="107"/>
                  </a:lnTo>
                  <a:lnTo>
                    <a:pt x="191" y="117"/>
                  </a:lnTo>
                  <a:lnTo>
                    <a:pt x="108" y="130"/>
                  </a:lnTo>
                  <a:lnTo>
                    <a:pt x="25" y="144"/>
                  </a:lnTo>
                  <a:lnTo>
                    <a:pt x="0" y="79"/>
                  </a:lnTo>
                  <a:lnTo>
                    <a:pt x="81" y="64"/>
                  </a:lnTo>
                  <a:lnTo>
                    <a:pt x="164" y="51"/>
                  </a:lnTo>
                  <a:lnTo>
                    <a:pt x="248" y="40"/>
                  </a:lnTo>
                  <a:lnTo>
                    <a:pt x="334" y="31"/>
                  </a:lnTo>
                  <a:lnTo>
                    <a:pt x="422" y="23"/>
                  </a:lnTo>
                  <a:lnTo>
                    <a:pt x="510" y="16"/>
                  </a:lnTo>
                  <a:lnTo>
                    <a:pt x="598" y="10"/>
                  </a:lnTo>
                  <a:lnTo>
                    <a:pt x="687" y="5"/>
                  </a:lnTo>
                  <a:lnTo>
                    <a:pt x="775" y="2"/>
                  </a:lnTo>
                  <a:lnTo>
                    <a:pt x="863" y="0"/>
                  </a:lnTo>
                  <a:lnTo>
                    <a:pt x="890" y="41"/>
                  </a:lnTo>
                  <a:close/>
                </a:path>
              </a:pathLst>
            </a:custGeom>
            <a:solidFill>
              <a:srgbClr val="FFB3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16392" name="Freeform 5">
              <a:extLst>
                <a:ext uri="{FF2B5EF4-FFF2-40B4-BE49-F238E27FC236}">
                  <a16:creationId xmlns:a16="http://schemas.microsoft.com/office/drawing/2014/main" id="{A78B3FA0-53FB-424B-8E82-3538169C9F6C}"/>
                </a:ext>
              </a:extLst>
            </p:cNvPr>
            <p:cNvSpPr>
              <a:spLocks/>
            </p:cNvSpPr>
            <p:nvPr/>
          </p:nvSpPr>
          <p:spPr bwMode="auto">
            <a:xfrm>
              <a:off x="2412" y="162"/>
              <a:ext cx="875" cy="114"/>
            </a:xfrm>
            <a:custGeom>
              <a:avLst/>
              <a:gdLst>
                <a:gd name="T0" fmla="*/ 875 w 875"/>
                <a:gd name="T1" fmla="*/ 20 h 114"/>
                <a:gd name="T2" fmla="*/ 858 w 875"/>
                <a:gd name="T3" fmla="*/ 24 h 114"/>
                <a:gd name="T4" fmla="*/ 838 w 875"/>
                <a:gd name="T5" fmla="*/ 26 h 114"/>
                <a:gd name="T6" fmla="*/ 816 w 875"/>
                <a:gd name="T7" fmla="*/ 28 h 114"/>
                <a:gd name="T8" fmla="*/ 794 w 875"/>
                <a:gd name="T9" fmla="*/ 29 h 114"/>
                <a:gd name="T10" fmla="*/ 770 w 875"/>
                <a:gd name="T11" fmla="*/ 30 h 114"/>
                <a:gd name="T12" fmla="*/ 745 w 875"/>
                <a:gd name="T13" fmla="*/ 32 h 114"/>
                <a:gd name="T14" fmla="*/ 723 w 875"/>
                <a:gd name="T15" fmla="*/ 33 h 114"/>
                <a:gd name="T16" fmla="*/ 699 w 875"/>
                <a:gd name="T17" fmla="*/ 35 h 114"/>
                <a:gd name="T18" fmla="*/ 677 w 875"/>
                <a:gd name="T19" fmla="*/ 37 h 114"/>
                <a:gd name="T20" fmla="*/ 655 w 875"/>
                <a:gd name="T21" fmla="*/ 41 h 114"/>
                <a:gd name="T22" fmla="*/ 588 w 875"/>
                <a:gd name="T23" fmla="*/ 46 h 114"/>
                <a:gd name="T24" fmla="*/ 522 w 875"/>
                <a:gd name="T25" fmla="*/ 52 h 114"/>
                <a:gd name="T26" fmla="*/ 456 w 875"/>
                <a:gd name="T27" fmla="*/ 58 h 114"/>
                <a:gd name="T28" fmla="*/ 392 w 875"/>
                <a:gd name="T29" fmla="*/ 65 h 114"/>
                <a:gd name="T30" fmla="*/ 329 w 875"/>
                <a:gd name="T31" fmla="*/ 72 h 114"/>
                <a:gd name="T32" fmla="*/ 265 w 875"/>
                <a:gd name="T33" fmla="*/ 78 h 114"/>
                <a:gd name="T34" fmla="*/ 204 w 875"/>
                <a:gd name="T35" fmla="*/ 86 h 114"/>
                <a:gd name="T36" fmla="*/ 142 w 875"/>
                <a:gd name="T37" fmla="*/ 96 h 114"/>
                <a:gd name="T38" fmla="*/ 81 w 875"/>
                <a:gd name="T39" fmla="*/ 105 h 114"/>
                <a:gd name="T40" fmla="*/ 20 w 875"/>
                <a:gd name="T41" fmla="*/ 114 h 114"/>
                <a:gd name="T42" fmla="*/ 0 w 875"/>
                <a:gd name="T43" fmla="*/ 85 h 114"/>
                <a:gd name="T44" fmla="*/ 79 w 875"/>
                <a:gd name="T45" fmla="*/ 69 h 114"/>
                <a:gd name="T46" fmla="*/ 162 w 875"/>
                <a:gd name="T47" fmla="*/ 56 h 114"/>
                <a:gd name="T48" fmla="*/ 245 w 875"/>
                <a:gd name="T49" fmla="*/ 44 h 114"/>
                <a:gd name="T50" fmla="*/ 333 w 875"/>
                <a:gd name="T51" fmla="*/ 34 h 114"/>
                <a:gd name="T52" fmla="*/ 422 w 875"/>
                <a:gd name="T53" fmla="*/ 25 h 114"/>
                <a:gd name="T54" fmla="*/ 512 w 875"/>
                <a:gd name="T55" fmla="*/ 18 h 114"/>
                <a:gd name="T56" fmla="*/ 603 w 875"/>
                <a:gd name="T57" fmla="*/ 11 h 114"/>
                <a:gd name="T58" fmla="*/ 694 w 875"/>
                <a:gd name="T59" fmla="*/ 6 h 114"/>
                <a:gd name="T60" fmla="*/ 782 w 875"/>
                <a:gd name="T61" fmla="*/ 3 h 114"/>
                <a:gd name="T62" fmla="*/ 868 w 875"/>
                <a:gd name="T63" fmla="*/ 0 h 114"/>
                <a:gd name="T64" fmla="*/ 875 w 875"/>
                <a:gd name="T65" fmla="*/ 20 h 114"/>
                <a:gd name="T66" fmla="*/ 875 w 875"/>
                <a:gd name="T67" fmla="*/ 20 h 114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875"/>
                <a:gd name="T103" fmla="*/ 0 h 114"/>
                <a:gd name="T104" fmla="*/ 875 w 875"/>
                <a:gd name="T105" fmla="*/ 114 h 114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875" h="114">
                  <a:moveTo>
                    <a:pt x="875" y="20"/>
                  </a:moveTo>
                  <a:lnTo>
                    <a:pt x="858" y="24"/>
                  </a:lnTo>
                  <a:lnTo>
                    <a:pt x="838" y="26"/>
                  </a:lnTo>
                  <a:lnTo>
                    <a:pt x="816" y="28"/>
                  </a:lnTo>
                  <a:lnTo>
                    <a:pt x="794" y="29"/>
                  </a:lnTo>
                  <a:lnTo>
                    <a:pt x="770" y="30"/>
                  </a:lnTo>
                  <a:lnTo>
                    <a:pt x="745" y="32"/>
                  </a:lnTo>
                  <a:lnTo>
                    <a:pt x="723" y="33"/>
                  </a:lnTo>
                  <a:lnTo>
                    <a:pt x="699" y="35"/>
                  </a:lnTo>
                  <a:lnTo>
                    <a:pt x="677" y="37"/>
                  </a:lnTo>
                  <a:lnTo>
                    <a:pt x="655" y="41"/>
                  </a:lnTo>
                  <a:lnTo>
                    <a:pt x="588" y="46"/>
                  </a:lnTo>
                  <a:lnTo>
                    <a:pt x="522" y="52"/>
                  </a:lnTo>
                  <a:lnTo>
                    <a:pt x="456" y="58"/>
                  </a:lnTo>
                  <a:lnTo>
                    <a:pt x="392" y="65"/>
                  </a:lnTo>
                  <a:lnTo>
                    <a:pt x="329" y="72"/>
                  </a:lnTo>
                  <a:lnTo>
                    <a:pt x="265" y="78"/>
                  </a:lnTo>
                  <a:lnTo>
                    <a:pt x="204" y="86"/>
                  </a:lnTo>
                  <a:lnTo>
                    <a:pt x="142" y="96"/>
                  </a:lnTo>
                  <a:lnTo>
                    <a:pt x="81" y="105"/>
                  </a:lnTo>
                  <a:lnTo>
                    <a:pt x="20" y="114"/>
                  </a:lnTo>
                  <a:lnTo>
                    <a:pt x="0" y="85"/>
                  </a:lnTo>
                  <a:lnTo>
                    <a:pt x="79" y="69"/>
                  </a:lnTo>
                  <a:lnTo>
                    <a:pt x="162" y="56"/>
                  </a:lnTo>
                  <a:lnTo>
                    <a:pt x="245" y="44"/>
                  </a:lnTo>
                  <a:lnTo>
                    <a:pt x="333" y="34"/>
                  </a:lnTo>
                  <a:lnTo>
                    <a:pt x="422" y="25"/>
                  </a:lnTo>
                  <a:lnTo>
                    <a:pt x="512" y="18"/>
                  </a:lnTo>
                  <a:lnTo>
                    <a:pt x="603" y="11"/>
                  </a:lnTo>
                  <a:lnTo>
                    <a:pt x="694" y="6"/>
                  </a:lnTo>
                  <a:lnTo>
                    <a:pt x="782" y="3"/>
                  </a:lnTo>
                  <a:lnTo>
                    <a:pt x="868" y="0"/>
                  </a:lnTo>
                  <a:lnTo>
                    <a:pt x="875" y="20"/>
                  </a:lnTo>
                  <a:close/>
                </a:path>
              </a:pathLst>
            </a:custGeom>
            <a:solidFill>
              <a:srgbClr val="FF00B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16393" name="Freeform 6">
              <a:extLst>
                <a:ext uri="{FF2B5EF4-FFF2-40B4-BE49-F238E27FC236}">
                  <a16:creationId xmlns:a16="http://schemas.microsoft.com/office/drawing/2014/main" id="{B6068A6D-CA89-4774-94C3-10F60291C416}"/>
                </a:ext>
              </a:extLst>
            </p:cNvPr>
            <p:cNvSpPr>
              <a:spLocks/>
            </p:cNvSpPr>
            <p:nvPr/>
          </p:nvSpPr>
          <p:spPr bwMode="auto">
            <a:xfrm>
              <a:off x="2442" y="238"/>
              <a:ext cx="865" cy="124"/>
            </a:xfrm>
            <a:custGeom>
              <a:avLst/>
              <a:gdLst>
                <a:gd name="T0" fmla="*/ 865 w 865"/>
                <a:gd name="T1" fmla="*/ 30 h 124"/>
                <a:gd name="T2" fmla="*/ 774 w 865"/>
                <a:gd name="T3" fmla="*/ 40 h 124"/>
                <a:gd name="T4" fmla="*/ 686 w 865"/>
                <a:gd name="T5" fmla="*/ 49 h 124"/>
                <a:gd name="T6" fmla="*/ 603 w 865"/>
                <a:gd name="T7" fmla="*/ 60 h 124"/>
                <a:gd name="T8" fmla="*/ 519 w 865"/>
                <a:gd name="T9" fmla="*/ 70 h 124"/>
                <a:gd name="T10" fmla="*/ 438 w 865"/>
                <a:gd name="T11" fmla="*/ 79 h 124"/>
                <a:gd name="T12" fmla="*/ 355 w 865"/>
                <a:gd name="T13" fmla="*/ 89 h 124"/>
                <a:gd name="T14" fmla="*/ 272 w 865"/>
                <a:gd name="T15" fmla="*/ 98 h 124"/>
                <a:gd name="T16" fmla="*/ 188 w 865"/>
                <a:gd name="T17" fmla="*/ 108 h 124"/>
                <a:gd name="T18" fmla="*/ 100 w 865"/>
                <a:gd name="T19" fmla="*/ 116 h 124"/>
                <a:gd name="T20" fmla="*/ 7 w 865"/>
                <a:gd name="T21" fmla="*/ 124 h 124"/>
                <a:gd name="T22" fmla="*/ 0 w 865"/>
                <a:gd name="T23" fmla="*/ 92 h 124"/>
                <a:gd name="T24" fmla="*/ 83 w 865"/>
                <a:gd name="T25" fmla="*/ 78 h 124"/>
                <a:gd name="T26" fmla="*/ 166 w 865"/>
                <a:gd name="T27" fmla="*/ 66 h 124"/>
                <a:gd name="T28" fmla="*/ 250 w 865"/>
                <a:gd name="T29" fmla="*/ 56 h 124"/>
                <a:gd name="T30" fmla="*/ 333 w 865"/>
                <a:gd name="T31" fmla="*/ 47 h 124"/>
                <a:gd name="T32" fmla="*/ 416 w 865"/>
                <a:gd name="T33" fmla="*/ 39 h 124"/>
                <a:gd name="T34" fmla="*/ 502 w 865"/>
                <a:gd name="T35" fmla="*/ 31 h 124"/>
                <a:gd name="T36" fmla="*/ 585 w 865"/>
                <a:gd name="T37" fmla="*/ 24 h 124"/>
                <a:gd name="T38" fmla="*/ 671 w 865"/>
                <a:gd name="T39" fmla="*/ 16 h 124"/>
                <a:gd name="T40" fmla="*/ 759 w 865"/>
                <a:gd name="T41" fmla="*/ 8 h 124"/>
                <a:gd name="T42" fmla="*/ 845 w 865"/>
                <a:gd name="T43" fmla="*/ 0 h 124"/>
                <a:gd name="T44" fmla="*/ 850 w 865"/>
                <a:gd name="T45" fmla="*/ 4 h 124"/>
                <a:gd name="T46" fmla="*/ 853 w 865"/>
                <a:gd name="T47" fmla="*/ 6 h 124"/>
                <a:gd name="T48" fmla="*/ 855 w 865"/>
                <a:gd name="T49" fmla="*/ 9 h 124"/>
                <a:gd name="T50" fmla="*/ 857 w 865"/>
                <a:gd name="T51" fmla="*/ 12 h 124"/>
                <a:gd name="T52" fmla="*/ 857 w 865"/>
                <a:gd name="T53" fmla="*/ 15 h 124"/>
                <a:gd name="T54" fmla="*/ 860 w 865"/>
                <a:gd name="T55" fmla="*/ 17 h 124"/>
                <a:gd name="T56" fmla="*/ 860 w 865"/>
                <a:gd name="T57" fmla="*/ 21 h 124"/>
                <a:gd name="T58" fmla="*/ 862 w 865"/>
                <a:gd name="T59" fmla="*/ 24 h 124"/>
                <a:gd name="T60" fmla="*/ 862 w 865"/>
                <a:gd name="T61" fmla="*/ 26 h 124"/>
                <a:gd name="T62" fmla="*/ 865 w 865"/>
                <a:gd name="T63" fmla="*/ 30 h 124"/>
                <a:gd name="T64" fmla="*/ 865 w 865"/>
                <a:gd name="T65" fmla="*/ 30 h 124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865"/>
                <a:gd name="T100" fmla="*/ 0 h 124"/>
                <a:gd name="T101" fmla="*/ 865 w 865"/>
                <a:gd name="T102" fmla="*/ 124 h 124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865" h="124">
                  <a:moveTo>
                    <a:pt x="865" y="30"/>
                  </a:moveTo>
                  <a:lnTo>
                    <a:pt x="774" y="40"/>
                  </a:lnTo>
                  <a:lnTo>
                    <a:pt x="686" y="49"/>
                  </a:lnTo>
                  <a:lnTo>
                    <a:pt x="603" y="60"/>
                  </a:lnTo>
                  <a:lnTo>
                    <a:pt x="519" y="70"/>
                  </a:lnTo>
                  <a:lnTo>
                    <a:pt x="438" y="79"/>
                  </a:lnTo>
                  <a:lnTo>
                    <a:pt x="355" y="89"/>
                  </a:lnTo>
                  <a:lnTo>
                    <a:pt x="272" y="98"/>
                  </a:lnTo>
                  <a:lnTo>
                    <a:pt x="188" y="108"/>
                  </a:lnTo>
                  <a:lnTo>
                    <a:pt x="100" y="116"/>
                  </a:lnTo>
                  <a:lnTo>
                    <a:pt x="7" y="124"/>
                  </a:lnTo>
                  <a:lnTo>
                    <a:pt x="0" y="92"/>
                  </a:lnTo>
                  <a:lnTo>
                    <a:pt x="83" y="78"/>
                  </a:lnTo>
                  <a:lnTo>
                    <a:pt x="166" y="66"/>
                  </a:lnTo>
                  <a:lnTo>
                    <a:pt x="250" y="56"/>
                  </a:lnTo>
                  <a:lnTo>
                    <a:pt x="333" y="47"/>
                  </a:lnTo>
                  <a:lnTo>
                    <a:pt x="416" y="39"/>
                  </a:lnTo>
                  <a:lnTo>
                    <a:pt x="502" y="31"/>
                  </a:lnTo>
                  <a:lnTo>
                    <a:pt x="585" y="24"/>
                  </a:lnTo>
                  <a:lnTo>
                    <a:pt x="671" y="16"/>
                  </a:lnTo>
                  <a:lnTo>
                    <a:pt x="759" y="8"/>
                  </a:lnTo>
                  <a:lnTo>
                    <a:pt x="845" y="0"/>
                  </a:lnTo>
                  <a:lnTo>
                    <a:pt x="850" y="4"/>
                  </a:lnTo>
                  <a:lnTo>
                    <a:pt x="853" y="6"/>
                  </a:lnTo>
                  <a:lnTo>
                    <a:pt x="855" y="9"/>
                  </a:lnTo>
                  <a:lnTo>
                    <a:pt x="857" y="12"/>
                  </a:lnTo>
                  <a:lnTo>
                    <a:pt x="857" y="15"/>
                  </a:lnTo>
                  <a:lnTo>
                    <a:pt x="860" y="17"/>
                  </a:lnTo>
                  <a:lnTo>
                    <a:pt x="860" y="21"/>
                  </a:lnTo>
                  <a:lnTo>
                    <a:pt x="862" y="24"/>
                  </a:lnTo>
                  <a:lnTo>
                    <a:pt x="862" y="26"/>
                  </a:lnTo>
                  <a:lnTo>
                    <a:pt x="865" y="30"/>
                  </a:lnTo>
                  <a:close/>
                </a:path>
              </a:pathLst>
            </a:custGeom>
            <a:solidFill>
              <a:srgbClr val="FF00B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16394" name="Freeform 7">
              <a:extLst>
                <a:ext uri="{FF2B5EF4-FFF2-40B4-BE49-F238E27FC236}">
                  <a16:creationId xmlns:a16="http://schemas.microsoft.com/office/drawing/2014/main" id="{49261C63-47C8-4A93-9B4E-3D2C607371BA}"/>
                </a:ext>
              </a:extLst>
            </p:cNvPr>
            <p:cNvSpPr>
              <a:spLocks/>
            </p:cNvSpPr>
            <p:nvPr/>
          </p:nvSpPr>
          <p:spPr bwMode="auto">
            <a:xfrm>
              <a:off x="1900" y="245"/>
              <a:ext cx="2005" cy="246"/>
            </a:xfrm>
            <a:custGeom>
              <a:avLst/>
              <a:gdLst>
                <a:gd name="T0" fmla="*/ 2005 w 2005"/>
                <a:gd name="T1" fmla="*/ 23 h 246"/>
                <a:gd name="T2" fmla="*/ 2005 w 2005"/>
                <a:gd name="T3" fmla="*/ 34 h 246"/>
                <a:gd name="T4" fmla="*/ 1809 w 2005"/>
                <a:gd name="T5" fmla="*/ 56 h 246"/>
                <a:gd name="T6" fmla="*/ 1610 w 2005"/>
                <a:gd name="T7" fmla="*/ 77 h 246"/>
                <a:gd name="T8" fmla="*/ 1412 w 2005"/>
                <a:gd name="T9" fmla="*/ 98 h 246"/>
                <a:gd name="T10" fmla="*/ 1216 w 2005"/>
                <a:gd name="T11" fmla="*/ 119 h 246"/>
                <a:gd name="T12" fmla="*/ 1017 w 2005"/>
                <a:gd name="T13" fmla="*/ 141 h 246"/>
                <a:gd name="T14" fmla="*/ 819 w 2005"/>
                <a:gd name="T15" fmla="*/ 161 h 246"/>
                <a:gd name="T16" fmla="*/ 620 w 2005"/>
                <a:gd name="T17" fmla="*/ 183 h 246"/>
                <a:gd name="T18" fmla="*/ 421 w 2005"/>
                <a:gd name="T19" fmla="*/ 203 h 246"/>
                <a:gd name="T20" fmla="*/ 220 w 2005"/>
                <a:gd name="T21" fmla="*/ 224 h 246"/>
                <a:gd name="T22" fmla="*/ 19 w 2005"/>
                <a:gd name="T23" fmla="*/ 246 h 246"/>
                <a:gd name="T24" fmla="*/ 17 w 2005"/>
                <a:gd name="T25" fmla="*/ 242 h 246"/>
                <a:gd name="T26" fmla="*/ 15 w 2005"/>
                <a:gd name="T27" fmla="*/ 239 h 246"/>
                <a:gd name="T28" fmla="*/ 12 w 2005"/>
                <a:gd name="T29" fmla="*/ 235 h 246"/>
                <a:gd name="T30" fmla="*/ 10 w 2005"/>
                <a:gd name="T31" fmla="*/ 232 h 246"/>
                <a:gd name="T32" fmla="*/ 5 w 2005"/>
                <a:gd name="T33" fmla="*/ 229 h 246"/>
                <a:gd name="T34" fmla="*/ 2 w 2005"/>
                <a:gd name="T35" fmla="*/ 224 h 246"/>
                <a:gd name="T36" fmla="*/ 2 w 2005"/>
                <a:gd name="T37" fmla="*/ 221 h 246"/>
                <a:gd name="T38" fmla="*/ 0 w 2005"/>
                <a:gd name="T39" fmla="*/ 217 h 246"/>
                <a:gd name="T40" fmla="*/ 0 w 2005"/>
                <a:gd name="T41" fmla="*/ 213 h 246"/>
                <a:gd name="T42" fmla="*/ 2 w 2005"/>
                <a:gd name="T43" fmla="*/ 208 h 246"/>
                <a:gd name="T44" fmla="*/ 159 w 2005"/>
                <a:gd name="T45" fmla="*/ 183 h 246"/>
                <a:gd name="T46" fmla="*/ 319 w 2005"/>
                <a:gd name="T47" fmla="*/ 161 h 246"/>
                <a:gd name="T48" fmla="*/ 480 w 2005"/>
                <a:gd name="T49" fmla="*/ 141 h 246"/>
                <a:gd name="T50" fmla="*/ 642 w 2005"/>
                <a:gd name="T51" fmla="*/ 121 h 246"/>
                <a:gd name="T52" fmla="*/ 806 w 2005"/>
                <a:gd name="T53" fmla="*/ 104 h 246"/>
                <a:gd name="T54" fmla="*/ 970 w 2005"/>
                <a:gd name="T55" fmla="*/ 87 h 246"/>
                <a:gd name="T56" fmla="*/ 1135 w 2005"/>
                <a:gd name="T57" fmla="*/ 71 h 246"/>
                <a:gd name="T58" fmla="*/ 1301 w 2005"/>
                <a:gd name="T59" fmla="*/ 54 h 246"/>
                <a:gd name="T60" fmla="*/ 1468 w 2005"/>
                <a:gd name="T61" fmla="*/ 38 h 246"/>
                <a:gd name="T62" fmla="*/ 1635 w 2005"/>
                <a:gd name="T63" fmla="*/ 19 h 246"/>
                <a:gd name="T64" fmla="*/ 1667 w 2005"/>
                <a:gd name="T65" fmla="*/ 17 h 246"/>
                <a:gd name="T66" fmla="*/ 1698 w 2005"/>
                <a:gd name="T67" fmla="*/ 15 h 246"/>
                <a:gd name="T68" fmla="*/ 1735 w 2005"/>
                <a:gd name="T69" fmla="*/ 11 h 246"/>
                <a:gd name="T70" fmla="*/ 1772 w 2005"/>
                <a:gd name="T71" fmla="*/ 9 h 246"/>
                <a:gd name="T72" fmla="*/ 1811 w 2005"/>
                <a:gd name="T73" fmla="*/ 6 h 246"/>
                <a:gd name="T74" fmla="*/ 1850 w 2005"/>
                <a:gd name="T75" fmla="*/ 3 h 246"/>
                <a:gd name="T76" fmla="*/ 1887 w 2005"/>
                <a:gd name="T77" fmla="*/ 1 h 246"/>
                <a:gd name="T78" fmla="*/ 1926 w 2005"/>
                <a:gd name="T79" fmla="*/ 0 h 246"/>
                <a:gd name="T80" fmla="*/ 1963 w 2005"/>
                <a:gd name="T81" fmla="*/ 0 h 246"/>
                <a:gd name="T82" fmla="*/ 1997 w 2005"/>
                <a:gd name="T83" fmla="*/ 2 h 246"/>
                <a:gd name="T84" fmla="*/ 2005 w 2005"/>
                <a:gd name="T85" fmla="*/ 23 h 246"/>
                <a:gd name="T86" fmla="*/ 2005 w 2005"/>
                <a:gd name="T87" fmla="*/ 23 h 24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2005"/>
                <a:gd name="T133" fmla="*/ 0 h 246"/>
                <a:gd name="T134" fmla="*/ 2005 w 2005"/>
                <a:gd name="T135" fmla="*/ 246 h 246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2005" h="246">
                  <a:moveTo>
                    <a:pt x="2005" y="23"/>
                  </a:moveTo>
                  <a:lnTo>
                    <a:pt x="2005" y="34"/>
                  </a:lnTo>
                  <a:lnTo>
                    <a:pt x="1809" y="56"/>
                  </a:lnTo>
                  <a:lnTo>
                    <a:pt x="1610" y="77"/>
                  </a:lnTo>
                  <a:lnTo>
                    <a:pt x="1412" y="98"/>
                  </a:lnTo>
                  <a:lnTo>
                    <a:pt x="1216" y="119"/>
                  </a:lnTo>
                  <a:lnTo>
                    <a:pt x="1017" y="141"/>
                  </a:lnTo>
                  <a:lnTo>
                    <a:pt x="819" y="161"/>
                  </a:lnTo>
                  <a:lnTo>
                    <a:pt x="620" y="183"/>
                  </a:lnTo>
                  <a:lnTo>
                    <a:pt x="421" y="203"/>
                  </a:lnTo>
                  <a:lnTo>
                    <a:pt x="220" y="224"/>
                  </a:lnTo>
                  <a:lnTo>
                    <a:pt x="19" y="246"/>
                  </a:lnTo>
                  <a:lnTo>
                    <a:pt x="17" y="242"/>
                  </a:lnTo>
                  <a:lnTo>
                    <a:pt x="15" y="239"/>
                  </a:lnTo>
                  <a:lnTo>
                    <a:pt x="12" y="235"/>
                  </a:lnTo>
                  <a:lnTo>
                    <a:pt x="10" y="232"/>
                  </a:lnTo>
                  <a:lnTo>
                    <a:pt x="5" y="229"/>
                  </a:lnTo>
                  <a:lnTo>
                    <a:pt x="2" y="224"/>
                  </a:lnTo>
                  <a:lnTo>
                    <a:pt x="2" y="221"/>
                  </a:lnTo>
                  <a:lnTo>
                    <a:pt x="0" y="217"/>
                  </a:lnTo>
                  <a:lnTo>
                    <a:pt x="0" y="213"/>
                  </a:lnTo>
                  <a:lnTo>
                    <a:pt x="2" y="208"/>
                  </a:lnTo>
                  <a:lnTo>
                    <a:pt x="159" y="183"/>
                  </a:lnTo>
                  <a:lnTo>
                    <a:pt x="319" y="161"/>
                  </a:lnTo>
                  <a:lnTo>
                    <a:pt x="480" y="141"/>
                  </a:lnTo>
                  <a:lnTo>
                    <a:pt x="642" y="121"/>
                  </a:lnTo>
                  <a:lnTo>
                    <a:pt x="806" y="104"/>
                  </a:lnTo>
                  <a:lnTo>
                    <a:pt x="970" y="87"/>
                  </a:lnTo>
                  <a:lnTo>
                    <a:pt x="1135" y="71"/>
                  </a:lnTo>
                  <a:lnTo>
                    <a:pt x="1301" y="54"/>
                  </a:lnTo>
                  <a:lnTo>
                    <a:pt x="1468" y="38"/>
                  </a:lnTo>
                  <a:lnTo>
                    <a:pt x="1635" y="19"/>
                  </a:lnTo>
                  <a:lnTo>
                    <a:pt x="1667" y="17"/>
                  </a:lnTo>
                  <a:lnTo>
                    <a:pt x="1698" y="15"/>
                  </a:lnTo>
                  <a:lnTo>
                    <a:pt x="1735" y="11"/>
                  </a:lnTo>
                  <a:lnTo>
                    <a:pt x="1772" y="9"/>
                  </a:lnTo>
                  <a:lnTo>
                    <a:pt x="1811" y="6"/>
                  </a:lnTo>
                  <a:lnTo>
                    <a:pt x="1850" y="3"/>
                  </a:lnTo>
                  <a:lnTo>
                    <a:pt x="1887" y="1"/>
                  </a:lnTo>
                  <a:lnTo>
                    <a:pt x="1926" y="0"/>
                  </a:lnTo>
                  <a:lnTo>
                    <a:pt x="1963" y="0"/>
                  </a:lnTo>
                  <a:lnTo>
                    <a:pt x="1997" y="2"/>
                  </a:lnTo>
                  <a:lnTo>
                    <a:pt x="2005" y="23"/>
                  </a:lnTo>
                  <a:close/>
                </a:path>
              </a:pathLst>
            </a:custGeom>
            <a:solidFill>
              <a:srgbClr val="FFB3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16395" name="Freeform 8">
              <a:extLst>
                <a:ext uri="{FF2B5EF4-FFF2-40B4-BE49-F238E27FC236}">
                  <a16:creationId xmlns:a16="http://schemas.microsoft.com/office/drawing/2014/main" id="{7CDDE8C3-8EC1-461C-86C4-6B7ADFCBEAC1}"/>
                </a:ext>
              </a:extLst>
            </p:cNvPr>
            <p:cNvSpPr>
              <a:spLocks/>
            </p:cNvSpPr>
            <p:nvPr/>
          </p:nvSpPr>
          <p:spPr bwMode="auto">
            <a:xfrm>
              <a:off x="3358" y="349"/>
              <a:ext cx="331" cy="232"/>
            </a:xfrm>
            <a:custGeom>
              <a:avLst/>
              <a:gdLst>
                <a:gd name="T0" fmla="*/ 204 w 331"/>
                <a:gd name="T1" fmla="*/ 18 h 232"/>
                <a:gd name="T2" fmla="*/ 221 w 331"/>
                <a:gd name="T3" fmla="*/ 30 h 232"/>
                <a:gd name="T4" fmla="*/ 228 w 331"/>
                <a:gd name="T5" fmla="*/ 41 h 232"/>
                <a:gd name="T6" fmla="*/ 231 w 331"/>
                <a:gd name="T7" fmla="*/ 54 h 232"/>
                <a:gd name="T8" fmla="*/ 221 w 331"/>
                <a:gd name="T9" fmla="*/ 66 h 232"/>
                <a:gd name="T10" fmla="*/ 206 w 331"/>
                <a:gd name="T11" fmla="*/ 73 h 232"/>
                <a:gd name="T12" fmla="*/ 191 w 331"/>
                <a:gd name="T13" fmla="*/ 78 h 232"/>
                <a:gd name="T14" fmla="*/ 177 w 331"/>
                <a:gd name="T15" fmla="*/ 81 h 232"/>
                <a:gd name="T16" fmla="*/ 164 w 331"/>
                <a:gd name="T17" fmla="*/ 86 h 232"/>
                <a:gd name="T18" fmla="*/ 155 w 331"/>
                <a:gd name="T19" fmla="*/ 91 h 232"/>
                <a:gd name="T20" fmla="*/ 167 w 331"/>
                <a:gd name="T21" fmla="*/ 97 h 232"/>
                <a:gd name="T22" fmla="*/ 206 w 331"/>
                <a:gd name="T23" fmla="*/ 96 h 232"/>
                <a:gd name="T24" fmla="*/ 250 w 331"/>
                <a:gd name="T25" fmla="*/ 95 h 232"/>
                <a:gd name="T26" fmla="*/ 289 w 331"/>
                <a:gd name="T27" fmla="*/ 98 h 232"/>
                <a:gd name="T28" fmla="*/ 319 w 331"/>
                <a:gd name="T29" fmla="*/ 112 h 232"/>
                <a:gd name="T30" fmla="*/ 331 w 331"/>
                <a:gd name="T31" fmla="*/ 136 h 232"/>
                <a:gd name="T32" fmla="*/ 329 w 331"/>
                <a:gd name="T33" fmla="*/ 155 h 232"/>
                <a:gd name="T34" fmla="*/ 319 w 331"/>
                <a:gd name="T35" fmla="*/ 175 h 232"/>
                <a:gd name="T36" fmla="*/ 302 w 331"/>
                <a:gd name="T37" fmla="*/ 192 h 232"/>
                <a:gd name="T38" fmla="*/ 280 w 331"/>
                <a:gd name="T39" fmla="*/ 208 h 232"/>
                <a:gd name="T40" fmla="*/ 255 w 331"/>
                <a:gd name="T41" fmla="*/ 218 h 232"/>
                <a:gd name="T42" fmla="*/ 238 w 331"/>
                <a:gd name="T43" fmla="*/ 223 h 232"/>
                <a:gd name="T44" fmla="*/ 218 w 331"/>
                <a:gd name="T45" fmla="*/ 226 h 232"/>
                <a:gd name="T46" fmla="*/ 199 w 331"/>
                <a:gd name="T47" fmla="*/ 229 h 232"/>
                <a:gd name="T48" fmla="*/ 179 w 331"/>
                <a:gd name="T49" fmla="*/ 231 h 232"/>
                <a:gd name="T50" fmla="*/ 167 w 331"/>
                <a:gd name="T51" fmla="*/ 207 h 232"/>
                <a:gd name="T52" fmla="*/ 150 w 331"/>
                <a:gd name="T53" fmla="*/ 159 h 232"/>
                <a:gd name="T54" fmla="*/ 118 w 331"/>
                <a:gd name="T55" fmla="*/ 114 h 232"/>
                <a:gd name="T56" fmla="*/ 76 w 331"/>
                <a:gd name="T57" fmla="*/ 71 h 232"/>
                <a:gd name="T58" fmla="*/ 27 w 331"/>
                <a:gd name="T59" fmla="*/ 30 h 232"/>
                <a:gd name="T60" fmla="*/ 17 w 331"/>
                <a:gd name="T61" fmla="*/ 6 h 232"/>
                <a:gd name="T62" fmla="*/ 57 w 331"/>
                <a:gd name="T63" fmla="*/ 1 h 232"/>
                <a:gd name="T64" fmla="*/ 101 w 331"/>
                <a:gd name="T65" fmla="*/ 0 h 232"/>
                <a:gd name="T66" fmla="*/ 142 w 331"/>
                <a:gd name="T67" fmla="*/ 1 h 232"/>
                <a:gd name="T68" fmla="*/ 179 w 331"/>
                <a:gd name="T69" fmla="*/ 8 h 232"/>
                <a:gd name="T70" fmla="*/ 194 w 331"/>
                <a:gd name="T71" fmla="*/ 13 h 23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331"/>
                <a:gd name="T109" fmla="*/ 0 h 232"/>
                <a:gd name="T110" fmla="*/ 331 w 331"/>
                <a:gd name="T111" fmla="*/ 232 h 232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331" h="232">
                  <a:moveTo>
                    <a:pt x="194" y="13"/>
                  </a:moveTo>
                  <a:lnTo>
                    <a:pt x="204" y="18"/>
                  </a:lnTo>
                  <a:lnTo>
                    <a:pt x="213" y="23"/>
                  </a:lnTo>
                  <a:lnTo>
                    <a:pt x="221" y="30"/>
                  </a:lnTo>
                  <a:lnTo>
                    <a:pt x="226" y="35"/>
                  </a:lnTo>
                  <a:lnTo>
                    <a:pt x="228" y="41"/>
                  </a:lnTo>
                  <a:lnTo>
                    <a:pt x="231" y="48"/>
                  </a:lnTo>
                  <a:lnTo>
                    <a:pt x="231" y="54"/>
                  </a:lnTo>
                  <a:lnTo>
                    <a:pt x="228" y="61"/>
                  </a:lnTo>
                  <a:lnTo>
                    <a:pt x="221" y="66"/>
                  </a:lnTo>
                  <a:lnTo>
                    <a:pt x="213" y="71"/>
                  </a:lnTo>
                  <a:lnTo>
                    <a:pt x="206" y="73"/>
                  </a:lnTo>
                  <a:lnTo>
                    <a:pt x="199" y="75"/>
                  </a:lnTo>
                  <a:lnTo>
                    <a:pt x="191" y="78"/>
                  </a:lnTo>
                  <a:lnTo>
                    <a:pt x="184" y="80"/>
                  </a:lnTo>
                  <a:lnTo>
                    <a:pt x="177" y="81"/>
                  </a:lnTo>
                  <a:lnTo>
                    <a:pt x="169" y="83"/>
                  </a:lnTo>
                  <a:lnTo>
                    <a:pt x="164" y="86"/>
                  </a:lnTo>
                  <a:lnTo>
                    <a:pt x="157" y="88"/>
                  </a:lnTo>
                  <a:lnTo>
                    <a:pt x="155" y="91"/>
                  </a:lnTo>
                  <a:lnTo>
                    <a:pt x="150" y="95"/>
                  </a:lnTo>
                  <a:lnTo>
                    <a:pt x="167" y="97"/>
                  </a:lnTo>
                  <a:lnTo>
                    <a:pt x="187" y="97"/>
                  </a:lnTo>
                  <a:lnTo>
                    <a:pt x="206" y="96"/>
                  </a:lnTo>
                  <a:lnTo>
                    <a:pt x="228" y="95"/>
                  </a:lnTo>
                  <a:lnTo>
                    <a:pt x="250" y="95"/>
                  </a:lnTo>
                  <a:lnTo>
                    <a:pt x="270" y="95"/>
                  </a:lnTo>
                  <a:lnTo>
                    <a:pt x="289" y="98"/>
                  </a:lnTo>
                  <a:lnTo>
                    <a:pt x="307" y="103"/>
                  </a:lnTo>
                  <a:lnTo>
                    <a:pt x="319" y="112"/>
                  </a:lnTo>
                  <a:lnTo>
                    <a:pt x="326" y="125"/>
                  </a:lnTo>
                  <a:lnTo>
                    <a:pt x="331" y="136"/>
                  </a:lnTo>
                  <a:lnTo>
                    <a:pt x="331" y="146"/>
                  </a:lnTo>
                  <a:lnTo>
                    <a:pt x="329" y="155"/>
                  </a:lnTo>
                  <a:lnTo>
                    <a:pt x="326" y="166"/>
                  </a:lnTo>
                  <a:lnTo>
                    <a:pt x="319" y="175"/>
                  </a:lnTo>
                  <a:lnTo>
                    <a:pt x="312" y="183"/>
                  </a:lnTo>
                  <a:lnTo>
                    <a:pt x="302" y="192"/>
                  </a:lnTo>
                  <a:lnTo>
                    <a:pt x="292" y="200"/>
                  </a:lnTo>
                  <a:lnTo>
                    <a:pt x="280" y="208"/>
                  </a:lnTo>
                  <a:lnTo>
                    <a:pt x="265" y="215"/>
                  </a:lnTo>
                  <a:lnTo>
                    <a:pt x="255" y="218"/>
                  </a:lnTo>
                  <a:lnTo>
                    <a:pt x="248" y="222"/>
                  </a:lnTo>
                  <a:lnTo>
                    <a:pt x="238" y="223"/>
                  </a:lnTo>
                  <a:lnTo>
                    <a:pt x="228" y="225"/>
                  </a:lnTo>
                  <a:lnTo>
                    <a:pt x="218" y="226"/>
                  </a:lnTo>
                  <a:lnTo>
                    <a:pt x="209" y="227"/>
                  </a:lnTo>
                  <a:lnTo>
                    <a:pt x="199" y="229"/>
                  </a:lnTo>
                  <a:lnTo>
                    <a:pt x="189" y="230"/>
                  </a:lnTo>
                  <a:lnTo>
                    <a:pt x="179" y="231"/>
                  </a:lnTo>
                  <a:lnTo>
                    <a:pt x="169" y="232"/>
                  </a:lnTo>
                  <a:lnTo>
                    <a:pt x="167" y="207"/>
                  </a:lnTo>
                  <a:lnTo>
                    <a:pt x="160" y="183"/>
                  </a:lnTo>
                  <a:lnTo>
                    <a:pt x="150" y="159"/>
                  </a:lnTo>
                  <a:lnTo>
                    <a:pt x="135" y="136"/>
                  </a:lnTo>
                  <a:lnTo>
                    <a:pt x="118" y="114"/>
                  </a:lnTo>
                  <a:lnTo>
                    <a:pt x="98" y="93"/>
                  </a:lnTo>
                  <a:lnTo>
                    <a:pt x="76" y="71"/>
                  </a:lnTo>
                  <a:lnTo>
                    <a:pt x="52" y="50"/>
                  </a:lnTo>
                  <a:lnTo>
                    <a:pt x="27" y="30"/>
                  </a:lnTo>
                  <a:lnTo>
                    <a:pt x="0" y="9"/>
                  </a:lnTo>
                  <a:lnTo>
                    <a:pt x="17" y="6"/>
                  </a:lnTo>
                  <a:lnTo>
                    <a:pt x="37" y="3"/>
                  </a:lnTo>
                  <a:lnTo>
                    <a:pt x="57" y="1"/>
                  </a:lnTo>
                  <a:lnTo>
                    <a:pt x="79" y="0"/>
                  </a:lnTo>
                  <a:lnTo>
                    <a:pt x="101" y="0"/>
                  </a:lnTo>
                  <a:lnTo>
                    <a:pt x="120" y="0"/>
                  </a:lnTo>
                  <a:lnTo>
                    <a:pt x="142" y="1"/>
                  </a:lnTo>
                  <a:lnTo>
                    <a:pt x="162" y="5"/>
                  </a:lnTo>
                  <a:lnTo>
                    <a:pt x="179" y="8"/>
                  </a:lnTo>
                  <a:lnTo>
                    <a:pt x="194" y="13"/>
                  </a:ln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16396" name="Freeform 9">
              <a:extLst>
                <a:ext uri="{FF2B5EF4-FFF2-40B4-BE49-F238E27FC236}">
                  <a16:creationId xmlns:a16="http://schemas.microsoft.com/office/drawing/2014/main" id="{AEBB132D-565B-4114-A08C-82E44D3153F5}"/>
                </a:ext>
              </a:extLst>
            </p:cNvPr>
            <p:cNvSpPr>
              <a:spLocks/>
            </p:cNvSpPr>
            <p:nvPr/>
          </p:nvSpPr>
          <p:spPr bwMode="auto">
            <a:xfrm>
              <a:off x="2405" y="362"/>
              <a:ext cx="1095" cy="609"/>
            </a:xfrm>
            <a:custGeom>
              <a:avLst/>
              <a:gdLst>
                <a:gd name="T0" fmla="*/ 1059 w 1095"/>
                <a:gd name="T1" fmla="*/ 118 h 609"/>
                <a:gd name="T2" fmla="*/ 1095 w 1095"/>
                <a:gd name="T3" fmla="*/ 205 h 609"/>
                <a:gd name="T4" fmla="*/ 1078 w 1095"/>
                <a:gd name="T5" fmla="*/ 293 h 609"/>
                <a:gd name="T6" fmla="*/ 1022 w 1095"/>
                <a:gd name="T7" fmla="*/ 379 h 609"/>
                <a:gd name="T8" fmla="*/ 943 w 1095"/>
                <a:gd name="T9" fmla="*/ 460 h 609"/>
                <a:gd name="T10" fmla="*/ 870 w 1095"/>
                <a:gd name="T11" fmla="*/ 516 h 609"/>
                <a:gd name="T12" fmla="*/ 796 w 1095"/>
                <a:gd name="T13" fmla="*/ 552 h 609"/>
                <a:gd name="T14" fmla="*/ 713 w 1095"/>
                <a:gd name="T15" fmla="*/ 582 h 609"/>
                <a:gd name="T16" fmla="*/ 622 w 1095"/>
                <a:gd name="T17" fmla="*/ 603 h 609"/>
                <a:gd name="T18" fmla="*/ 522 w 1095"/>
                <a:gd name="T19" fmla="*/ 609 h 609"/>
                <a:gd name="T20" fmla="*/ 402 w 1095"/>
                <a:gd name="T21" fmla="*/ 596 h 609"/>
                <a:gd name="T22" fmla="*/ 284 w 1095"/>
                <a:gd name="T23" fmla="*/ 568 h 609"/>
                <a:gd name="T24" fmla="*/ 184 w 1095"/>
                <a:gd name="T25" fmla="*/ 524 h 609"/>
                <a:gd name="T26" fmla="*/ 103 w 1095"/>
                <a:gd name="T27" fmla="*/ 473 h 609"/>
                <a:gd name="T28" fmla="*/ 41 w 1095"/>
                <a:gd name="T29" fmla="*/ 417 h 609"/>
                <a:gd name="T30" fmla="*/ 5 w 1095"/>
                <a:gd name="T31" fmla="*/ 355 h 609"/>
                <a:gd name="T32" fmla="*/ 0 w 1095"/>
                <a:gd name="T33" fmla="*/ 292 h 609"/>
                <a:gd name="T34" fmla="*/ 17 w 1095"/>
                <a:gd name="T35" fmla="*/ 230 h 609"/>
                <a:gd name="T36" fmla="*/ 54 w 1095"/>
                <a:gd name="T37" fmla="*/ 171 h 609"/>
                <a:gd name="T38" fmla="*/ 100 w 1095"/>
                <a:gd name="T39" fmla="*/ 115 h 609"/>
                <a:gd name="T40" fmla="*/ 139 w 1095"/>
                <a:gd name="T41" fmla="*/ 84 h 609"/>
                <a:gd name="T42" fmla="*/ 166 w 1095"/>
                <a:gd name="T43" fmla="*/ 78 h 609"/>
                <a:gd name="T44" fmla="*/ 191 w 1095"/>
                <a:gd name="T45" fmla="*/ 73 h 609"/>
                <a:gd name="T46" fmla="*/ 215 w 1095"/>
                <a:gd name="T47" fmla="*/ 70 h 609"/>
                <a:gd name="T48" fmla="*/ 242 w 1095"/>
                <a:gd name="T49" fmla="*/ 73 h 609"/>
                <a:gd name="T50" fmla="*/ 247 w 1095"/>
                <a:gd name="T51" fmla="*/ 76 h 609"/>
                <a:gd name="T52" fmla="*/ 230 w 1095"/>
                <a:gd name="T53" fmla="*/ 80 h 609"/>
                <a:gd name="T54" fmla="*/ 215 w 1095"/>
                <a:gd name="T55" fmla="*/ 85 h 609"/>
                <a:gd name="T56" fmla="*/ 201 w 1095"/>
                <a:gd name="T57" fmla="*/ 92 h 609"/>
                <a:gd name="T58" fmla="*/ 189 w 1095"/>
                <a:gd name="T59" fmla="*/ 100 h 609"/>
                <a:gd name="T60" fmla="*/ 184 w 1095"/>
                <a:gd name="T61" fmla="*/ 116 h 609"/>
                <a:gd name="T62" fmla="*/ 220 w 1095"/>
                <a:gd name="T63" fmla="*/ 109 h 609"/>
                <a:gd name="T64" fmla="*/ 262 w 1095"/>
                <a:gd name="T65" fmla="*/ 100 h 609"/>
                <a:gd name="T66" fmla="*/ 304 w 1095"/>
                <a:gd name="T67" fmla="*/ 92 h 609"/>
                <a:gd name="T68" fmla="*/ 350 w 1095"/>
                <a:gd name="T69" fmla="*/ 90 h 609"/>
                <a:gd name="T70" fmla="*/ 397 w 1095"/>
                <a:gd name="T71" fmla="*/ 96 h 609"/>
                <a:gd name="T72" fmla="*/ 407 w 1095"/>
                <a:gd name="T73" fmla="*/ 90 h 609"/>
                <a:gd name="T74" fmla="*/ 409 w 1095"/>
                <a:gd name="T75" fmla="*/ 84 h 609"/>
                <a:gd name="T76" fmla="*/ 407 w 1095"/>
                <a:gd name="T77" fmla="*/ 78 h 609"/>
                <a:gd name="T78" fmla="*/ 402 w 1095"/>
                <a:gd name="T79" fmla="*/ 73 h 609"/>
                <a:gd name="T80" fmla="*/ 397 w 1095"/>
                <a:gd name="T81" fmla="*/ 67 h 609"/>
                <a:gd name="T82" fmla="*/ 392 w 1095"/>
                <a:gd name="T83" fmla="*/ 67 h 609"/>
                <a:gd name="T84" fmla="*/ 387 w 1095"/>
                <a:gd name="T85" fmla="*/ 67 h 609"/>
                <a:gd name="T86" fmla="*/ 380 w 1095"/>
                <a:gd name="T87" fmla="*/ 66 h 609"/>
                <a:gd name="T88" fmla="*/ 375 w 1095"/>
                <a:gd name="T89" fmla="*/ 65 h 609"/>
                <a:gd name="T90" fmla="*/ 372 w 1095"/>
                <a:gd name="T91" fmla="*/ 61 h 609"/>
                <a:gd name="T92" fmla="*/ 426 w 1095"/>
                <a:gd name="T93" fmla="*/ 52 h 609"/>
                <a:gd name="T94" fmla="*/ 537 w 1095"/>
                <a:gd name="T95" fmla="*/ 42 h 609"/>
                <a:gd name="T96" fmla="*/ 647 w 1095"/>
                <a:gd name="T97" fmla="*/ 29 h 609"/>
                <a:gd name="T98" fmla="*/ 755 w 1095"/>
                <a:gd name="T99" fmla="*/ 18 h 609"/>
                <a:gd name="T100" fmla="*/ 865 w 1095"/>
                <a:gd name="T101" fmla="*/ 6 h 609"/>
                <a:gd name="T102" fmla="*/ 1015 w 1095"/>
                <a:gd name="T103" fmla="*/ 75 h 609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1095"/>
                <a:gd name="T157" fmla="*/ 0 h 609"/>
                <a:gd name="T158" fmla="*/ 1095 w 1095"/>
                <a:gd name="T159" fmla="*/ 609 h 609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1095" h="609">
                  <a:moveTo>
                    <a:pt x="1015" y="75"/>
                  </a:moveTo>
                  <a:lnTo>
                    <a:pt x="1059" y="118"/>
                  </a:lnTo>
                  <a:lnTo>
                    <a:pt x="1083" y="162"/>
                  </a:lnTo>
                  <a:lnTo>
                    <a:pt x="1095" y="205"/>
                  </a:lnTo>
                  <a:lnTo>
                    <a:pt x="1091" y="249"/>
                  </a:lnTo>
                  <a:lnTo>
                    <a:pt x="1078" y="293"/>
                  </a:lnTo>
                  <a:lnTo>
                    <a:pt x="1054" y="337"/>
                  </a:lnTo>
                  <a:lnTo>
                    <a:pt x="1022" y="379"/>
                  </a:lnTo>
                  <a:lnTo>
                    <a:pt x="985" y="420"/>
                  </a:lnTo>
                  <a:lnTo>
                    <a:pt x="943" y="460"/>
                  </a:lnTo>
                  <a:lnTo>
                    <a:pt x="902" y="499"/>
                  </a:lnTo>
                  <a:lnTo>
                    <a:pt x="870" y="516"/>
                  </a:lnTo>
                  <a:lnTo>
                    <a:pt x="833" y="534"/>
                  </a:lnTo>
                  <a:lnTo>
                    <a:pt x="796" y="552"/>
                  </a:lnTo>
                  <a:lnTo>
                    <a:pt x="757" y="568"/>
                  </a:lnTo>
                  <a:lnTo>
                    <a:pt x="713" y="582"/>
                  </a:lnTo>
                  <a:lnTo>
                    <a:pt x="669" y="594"/>
                  </a:lnTo>
                  <a:lnTo>
                    <a:pt x="622" y="603"/>
                  </a:lnTo>
                  <a:lnTo>
                    <a:pt x="571" y="609"/>
                  </a:lnTo>
                  <a:lnTo>
                    <a:pt x="522" y="609"/>
                  </a:lnTo>
                  <a:lnTo>
                    <a:pt x="468" y="605"/>
                  </a:lnTo>
                  <a:lnTo>
                    <a:pt x="402" y="596"/>
                  </a:lnTo>
                  <a:lnTo>
                    <a:pt x="340" y="584"/>
                  </a:lnTo>
                  <a:lnTo>
                    <a:pt x="284" y="568"/>
                  </a:lnTo>
                  <a:lnTo>
                    <a:pt x="233" y="547"/>
                  </a:lnTo>
                  <a:lnTo>
                    <a:pt x="184" y="524"/>
                  </a:lnTo>
                  <a:lnTo>
                    <a:pt x="142" y="500"/>
                  </a:lnTo>
                  <a:lnTo>
                    <a:pt x="103" y="473"/>
                  </a:lnTo>
                  <a:lnTo>
                    <a:pt x="71" y="445"/>
                  </a:lnTo>
                  <a:lnTo>
                    <a:pt x="41" y="417"/>
                  </a:lnTo>
                  <a:lnTo>
                    <a:pt x="19" y="387"/>
                  </a:lnTo>
                  <a:lnTo>
                    <a:pt x="5" y="355"/>
                  </a:lnTo>
                  <a:lnTo>
                    <a:pt x="0" y="323"/>
                  </a:lnTo>
                  <a:lnTo>
                    <a:pt x="0" y="292"/>
                  </a:lnTo>
                  <a:lnTo>
                    <a:pt x="5" y="261"/>
                  </a:lnTo>
                  <a:lnTo>
                    <a:pt x="17" y="230"/>
                  </a:lnTo>
                  <a:lnTo>
                    <a:pt x="34" y="201"/>
                  </a:lnTo>
                  <a:lnTo>
                    <a:pt x="54" y="171"/>
                  </a:lnTo>
                  <a:lnTo>
                    <a:pt x="76" y="142"/>
                  </a:lnTo>
                  <a:lnTo>
                    <a:pt x="100" y="115"/>
                  </a:lnTo>
                  <a:lnTo>
                    <a:pt x="125" y="88"/>
                  </a:lnTo>
                  <a:lnTo>
                    <a:pt x="139" y="84"/>
                  </a:lnTo>
                  <a:lnTo>
                    <a:pt x="154" y="82"/>
                  </a:lnTo>
                  <a:lnTo>
                    <a:pt x="166" y="78"/>
                  </a:lnTo>
                  <a:lnTo>
                    <a:pt x="179" y="76"/>
                  </a:lnTo>
                  <a:lnTo>
                    <a:pt x="191" y="73"/>
                  </a:lnTo>
                  <a:lnTo>
                    <a:pt x="203" y="72"/>
                  </a:lnTo>
                  <a:lnTo>
                    <a:pt x="215" y="70"/>
                  </a:lnTo>
                  <a:lnTo>
                    <a:pt x="230" y="70"/>
                  </a:lnTo>
                  <a:lnTo>
                    <a:pt x="242" y="73"/>
                  </a:lnTo>
                  <a:lnTo>
                    <a:pt x="257" y="75"/>
                  </a:lnTo>
                  <a:lnTo>
                    <a:pt x="247" y="76"/>
                  </a:lnTo>
                  <a:lnTo>
                    <a:pt x="240" y="77"/>
                  </a:lnTo>
                  <a:lnTo>
                    <a:pt x="230" y="80"/>
                  </a:lnTo>
                  <a:lnTo>
                    <a:pt x="223" y="82"/>
                  </a:lnTo>
                  <a:lnTo>
                    <a:pt x="215" y="85"/>
                  </a:lnTo>
                  <a:lnTo>
                    <a:pt x="208" y="89"/>
                  </a:lnTo>
                  <a:lnTo>
                    <a:pt x="201" y="92"/>
                  </a:lnTo>
                  <a:lnTo>
                    <a:pt x="196" y="96"/>
                  </a:lnTo>
                  <a:lnTo>
                    <a:pt x="189" y="100"/>
                  </a:lnTo>
                  <a:lnTo>
                    <a:pt x="184" y="102"/>
                  </a:lnTo>
                  <a:lnTo>
                    <a:pt x="184" y="116"/>
                  </a:lnTo>
                  <a:lnTo>
                    <a:pt x="203" y="114"/>
                  </a:lnTo>
                  <a:lnTo>
                    <a:pt x="220" y="109"/>
                  </a:lnTo>
                  <a:lnTo>
                    <a:pt x="242" y="105"/>
                  </a:lnTo>
                  <a:lnTo>
                    <a:pt x="262" y="100"/>
                  </a:lnTo>
                  <a:lnTo>
                    <a:pt x="284" y="96"/>
                  </a:lnTo>
                  <a:lnTo>
                    <a:pt x="304" y="92"/>
                  </a:lnTo>
                  <a:lnTo>
                    <a:pt x="328" y="91"/>
                  </a:lnTo>
                  <a:lnTo>
                    <a:pt x="350" y="90"/>
                  </a:lnTo>
                  <a:lnTo>
                    <a:pt x="375" y="92"/>
                  </a:lnTo>
                  <a:lnTo>
                    <a:pt x="397" y="96"/>
                  </a:lnTo>
                  <a:lnTo>
                    <a:pt x="404" y="93"/>
                  </a:lnTo>
                  <a:lnTo>
                    <a:pt x="407" y="90"/>
                  </a:lnTo>
                  <a:lnTo>
                    <a:pt x="409" y="88"/>
                  </a:lnTo>
                  <a:lnTo>
                    <a:pt x="409" y="84"/>
                  </a:lnTo>
                  <a:lnTo>
                    <a:pt x="409" y="82"/>
                  </a:lnTo>
                  <a:lnTo>
                    <a:pt x="407" y="78"/>
                  </a:lnTo>
                  <a:lnTo>
                    <a:pt x="404" y="76"/>
                  </a:lnTo>
                  <a:lnTo>
                    <a:pt x="402" y="73"/>
                  </a:lnTo>
                  <a:lnTo>
                    <a:pt x="399" y="70"/>
                  </a:lnTo>
                  <a:lnTo>
                    <a:pt x="397" y="67"/>
                  </a:lnTo>
                  <a:lnTo>
                    <a:pt x="394" y="67"/>
                  </a:lnTo>
                  <a:lnTo>
                    <a:pt x="392" y="67"/>
                  </a:lnTo>
                  <a:lnTo>
                    <a:pt x="390" y="67"/>
                  </a:lnTo>
                  <a:lnTo>
                    <a:pt x="387" y="67"/>
                  </a:lnTo>
                  <a:lnTo>
                    <a:pt x="385" y="66"/>
                  </a:lnTo>
                  <a:lnTo>
                    <a:pt x="380" y="66"/>
                  </a:lnTo>
                  <a:lnTo>
                    <a:pt x="377" y="65"/>
                  </a:lnTo>
                  <a:lnTo>
                    <a:pt x="375" y="65"/>
                  </a:lnTo>
                  <a:lnTo>
                    <a:pt x="372" y="64"/>
                  </a:lnTo>
                  <a:lnTo>
                    <a:pt x="372" y="61"/>
                  </a:lnTo>
                  <a:lnTo>
                    <a:pt x="372" y="58"/>
                  </a:lnTo>
                  <a:lnTo>
                    <a:pt x="426" y="52"/>
                  </a:lnTo>
                  <a:lnTo>
                    <a:pt x="483" y="46"/>
                  </a:lnTo>
                  <a:lnTo>
                    <a:pt x="537" y="42"/>
                  </a:lnTo>
                  <a:lnTo>
                    <a:pt x="590" y="36"/>
                  </a:lnTo>
                  <a:lnTo>
                    <a:pt x="647" y="29"/>
                  </a:lnTo>
                  <a:lnTo>
                    <a:pt x="701" y="24"/>
                  </a:lnTo>
                  <a:lnTo>
                    <a:pt x="755" y="18"/>
                  </a:lnTo>
                  <a:lnTo>
                    <a:pt x="811" y="12"/>
                  </a:lnTo>
                  <a:lnTo>
                    <a:pt x="865" y="6"/>
                  </a:lnTo>
                  <a:lnTo>
                    <a:pt x="919" y="0"/>
                  </a:lnTo>
                  <a:lnTo>
                    <a:pt x="1015" y="75"/>
                  </a:lnTo>
                  <a:close/>
                </a:path>
              </a:pathLst>
            </a:custGeom>
            <a:solidFill>
              <a:srgbClr val="E2FFE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16397" name="Freeform 10">
              <a:extLst>
                <a:ext uri="{FF2B5EF4-FFF2-40B4-BE49-F238E27FC236}">
                  <a16:creationId xmlns:a16="http://schemas.microsoft.com/office/drawing/2014/main" id="{B64295E7-6C9C-4D9C-B9F7-FB10F5629C1F}"/>
                </a:ext>
              </a:extLst>
            </p:cNvPr>
            <p:cNvSpPr>
              <a:spLocks/>
            </p:cNvSpPr>
            <p:nvPr/>
          </p:nvSpPr>
          <p:spPr bwMode="auto">
            <a:xfrm>
              <a:off x="3049" y="403"/>
              <a:ext cx="238" cy="47"/>
            </a:xfrm>
            <a:custGeom>
              <a:avLst/>
              <a:gdLst>
                <a:gd name="T0" fmla="*/ 238 w 238"/>
                <a:gd name="T1" fmla="*/ 34 h 47"/>
                <a:gd name="T2" fmla="*/ 238 w 238"/>
                <a:gd name="T3" fmla="*/ 47 h 47"/>
                <a:gd name="T4" fmla="*/ 216 w 238"/>
                <a:gd name="T5" fmla="*/ 44 h 47"/>
                <a:gd name="T6" fmla="*/ 192 w 238"/>
                <a:gd name="T7" fmla="*/ 41 h 47"/>
                <a:gd name="T8" fmla="*/ 167 w 238"/>
                <a:gd name="T9" fmla="*/ 39 h 47"/>
                <a:gd name="T10" fmla="*/ 143 w 238"/>
                <a:gd name="T11" fmla="*/ 36 h 47"/>
                <a:gd name="T12" fmla="*/ 118 w 238"/>
                <a:gd name="T13" fmla="*/ 35 h 47"/>
                <a:gd name="T14" fmla="*/ 94 w 238"/>
                <a:gd name="T15" fmla="*/ 35 h 47"/>
                <a:gd name="T16" fmla="*/ 69 w 238"/>
                <a:gd name="T17" fmla="*/ 36 h 47"/>
                <a:gd name="T18" fmla="*/ 45 w 238"/>
                <a:gd name="T19" fmla="*/ 37 h 47"/>
                <a:gd name="T20" fmla="*/ 22 w 238"/>
                <a:gd name="T21" fmla="*/ 41 h 47"/>
                <a:gd name="T22" fmla="*/ 0 w 238"/>
                <a:gd name="T23" fmla="*/ 47 h 47"/>
                <a:gd name="T24" fmla="*/ 3 w 238"/>
                <a:gd name="T25" fmla="*/ 40 h 47"/>
                <a:gd name="T26" fmla="*/ 8 w 238"/>
                <a:gd name="T27" fmla="*/ 33 h 47"/>
                <a:gd name="T28" fmla="*/ 15 w 238"/>
                <a:gd name="T29" fmla="*/ 27 h 47"/>
                <a:gd name="T30" fmla="*/ 25 w 238"/>
                <a:gd name="T31" fmla="*/ 23 h 47"/>
                <a:gd name="T32" fmla="*/ 37 w 238"/>
                <a:gd name="T33" fmla="*/ 18 h 47"/>
                <a:gd name="T34" fmla="*/ 49 w 238"/>
                <a:gd name="T35" fmla="*/ 13 h 47"/>
                <a:gd name="T36" fmla="*/ 62 w 238"/>
                <a:gd name="T37" fmla="*/ 10 h 47"/>
                <a:gd name="T38" fmla="*/ 74 w 238"/>
                <a:gd name="T39" fmla="*/ 7 h 47"/>
                <a:gd name="T40" fmla="*/ 89 w 238"/>
                <a:gd name="T41" fmla="*/ 3 h 47"/>
                <a:gd name="T42" fmla="*/ 98 w 238"/>
                <a:gd name="T43" fmla="*/ 0 h 47"/>
                <a:gd name="T44" fmla="*/ 116 w 238"/>
                <a:gd name="T45" fmla="*/ 0 h 47"/>
                <a:gd name="T46" fmla="*/ 133 w 238"/>
                <a:gd name="T47" fmla="*/ 0 h 47"/>
                <a:gd name="T48" fmla="*/ 147 w 238"/>
                <a:gd name="T49" fmla="*/ 1 h 47"/>
                <a:gd name="T50" fmla="*/ 162 w 238"/>
                <a:gd name="T51" fmla="*/ 4 h 47"/>
                <a:gd name="T52" fmla="*/ 177 w 238"/>
                <a:gd name="T53" fmla="*/ 8 h 47"/>
                <a:gd name="T54" fmla="*/ 189 w 238"/>
                <a:gd name="T55" fmla="*/ 12 h 47"/>
                <a:gd name="T56" fmla="*/ 201 w 238"/>
                <a:gd name="T57" fmla="*/ 17 h 47"/>
                <a:gd name="T58" fmla="*/ 214 w 238"/>
                <a:gd name="T59" fmla="*/ 23 h 47"/>
                <a:gd name="T60" fmla="*/ 226 w 238"/>
                <a:gd name="T61" fmla="*/ 28 h 47"/>
                <a:gd name="T62" fmla="*/ 238 w 238"/>
                <a:gd name="T63" fmla="*/ 34 h 47"/>
                <a:gd name="T64" fmla="*/ 238 w 238"/>
                <a:gd name="T65" fmla="*/ 34 h 47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238"/>
                <a:gd name="T100" fmla="*/ 0 h 47"/>
                <a:gd name="T101" fmla="*/ 238 w 238"/>
                <a:gd name="T102" fmla="*/ 47 h 47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238" h="47">
                  <a:moveTo>
                    <a:pt x="238" y="34"/>
                  </a:moveTo>
                  <a:lnTo>
                    <a:pt x="238" y="47"/>
                  </a:lnTo>
                  <a:lnTo>
                    <a:pt x="216" y="44"/>
                  </a:lnTo>
                  <a:lnTo>
                    <a:pt x="192" y="41"/>
                  </a:lnTo>
                  <a:lnTo>
                    <a:pt x="167" y="39"/>
                  </a:lnTo>
                  <a:lnTo>
                    <a:pt x="143" y="36"/>
                  </a:lnTo>
                  <a:lnTo>
                    <a:pt x="118" y="35"/>
                  </a:lnTo>
                  <a:lnTo>
                    <a:pt x="94" y="35"/>
                  </a:lnTo>
                  <a:lnTo>
                    <a:pt x="69" y="36"/>
                  </a:lnTo>
                  <a:lnTo>
                    <a:pt x="45" y="37"/>
                  </a:lnTo>
                  <a:lnTo>
                    <a:pt x="22" y="41"/>
                  </a:lnTo>
                  <a:lnTo>
                    <a:pt x="0" y="47"/>
                  </a:lnTo>
                  <a:lnTo>
                    <a:pt x="3" y="40"/>
                  </a:lnTo>
                  <a:lnTo>
                    <a:pt x="8" y="33"/>
                  </a:lnTo>
                  <a:lnTo>
                    <a:pt x="15" y="27"/>
                  </a:lnTo>
                  <a:lnTo>
                    <a:pt x="25" y="23"/>
                  </a:lnTo>
                  <a:lnTo>
                    <a:pt x="37" y="18"/>
                  </a:lnTo>
                  <a:lnTo>
                    <a:pt x="49" y="13"/>
                  </a:lnTo>
                  <a:lnTo>
                    <a:pt x="62" y="10"/>
                  </a:lnTo>
                  <a:lnTo>
                    <a:pt x="74" y="7"/>
                  </a:lnTo>
                  <a:lnTo>
                    <a:pt x="89" y="3"/>
                  </a:lnTo>
                  <a:lnTo>
                    <a:pt x="98" y="0"/>
                  </a:lnTo>
                  <a:lnTo>
                    <a:pt x="116" y="0"/>
                  </a:lnTo>
                  <a:lnTo>
                    <a:pt x="133" y="0"/>
                  </a:lnTo>
                  <a:lnTo>
                    <a:pt x="147" y="1"/>
                  </a:lnTo>
                  <a:lnTo>
                    <a:pt x="162" y="4"/>
                  </a:lnTo>
                  <a:lnTo>
                    <a:pt x="177" y="8"/>
                  </a:lnTo>
                  <a:lnTo>
                    <a:pt x="189" y="12"/>
                  </a:lnTo>
                  <a:lnTo>
                    <a:pt x="201" y="17"/>
                  </a:lnTo>
                  <a:lnTo>
                    <a:pt x="214" y="23"/>
                  </a:lnTo>
                  <a:lnTo>
                    <a:pt x="226" y="28"/>
                  </a:lnTo>
                  <a:lnTo>
                    <a:pt x="238" y="34"/>
                  </a:lnTo>
                  <a:close/>
                </a:path>
              </a:pathLst>
            </a:custGeom>
            <a:solidFill>
              <a:srgbClr val="0019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16398" name="Freeform 11">
              <a:extLst>
                <a:ext uri="{FF2B5EF4-FFF2-40B4-BE49-F238E27FC236}">
                  <a16:creationId xmlns:a16="http://schemas.microsoft.com/office/drawing/2014/main" id="{6B6D3B7D-1AA7-48D2-A988-E027D86C12A2}"/>
                </a:ext>
              </a:extLst>
            </p:cNvPr>
            <p:cNvSpPr>
              <a:spLocks/>
            </p:cNvSpPr>
            <p:nvPr/>
          </p:nvSpPr>
          <p:spPr bwMode="auto">
            <a:xfrm>
              <a:off x="2201" y="450"/>
              <a:ext cx="285" cy="209"/>
            </a:xfrm>
            <a:custGeom>
              <a:avLst/>
              <a:gdLst>
                <a:gd name="T0" fmla="*/ 270 w 285"/>
                <a:gd name="T1" fmla="*/ 19 h 209"/>
                <a:gd name="T2" fmla="*/ 238 w 285"/>
                <a:gd name="T3" fmla="*/ 59 h 209"/>
                <a:gd name="T4" fmla="*/ 209 w 285"/>
                <a:gd name="T5" fmla="*/ 100 h 209"/>
                <a:gd name="T6" fmla="*/ 184 w 285"/>
                <a:gd name="T7" fmla="*/ 141 h 209"/>
                <a:gd name="T8" fmla="*/ 169 w 285"/>
                <a:gd name="T9" fmla="*/ 184 h 209"/>
                <a:gd name="T10" fmla="*/ 157 w 285"/>
                <a:gd name="T11" fmla="*/ 208 h 209"/>
                <a:gd name="T12" fmla="*/ 138 w 285"/>
                <a:gd name="T13" fmla="*/ 209 h 209"/>
                <a:gd name="T14" fmla="*/ 116 w 285"/>
                <a:gd name="T15" fmla="*/ 206 h 209"/>
                <a:gd name="T16" fmla="*/ 93 w 285"/>
                <a:gd name="T17" fmla="*/ 203 h 209"/>
                <a:gd name="T18" fmla="*/ 74 w 285"/>
                <a:gd name="T19" fmla="*/ 198 h 209"/>
                <a:gd name="T20" fmla="*/ 54 w 285"/>
                <a:gd name="T21" fmla="*/ 190 h 209"/>
                <a:gd name="T22" fmla="*/ 42 w 285"/>
                <a:gd name="T23" fmla="*/ 180 h 209"/>
                <a:gd name="T24" fmla="*/ 37 w 285"/>
                <a:gd name="T25" fmla="*/ 168 h 209"/>
                <a:gd name="T26" fmla="*/ 42 w 285"/>
                <a:gd name="T27" fmla="*/ 156 h 209"/>
                <a:gd name="T28" fmla="*/ 54 w 285"/>
                <a:gd name="T29" fmla="*/ 145 h 209"/>
                <a:gd name="T30" fmla="*/ 69 w 285"/>
                <a:gd name="T31" fmla="*/ 136 h 209"/>
                <a:gd name="T32" fmla="*/ 76 w 285"/>
                <a:gd name="T33" fmla="*/ 132 h 209"/>
                <a:gd name="T34" fmla="*/ 89 w 285"/>
                <a:gd name="T35" fmla="*/ 130 h 209"/>
                <a:gd name="T36" fmla="*/ 98 w 285"/>
                <a:gd name="T37" fmla="*/ 128 h 209"/>
                <a:gd name="T38" fmla="*/ 101 w 285"/>
                <a:gd name="T39" fmla="*/ 122 h 209"/>
                <a:gd name="T40" fmla="*/ 89 w 285"/>
                <a:gd name="T41" fmla="*/ 115 h 209"/>
                <a:gd name="T42" fmla="*/ 69 w 285"/>
                <a:gd name="T43" fmla="*/ 114 h 209"/>
                <a:gd name="T44" fmla="*/ 49 w 285"/>
                <a:gd name="T45" fmla="*/ 116 h 209"/>
                <a:gd name="T46" fmla="*/ 32 w 285"/>
                <a:gd name="T47" fmla="*/ 118 h 209"/>
                <a:gd name="T48" fmla="*/ 13 w 285"/>
                <a:gd name="T49" fmla="*/ 117 h 209"/>
                <a:gd name="T50" fmla="*/ 0 w 285"/>
                <a:gd name="T51" fmla="*/ 102 h 209"/>
                <a:gd name="T52" fmla="*/ 8 w 285"/>
                <a:gd name="T53" fmla="*/ 80 h 209"/>
                <a:gd name="T54" fmla="*/ 27 w 285"/>
                <a:gd name="T55" fmla="*/ 56 h 209"/>
                <a:gd name="T56" fmla="*/ 57 w 285"/>
                <a:gd name="T57" fmla="*/ 35 h 209"/>
                <a:gd name="T58" fmla="*/ 93 w 285"/>
                <a:gd name="T59" fmla="*/ 18 h 209"/>
                <a:gd name="T60" fmla="*/ 133 w 285"/>
                <a:gd name="T61" fmla="*/ 10 h 209"/>
                <a:gd name="T62" fmla="*/ 167 w 285"/>
                <a:gd name="T63" fmla="*/ 8 h 209"/>
                <a:gd name="T64" fmla="*/ 201 w 285"/>
                <a:gd name="T65" fmla="*/ 5 h 209"/>
                <a:gd name="T66" fmla="*/ 236 w 285"/>
                <a:gd name="T67" fmla="*/ 3 h 209"/>
                <a:gd name="T68" fmla="*/ 270 w 285"/>
                <a:gd name="T69" fmla="*/ 1 h 209"/>
                <a:gd name="T70" fmla="*/ 285 w 285"/>
                <a:gd name="T71" fmla="*/ 0 h 209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285"/>
                <a:gd name="T109" fmla="*/ 0 h 209"/>
                <a:gd name="T110" fmla="*/ 285 w 285"/>
                <a:gd name="T111" fmla="*/ 209 h 209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285" h="209">
                  <a:moveTo>
                    <a:pt x="285" y="0"/>
                  </a:moveTo>
                  <a:lnTo>
                    <a:pt x="270" y="19"/>
                  </a:lnTo>
                  <a:lnTo>
                    <a:pt x="253" y="38"/>
                  </a:lnTo>
                  <a:lnTo>
                    <a:pt x="238" y="59"/>
                  </a:lnTo>
                  <a:lnTo>
                    <a:pt x="221" y="80"/>
                  </a:lnTo>
                  <a:lnTo>
                    <a:pt x="209" y="100"/>
                  </a:lnTo>
                  <a:lnTo>
                    <a:pt x="194" y="121"/>
                  </a:lnTo>
                  <a:lnTo>
                    <a:pt x="184" y="141"/>
                  </a:lnTo>
                  <a:lnTo>
                    <a:pt x="174" y="162"/>
                  </a:lnTo>
                  <a:lnTo>
                    <a:pt x="169" y="184"/>
                  </a:lnTo>
                  <a:lnTo>
                    <a:pt x="167" y="205"/>
                  </a:lnTo>
                  <a:lnTo>
                    <a:pt x="157" y="208"/>
                  </a:lnTo>
                  <a:lnTo>
                    <a:pt x="147" y="209"/>
                  </a:lnTo>
                  <a:lnTo>
                    <a:pt x="138" y="209"/>
                  </a:lnTo>
                  <a:lnTo>
                    <a:pt x="125" y="208"/>
                  </a:lnTo>
                  <a:lnTo>
                    <a:pt x="116" y="206"/>
                  </a:lnTo>
                  <a:lnTo>
                    <a:pt x="103" y="205"/>
                  </a:lnTo>
                  <a:lnTo>
                    <a:pt x="93" y="203"/>
                  </a:lnTo>
                  <a:lnTo>
                    <a:pt x="84" y="201"/>
                  </a:lnTo>
                  <a:lnTo>
                    <a:pt x="74" y="198"/>
                  </a:lnTo>
                  <a:lnTo>
                    <a:pt x="64" y="196"/>
                  </a:lnTo>
                  <a:lnTo>
                    <a:pt x="54" y="190"/>
                  </a:lnTo>
                  <a:lnTo>
                    <a:pt x="47" y="185"/>
                  </a:lnTo>
                  <a:lnTo>
                    <a:pt x="42" y="180"/>
                  </a:lnTo>
                  <a:lnTo>
                    <a:pt x="40" y="174"/>
                  </a:lnTo>
                  <a:lnTo>
                    <a:pt x="37" y="168"/>
                  </a:lnTo>
                  <a:lnTo>
                    <a:pt x="40" y="162"/>
                  </a:lnTo>
                  <a:lnTo>
                    <a:pt x="42" y="156"/>
                  </a:lnTo>
                  <a:lnTo>
                    <a:pt x="47" y="150"/>
                  </a:lnTo>
                  <a:lnTo>
                    <a:pt x="54" y="145"/>
                  </a:lnTo>
                  <a:lnTo>
                    <a:pt x="64" y="138"/>
                  </a:lnTo>
                  <a:lnTo>
                    <a:pt x="69" y="136"/>
                  </a:lnTo>
                  <a:lnTo>
                    <a:pt x="71" y="133"/>
                  </a:lnTo>
                  <a:lnTo>
                    <a:pt x="76" y="132"/>
                  </a:lnTo>
                  <a:lnTo>
                    <a:pt x="84" y="131"/>
                  </a:lnTo>
                  <a:lnTo>
                    <a:pt x="89" y="130"/>
                  </a:lnTo>
                  <a:lnTo>
                    <a:pt x="93" y="129"/>
                  </a:lnTo>
                  <a:lnTo>
                    <a:pt x="98" y="128"/>
                  </a:lnTo>
                  <a:lnTo>
                    <a:pt x="101" y="125"/>
                  </a:lnTo>
                  <a:lnTo>
                    <a:pt x="101" y="122"/>
                  </a:lnTo>
                  <a:lnTo>
                    <a:pt x="98" y="117"/>
                  </a:lnTo>
                  <a:lnTo>
                    <a:pt x="89" y="115"/>
                  </a:lnTo>
                  <a:lnTo>
                    <a:pt x="79" y="114"/>
                  </a:lnTo>
                  <a:lnTo>
                    <a:pt x="69" y="114"/>
                  </a:lnTo>
                  <a:lnTo>
                    <a:pt x="59" y="115"/>
                  </a:lnTo>
                  <a:lnTo>
                    <a:pt x="49" y="116"/>
                  </a:lnTo>
                  <a:lnTo>
                    <a:pt x="42" y="118"/>
                  </a:lnTo>
                  <a:lnTo>
                    <a:pt x="32" y="118"/>
                  </a:lnTo>
                  <a:lnTo>
                    <a:pt x="22" y="118"/>
                  </a:lnTo>
                  <a:lnTo>
                    <a:pt x="13" y="117"/>
                  </a:lnTo>
                  <a:lnTo>
                    <a:pt x="3" y="114"/>
                  </a:lnTo>
                  <a:lnTo>
                    <a:pt x="0" y="102"/>
                  </a:lnTo>
                  <a:lnTo>
                    <a:pt x="3" y="91"/>
                  </a:lnTo>
                  <a:lnTo>
                    <a:pt x="8" y="80"/>
                  </a:lnTo>
                  <a:lnTo>
                    <a:pt x="15" y="67"/>
                  </a:lnTo>
                  <a:lnTo>
                    <a:pt x="27" y="56"/>
                  </a:lnTo>
                  <a:lnTo>
                    <a:pt x="40" y="45"/>
                  </a:lnTo>
                  <a:lnTo>
                    <a:pt x="57" y="35"/>
                  </a:lnTo>
                  <a:lnTo>
                    <a:pt x="74" y="26"/>
                  </a:lnTo>
                  <a:lnTo>
                    <a:pt x="93" y="18"/>
                  </a:lnTo>
                  <a:lnTo>
                    <a:pt x="116" y="11"/>
                  </a:lnTo>
                  <a:lnTo>
                    <a:pt x="133" y="10"/>
                  </a:lnTo>
                  <a:lnTo>
                    <a:pt x="150" y="9"/>
                  </a:lnTo>
                  <a:lnTo>
                    <a:pt x="167" y="8"/>
                  </a:lnTo>
                  <a:lnTo>
                    <a:pt x="184" y="6"/>
                  </a:lnTo>
                  <a:lnTo>
                    <a:pt x="201" y="5"/>
                  </a:lnTo>
                  <a:lnTo>
                    <a:pt x="218" y="4"/>
                  </a:lnTo>
                  <a:lnTo>
                    <a:pt x="236" y="3"/>
                  </a:lnTo>
                  <a:lnTo>
                    <a:pt x="253" y="2"/>
                  </a:lnTo>
                  <a:lnTo>
                    <a:pt x="270" y="1"/>
                  </a:lnTo>
                  <a:lnTo>
                    <a:pt x="285" y="0"/>
                  </a:ln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16399" name="Freeform 12">
              <a:extLst>
                <a:ext uri="{FF2B5EF4-FFF2-40B4-BE49-F238E27FC236}">
                  <a16:creationId xmlns:a16="http://schemas.microsoft.com/office/drawing/2014/main" id="{525E4900-998F-45F5-8C8C-61841B4A5584}"/>
                </a:ext>
              </a:extLst>
            </p:cNvPr>
            <p:cNvSpPr>
              <a:spLocks/>
            </p:cNvSpPr>
            <p:nvPr/>
          </p:nvSpPr>
          <p:spPr bwMode="auto">
            <a:xfrm>
              <a:off x="3059" y="478"/>
              <a:ext cx="177" cy="119"/>
            </a:xfrm>
            <a:custGeom>
              <a:avLst/>
              <a:gdLst>
                <a:gd name="T0" fmla="*/ 177 w 177"/>
                <a:gd name="T1" fmla="*/ 74 h 119"/>
                <a:gd name="T2" fmla="*/ 172 w 177"/>
                <a:gd name="T3" fmla="*/ 79 h 119"/>
                <a:gd name="T4" fmla="*/ 167 w 177"/>
                <a:gd name="T5" fmla="*/ 85 h 119"/>
                <a:gd name="T6" fmla="*/ 160 w 177"/>
                <a:gd name="T7" fmla="*/ 89 h 119"/>
                <a:gd name="T8" fmla="*/ 155 w 177"/>
                <a:gd name="T9" fmla="*/ 95 h 119"/>
                <a:gd name="T10" fmla="*/ 150 w 177"/>
                <a:gd name="T11" fmla="*/ 100 h 119"/>
                <a:gd name="T12" fmla="*/ 142 w 177"/>
                <a:gd name="T13" fmla="*/ 104 h 119"/>
                <a:gd name="T14" fmla="*/ 135 w 177"/>
                <a:gd name="T15" fmla="*/ 109 h 119"/>
                <a:gd name="T16" fmla="*/ 128 w 177"/>
                <a:gd name="T17" fmla="*/ 113 h 119"/>
                <a:gd name="T18" fmla="*/ 115 w 177"/>
                <a:gd name="T19" fmla="*/ 117 h 119"/>
                <a:gd name="T20" fmla="*/ 103 w 177"/>
                <a:gd name="T21" fmla="*/ 119 h 119"/>
                <a:gd name="T22" fmla="*/ 93 w 177"/>
                <a:gd name="T23" fmla="*/ 118 h 119"/>
                <a:gd name="T24" fmla="*/ 81 w 177"/>
                <a:gd name="T25" fmla="*/ 117 h 119"/>
                <a:gd name="T26" fmla="*/ 71 w 177"/>
                <a:gd name="T27" fmla="*/ 114 h 119"/>
                <a:gd name="T28" fmla="*/ 59 w 177"/>
                <a:gd name="T29" fmla="*/ 112 h 119"/>
                <a:gd name="T30" fmla="*/ 49 w 177"/>
                <a:gd name="T31" fmla="*/ 109 h 119"/>
                <a:gd name="T32" fmla="*/ 39 w 177"/>
                <a:gd name="T33" fmla="*/ 104 h 119"/>
                <a:gd name="T34" fmla="*/ 30 w 177"/>
                <a:gd name="T35" fmla="*/ 101 h 119"/>
                <a:gd name="T36" fmla="*/ 22 w 177"/>
                <a:gd name="T37" fmla="*/ 96 h 119"/>
                <a:gd name="T38" fmla="*/ 15 w 177"/>
                <a:gd name="T39" fmla="*/ 92 h 119"/>
                <a:gd name="T40" fmla="*/ 8 w 177"/>
                <a:gd name="T41" fmla="*/ 86 h 119"/>
                <a:gd name="T42" fmla="*/ 5 w 177"/>
                <a:gd name="T43" fmla="*/ 78 h 119"/>
                <a:gd name="T44" fmla="*/ 3 w 177"/>
                <a:gd name="T45" fmla="*/ 69 h 119"/>
                <a:gd name="T46" fmla="*/ 0 w 177"/>
                <a:gd name="T47" fmla="*/ 58 h 119"/>
                <a:gd name="T48" fmla="*/ 0 w 177"/>
                <a:gd name="T49" fmla="*/ 48 h 119"/>
                <a:gd name="T50" fmla="*/ 0 w 177"/>
                <a:gd name="T51" fmla="*/ 38 h 119"/>
                <a:gd name="T52" fmla="*/ 5 w 177"/>
                <a:gd name="T53" fmla="*/ 28 h 119"/>
                <a:gd name="T54" fmla="*/ 12 w 177"/>
                <a:gd name="T55" fmla="*/ 18 h 119"/>
                <a:gd name="T56" fmla="*/ 22 w 177"/>
                <a:gd name="T57" fmla="*/ 10 h 119"/>
                <a:gd name="T58" fmla="*/ 39 w 177"/>
                <a:gd name="T59" fmla="*/ 5 h 119"/>
                <a:gd name="T60" fmla="*/ 59 w 177"/>
                <a:gd name="T61" fmla="*/ 0 h 119"/>
                <a:gd name="T62" fmla="*/ 84 w 177"/>
                <a:gd name="T63" fmla="*/ 2 h 119"/>
                <a:gd name="T64" fmla="*/ 103 w 177"/>
                <a:gd name="T65" fmla="*/ 7 h 119"/>
                <a:gd name="T66" fmla="*/ 120 w 177"/>
                <a:gd name="T67" fmla="*/ 12 h 119"/>
                <a:gd name="T68" fmla="*/ 135 w 177"/>
                <a:gd name="T69" fmla="*/ 18 h 119"/>
                <a:gd name="T70" fmla="*/ 145 w 177"/>
                <a:gd name="T71" fmla="*/ 26 h 119"/>
                <a:gd name="T72" fmla="*/ 155 w 177"/>
                <a:gd name="T73" fmla="*/ 36 h 119"/>
                <a:gd name="T74" fmla="*/ 162 w 177"/>
                <a:gd name="T75" fmla="*/ 45 h 119"/>
                <a:gd name="T76" fmla="*/ 167 w 177"/>
                <a:gd name="T77" fmla="*/ 55 h 119"/>
                <a:gd name="T78" fmla="*/ 172 w 177"/>
                <a:gd name="T79" fmla="*/ 64 h 119"/>
                <a:gd name="T80" fmla="*/ 177 w 177"/>
                <a:gd name="T81" fmla="*/ 74 h 119"/>
                <a:gd name="T82" fmla="*/ 177 w 177"/>
                <a:gd name="T83" fmla="*/ 74 h 119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177"/>
                <a:gd name="T127" fmla="*/ 0 h 119"/>
                <a:gd name="T128" fmla="*/ 177 w 177"/>
                <a:gd name="T129" fmla="*/ 119 h 119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177" h="119">
                  <a:moveTo>
                    <a:pt x="177" y="74"/>
                  </a:moveTo>
                  <a:lnTo>
                    <a:pt x="172" y="79"/>
                  </a:lnTo>
                  <a:lnTo>
                    <a:pt x="167" y="85"/>
                  </a:lnTo>
                  <a:lnTo>
                    <a:pt x="160" y="89"/>
                  </a:lnTo>
                  <a:lnTo>
                    <a:pt x="155" y="95"/>
                  </a:lnTo>
                  <a:lnTo>
                    <a:pt x="150" y="100"/>
                  </a:lnTo>
                  <a:lnTo>
                    <a:pt x="142" y="104"/>
                  </a:lnTo>
                  <a:lnTo>
                    <a:pt x="135" y="109"/>
                  </a:lnTo>
                  <a:lnTo>
                    <a:pt x="128" y="113"/>
                  </a:lnTo>
                  <a:lnTo>
                    <a:pt x="115" y="117"/>
                  </a:lnTo>
                  <a:lnTo>
                    <a:pt x="103" y="119"/>
                  </a:lnTo>
                  <a:lnTo>
                    <a:pt x="93" y="118"/>
                  </a:lnTo>
                  <a:lnTo>
                    <a:pt x="81" y="117"/>
                  </a:lnTo>
                  <a:lnTo>
                    <a:pt x="71" y="114"/>
                  </a:lnTo>
                  <a:lnTo>
                    <a:pt x="59" y="112"/>
                  </a:lnTo>
                  <a:lnTo>
                    <a:pt x="49" y="109"/>
                  </a:lnTo>
                  <a:lnTo>
                    <a:pt x="39" y="104"/>
                  </a:lnTo>
                  <a:lnTo>
                    <a:pt x="30" y="101"/>
                  </a:lnTo>
                  <a:lnTo>
                    <a:pt x="22" y="96"/>
                  </a:lnTo>
                  <a:lnTo>
                    <a:pt x="15" y="92"/>
                  </a:lnTo>
                  <a:lnTo>
                    <a:pt x="8" y="86"/>
                  </a:lnTo>
                  <a:lnTo>
                    <a:pt x="5" y="78"/>
                  </a:lnTo>
                  <a:lnTo>
                    <a:pt x="3" y="69"/>
                  </a:lnTo>
                  <a:lnTo>
                    <a:pt x="0" y="58"/>
                  </a:lnTo>
                  <a:lnTo>
                    <a:pt x="0" y="48"/>
                  </a:lnTo>
                  <a:lnTo>
                    <a:pt x="0" y="38"/>
                  </a:lnTo>
                  <a:lnTo>
                    <a:pt x="5" y="28"/>
                  </a:lnTo>
                  <a:lnTo>
                    <a:pt x="12" y="18"/>
                  </a:lnTo>
                  <a:lnTo>
                    <a:pt x="22" y="10"/>
                  </a:lnTo>
                  <a:lnTo>
                    <a:pt x="39" y="5"/>
                  </a:lnTo>
                  <a:lnTo>
                    <a:pt x="59" y="0"/>
                  </a:lnTo>
                  <a:lnTo>
                    <a:pt x="84" y="2"/>
                  </a:lnTo>
                  <a:lnTo>
                    <a:pt x="103" y="7"/>
                  </a:lnTo>
                  <a:lnTo>
                    <a:pt x="120" y="12"/>
                  </a:lnTo>
                  <a:lnTo>
                    <a:pt x="135" y="18"/>
                  </a:lnTo>
                  <a:lnTo>
                    <a:pt x="145" y="26"/>
                  </a:lnTo>
                  <a:lnTo>
                    <a:pt x="155" y="36"/>
                  </a:lnTo>
                  <a:lnTo>
                    <a:pt x="162" y="45"/>
                  </a:lnTo>
                  <a:lnTo>
                    <a:pt x="167" y="55"/>
                  </a:lnTo>
                  <a:lnTo>
                    <a:pt x="172" y="64"/>
                  </a:lnTo>
                  <a:lnTo>
                    <a:pt x="177" y="74"/>
                  </a:lnTo>
                  <a:close/>
                </a:path>
              </a:pathLst>
            </a:custGeom>
            <a:solidFill>
              <a:srgbClr val="0019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16400" name="Freeform 13">
              <a:extLst>
                <a:ext uri="{FF2B5EF4-FFF2-40B4-BE49-F238E27FC236}">
                  <a16:creationId xmlns:a16="http://schemas.microsoft.com/office/drawing/2014/main" id="{B197C1C6-3550-4E5E-874E-3222830A16F9}"/>
                </a:ext>
              </a:extLst>
            </p:cNvPr>
            <p:cNvSpPr>
              <a:spLocks/>
            </p:cNvSpPr>
            <p:nvPr/>
          </p:nvSpPr>
          <p:spPr bwMode="auto">
            <a:xfrm>
              <a:off x="2618" y="498"/>
              <a:ext cx="169" cy="117"/>
            </a:xfrm>
            <a:custGeom>
              <a:avLst/>
              <a:gdLst>
                <a:gd name="T0" fmla="*/ 167 w 169"/>
                <a:gd name="T1" fmla="*/ 25 h 117"/>
                <a:gd name="T2" fmla="*/ 169 w 169"/>
                <a:gd name="T3" fmla="*/ 36 h 117"/>
                <a:gd name="T4" fmla="*/ 169 w 169"/>
                <a:gd name="T5" fmla="*/ 46 h 117"/>
                <a:gd name="T6" fmla="*/ 167 w 169"/>
                <a:gd name="T7" fmla="*/ 58 h 117"/>
                <a:gd name="T8" fmla="*/ 164 w 169"/>
                <a:gd name="T9" fmla="*/ 68 h 117"/>
                <a:gd name="T10" fmla="*/ 159 w 169"/>
                <a:gd name="T11" fmla="*/ 77 h 117"/>
                <a:gd name="T12" fmla="*/ 154 w 169"/>
                <a:gd name="T13" fmla="*/ 88 h 117"/>
                <a:gd name="T14" fmla="*/ 145 w 169"/>
                <a:gd name="T15" fmla="*/ 96 h 117"/>
                <a:gd name="T16" fmla="*/ 132 w 169"/>
                <a:gd name="T17" fmla="*/ 104 h 117"/>
                <a:gd name="T18" fmla="*/ 115 w 169"/>
                <a:gd name="T19" fmla="*/ 110 h 117"/>
                <a:gd name="T20" fmla="*/ 96 w 169"/>
                <a:gd name="T21" fmla="*/ 116 h 117"/>
                <a:gd name="T22" fmla="*/ 83 w 169"/>
                <a:gd name="T23" fmla="*/ 117 h 117"/>
                <a:gd name="T24" fmla="*/ 71 w 169"/>
                <a:gd name="T25" fmla="*/ 116 h 117"/>
                <a:gd name="T26" fmla="*/ 59 w 169"/>
                <a:gd name="T27" fmla="*/ 115 h 117"/>
                <a:gd name="T28" fmla="*/ 52 w 169"/>
                <a:gd name="T29" fmla="*/ 112 h 117"/>
                <a:gd name="T30" fmla="*/ 42 w 169"/>
                <a:gd name="T31" fmla="*/ 108 h 117"/>
                <a:gd name="T32" fmla="*/ 37 w 169"/>
                <a:gd name="T33" fmla="*/ 105 h 117"/>
                <a:gd name="T34" fmla="*/ 29 w 169"/>
                <a:gd name="T35" fmla="*/ 100 h 117"/>
                <a:gd name="T36" fmla="*/ 22 w 169"/>
                <a:gd name="T37" fmla="*/ 96 h 117"/>
                <a:gd name="T38" fmla="*/ 15 w 169"/>
                <a:gd name="T39" fmla="*/ 91 h 117"/>
                <a:gd name="T40" fmla="*/ 7 w 169"/>
                <a:gd name="T41" fmla="*/ 86 h 117"/>
                <a:gd name="T42" fmla="*/ 5 w 169"/>
                <a:gd name="T43" fmla="*/ 80 h 117"/>
                <a:gd name="T44" fmla="*/ 0 w 169"/>
                <a:gd name="T45" fmla="*/ 72 h 117"/>
                <a:gd name="T46" fmla="*/ 0 w 169"/>
                <a:gd name="T47" fmla="*/ 64 h 117"/>
                <a:gd name="T48" fmla="*/ 0 w 169"/>
                <a:gd name="T49" fmla="*/ 56 h 117"/>
                <a:gd name="T50" fmla="*/ 2 w 169"/>
                <a:gd name="T51" fmla="*/ 48 h 117"/>
                <a:gd name="T52" fmla="*/ 5 w 169"/>
                <a:gd name="T53" fmla="*/ 41 h 117"/>
                <a:gd name="T54" fmla="*/ 10 w 169"/>
                <a:gd name="T55" fmla="*/ 33 h 117"/>
                <a:gd name="T56" fmla="*/ 17 w 169"/>
                <a:gd name="T57" fmla="*/ 26 h 117"/>
                <a:gd name="T58" fmla="*/ 25 w 169"/>
                <a:gd name="T59" fmla="*/ 19 h 117"/>
                <a:gd name="T60" fmla="*/ 34 w 169"/>
                <a:gd name="T61" fmla="*/ 13 h 117"/>
                <a:gd name="T62" fmla="*/ 49 w 169"/>
                <a:gd name="T63" fmla="*/ 8 h 117"/>
                <a:gd name="T64" fmla="*/ 64 w 169"/>
                <a:gd name="T65" fmla="*/ 4 h 117"/>
                <a:gd name="T66" fmla="*/ 78 w 169"/>
                <a:gd name="T67" fmla="*/ 1 h 117"/>
                <a:gd name="T68" fmla="*/ 93 w 169"/>
                <a:gd name="T69" fmla="*/ 0 h 117"/>
                <a:gd name="T70" fmla="*/ 108 w 169"/>
                <a:gd name="T71" fmla="*/ 1 h 117"/>
                <a:gd name="T72" fmla="*/ 123 w 169"/>
                <a:gd name="T73" fmla="*/ 3 h 117"/>
                <a:gd name="T74" fmla="*/ 137 w 169"/>
                <a:gd name="T75" fmla="*/ 5 h 117"/>
                <a:gd name="T76" fmla="*/ 150 w 169"/>
                <a:gd name="T77" fmla="*/ 11 h 117"/>
                <a:gd name="T78" fmla="*/ 159 w 169"/>
                <a:gd name="T79" fmla="*/ 17 h 117"/>
                <a:gd name="T80" fmla="*/ 167 w 169"/>
                <a:gd name="T81" fmla="*/ 25 h 117"/>
                <a:gd name="T82" fmla="*/ 167 w 169"/>
                <a:gd name="T83" fmla="*/ 25 h 117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169"/>
                <a:gd name="T127" fmla="*/ 0 h 117"/>
                <a:gd name="T128" fmla="*/ 169 w 169"/>
                <a:gd name="T129" fmla="*/ 117 h 117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169" h="117">
                  <a:moveTo>
                    <a:pt x="167" y="25"/>
                  </a:moveTo>
                  <a:lnTo>
                    <a:pt x="169" y="36"/>
                  </a:lnTo>
                  <a:lnTo>
                    <a:pt x="169" y="46"/>
                  </a:lnTo>
                  <a:lnTo>
                    <a:pt x="167" y="58"/>
                  </a:lnTo>
                  <a:lnTo>
                    <a:pt x="164" y="68"/>
                  </a:lnTo>
                  <a:lnTo>
                    <a:pt x="159" y="77"/>
                  </a:lnTo>
                  <a:lnTo>
                    <a:pt x="154" y="88"/>
                  </a:lnTo>
                  <a:lnTo>
                    <a:pt x="145" y="96"/>
                  </a:lnTo>
                  <a:lnTo>
                    <a:pt x="132" y="104"/>
                  </a:lnTo>
                  <a:lnTo>
                    <a:pt x="115" y="110"/>
                  </a:lnTo>
                  <a:lnTo>
                    <a:pt x="96" y="116"/>
                  </a:lnTo>
                  <a:lnTo>
                    <a:pt x="83" y="117"/>
                  </a:lnTo>
                  <a:lnTo>
                    <a:pt x="71" y="116"/>
                  </a:lnTo>
                  <a:lnTo>
                    <a:pt x="59" y="115"/>
                  </a:lnTo>
                  <a:lnTo>
                    <a:pt x="52" y="112"/>
                  </a:lnTo>
                  <a:lnTo>
                    <a:pt x="42" y="108"/>
                  </a:lnTo>
                  <a:lnTo>
                    <a:pt x="37" y="105"/>
                  </a:lnTo>
                  <a:lnTo>
                    <a:pt x="29" y="100"/>
                  </a:lnTo>
                  <a:lnTo>
                    <a:pt x="22" y="96"/>
                  </a:lnTo>
                  <a:lnTo>
                    <a:pt x="15" y="91"/>
                  </a:lnTo>
                  <a:lnTo>
                    <a:pt x="7" y="86"/>
                  </a:lnTo>
                  <a:lnTo>
                    <a:pt x="5" y="80"/>
                  </a:lnTo>
                  <a:lnTo>
                    <a:pt x="0" y="72"/>
                  </a:lnTo>
                  <a:lnTo>
                    <a:pt x="0" y="64"/>
                  </a:lnTo>
                  <a:lnTo>
                    <a:pt x="0" y="56"/>
                  </a:lnTo>
                  <a:lnTo>
                    <a:pt x="2" y="48"/>
                  </a:lnTo>
                  <a:lnTo>
                    <a:pt x="5" y="41"/>
                  </a:lnTo>
                  <a:lnTo>
                    <a:pt x="10" y="33"/>
                  </a:lnTo>
                  <a:lnTo>
                    <a:pt x="17" y="26"/>
                  </a:lnTo>
                  <a:lnTo>
                    <a:pt x="25" y="19"/>
                  </a:lnTo>
                  <a:lnTo>
                    <a:pt x="34" y="13"/>
                  </a:lnTo>
                  <a:lnTo>
                    <a:pt x="49" y="8"/>
                  </a:lnTo>
                  <a:lnTo>
                    <a:pt x="64" y="4"/>
                  </a:lnTo>
                  <a:lnTo>
                    <a:pt x="78" y="1"/>
                  </a:lnTo>
                  <a:lnTo>
                    <a:pt x="93" y="0"/>
                  </a:lnTo>
                  <a:lnTo>
                    <a:pt x="108" y="1"/>
                  </a:lnTo>
                  <a:lnTo>
                    <a:pt x="123" y="3"/>
                  </a:lnTo>
                  <a:lnTo>
                    <a:pt x="137" y="5"/>
                  </a:lnTo>
                  <a:lnTo>
                    <a:pt x="150" y="11"/>
                  </a:lnTo>
                  <a:lnTo>
                    <a:pt x="159" y="17"/>
                  </a:lnTo>
                  <a:lnTo>
                    <a:pt x="167" y="25"/>
                  </a:lnTo>
                  <a:close/>
                </a:path>
              </a:pathLst>
            </a:custGeom>
            <a:solidFill>
              <a:srgbClr val="0019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16401" name="Freeform 14">
              <a:extLst>
                <a:ext uri="{FF2B5EF4-FFF2-40B4-BE49-F238E27FC236}">
                  <a16:creationId xmlns:a16="http://schemas.microsoft.com/office/drawing/2014/main" id="{0A2FE301-8CEA-4960-8E6C-5E9D482789C8}"/>
                </a:ext>
              </a:extLst>
            </p:cNvPr>
            <p:cNvSpPr>
              <a:spLocks/>
            </p:cNvSpPr>
            <p:nvPr/>
          </p:nvSpPr>
          <p:spPr bwMode="auto">
            <a:xfrm>
              <a:off x="3074" y="494"/>
              <a:ext cx="132" cy="88"/>
            </a:xfrm>
            <a:custGeom>
              <a:avLst/>
              <a:gdLst>
                <a:gd name="T0" fmla="*/ 132 w 132"/>
                <a:gd name="T1" fmla="*/ 53 h 88"/>
                <a:gd name="T2" fmla="*/ 130 w 132"/>
                <a:gd name="T3" fmla="*/ 56 h 88"/>
                <a:gd name="T4" fmla="*/ 127 w 132"/>
                <a:gd name="T5" fmla="*/ 60 h 88"/>
                <a:gd name="T6" fmla="*/ 125 w 132"/>
                <a:gd name="T7" fmla="*/ 63 h 88"/>
                <a:gd name="T8" fmla="*/ 125 w 132"/>
                <a:gd name="T9" fmla="*/ 68 h 88"/>
                <a:gd name="T10" fmla="*/ 122 w 132"/>
                <a:gd name="T11" fmla="*/ 71 h 88"/>
                <a:gd name="T12" fmla="*/ 122 w 132"/>
                <a:gd name="T13" fmla="*/ 74 h 88"/>
                <a:gd name="T14" fmla="*/ 120 w 132"/>
                <a:gd name="T15" fmla="*/ 78 h 88"/>
                <a:gd name="T16" fmla="*/ 115 w 132"/>
                <a:gd name="T17" fmla="*/ 81 h 88"/>
                <a:gd name="T18" fmla="*/ 108 w 132"/>
                <a:gd name="T19" fmla="*/ 85 h 88"/>
                <a:gd name="T20" fmla="*/ 100 w 132"/>
                <a:gd name="T21" fmla="*/ 87 h 88"/>
                <a:gd name="T22" fmla="*/ 83 w 132"/>
                <a:gd name="T23" fmla="*/ 88 h 88"/>
                <a:gd name="T24" fmla="*/ 69 w 132"/>
                <a:gd name="T25" fmla="*/ 87 h 88"/>
                <a:gd name="T26" fmla="*/ 54 w 132"/>
                <a:gd name="T27" fmla="*/ 85 h 88"/>
                <a:gd name="T28" fmla="*/ 44 w 132"/>
                <a:gd name="T29" fmla="*/ 80 h 88"/>
                <a:gd name="T30" fmla="*/ 32 w 132"/>
                <a:gd name="T31" fmla="*/ 76 h 88"/>
                <a:gd name="T32" fmla="*/ 24 w 132"/>
                <a:gd name="T33" fmla="*/ 70 h 88"/>
                <a:gd name="T34" fmla="*/ 17 w 132"/>
                <a:gd name="T35" fmla="*/ 64 h 88"/>
                <a:gd name="T36" fmla="*/ 10 w 132"/>
                <a:gd name="T37" fmla="*/ 58 h 88"/>
                <a:gd name="T38" fmla="*/ 5 w 132"/>
                <a:gd name="T39" fmla="*/ 53 h 88"/>
                <a:gd name="T40" fmla="*/ 0 w 132"/>
                <a:gd name="T41" fmla="*/ 46 h 88"/>
                <a:gd name="T42" fmla="*/ 29 w 132"/>
                <a:gd name="T43" fmla="*/ 0 h 88"/>
                <a:gd name="T44" fmla="*/ 51 w 132"/>
                <a:gd name="T45" fmla="*/ 0 h 88"/>
                <a:gd name="T46" fmla="*/ 69 w 132"/>
                <a:gd name="T47" fmla="*/ 1 h 88"/>
                <a:gd name="T48" fmla="*/ 83 w 132"/>
                <a:gd name="T49" fmla="*/ 5 h 88"/>
                <a:gd name="T50" fmla="*/ 93 w 132"/>
                <a:gd name="T51" fmla="*/ 9 h 88"/>
                <a:gd name="T52" fmla="*/ 103 w 132"/>
                <a:gd name="T53" fmla="*/ 16 h 88"/>
                <a:gd name="T54" fmla="*/ 113 w 132"/>
                <a:gd name="T55" fmla="*/ 22 h 88"/>
                <a:gd name="T56" fmla="*/ 118 w 132"/>
                <a:gd name="T57" fmla="*/ 30 h 88"/>
                <a:gd name="T58" fmla="*/ 125 w 132"/>
                <a:gd name="T59" fmla="*/ 38 h 88"/>
                <a:gd name="T60" fmla="*/ 130 w 132"/>
                <a:gd name="T61" fmla="*/ 46 h 88"/>
                <a:gd name="T62" fmla="*/ 132 w 132"/>
                <a:gd name="T63" fmla="*/ 53 h 88"/>
                <a:gd name="T64" fmla="*/ 132 w 132"/>
                <a:gd name="T65" fmla="*/ 53 h 88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32"/>
                <a:gd name="T100" fmla="*/ 0 h 88"/>
                <a:gd name="T101" fmla="*/ 132 w 132"/>
                <a:gd name="T102" fmla="*/ 88 h 88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32" h="88">
                  <a:moveTo>
                    <a:pt x="132" y="53"/>
                  </a:moveTo>
                  <a:lnTo>
                    <a:pt x="130" y="56"/>
                  </a:lnTo>
                  <a:lnTo>
                    <a:pt x="127" y="60"/>
                  </a:lnTo>
                  <a:lnTo>
                    <a:pt x="125" y="63"/>
                  </a:lnTo>
                  <a:lnTo>
                    <a:pt x="125" y="68"/>
                  </a:lnTo>
                  <a:lnTo>
                    <a:pt x="122" y="71"/>
                  </a:lnTo>
                  <a:lnTo>
                    <a:pt x="122" y="74"/>
                  </a:lnTo>
                  <a:lnTo>
                    <a:pt x="120" y="78"/>
                  </a:lnTo>
                  <a:lnTo>
                    <a:pt x="115" y="81"/>
                  </a:lnTo>
                  <a:lnTo>
                    <a:pt x="108" y="85"/>
                  </a:lnTo>
                  <a:lnTo>
                    <a:pt x="100" y="87"/>
                  </a:lnTo>
                  <a:lnTo>
                    <a:pt x="83" y="88"/>
                  </a:lnTo>
                  <a:lnTo>
                    <a:pt x="69" y="87"/>
                  </a:lnTo>
                  <a:lnTo>
                    <a:pt x="54" y="85"/>
                  </a:lnTo>
                  <a:lnTo>
                    <a:pt x="44" y="80"/>
                  </a:lnTo>
                  <a:lnTo>
                    <a:pt x="32" y="76"/>
                  </a:lnTo>
                  <a:lnTo>
                    <a:pt x="24" y="70"/>
                  </a:lnTo>
                  <a:lnTo>
                    <a:pt x="17" y="64"/>
                  </a:lnTo>
                  <a:lnTo>
                    <a:pt x="10" y="58"/>
                  </a:lnTo>
                  <a:lnTo>
                    <a:pt x="5" y="53"/>
                  </a:lnTo>
                  <a:lnTo>
                    <a:pt x="0" y="46"/>
                  </a:lnTo>
                  <a:lnTo>
                    <a:pt x="29" y="0"/>
                  </a:lnTo>
                  <a:lnTo>
                    <a:pt x="51" y="0"/>
                  </a:lnTo>
                  <a:lnTo>
                    <a:pt x="69" y="1"/>
                  </a:lnTo>
                  <a:lnTo>
                    <a:pt x="83" y="5"/>
                  </a:lnTo>
                  <a:lnTo>
                    <a:pt x="93" y="9"/>
                  </a:lnTo>
                  <a:lnTo>
                    <a:pt x="103" y="16"/>
                  </a:lnTo>
                  <a:lnTo>
                    <a:pt x="113" y="22"/>
                  </a:lnTo>
                  <a:lnTo>
                    <a:pt x="118" y="30"/>
                  </a:lnTo>
                  <a:lnTo>
                    <a:pt x="125" y="38"/>
                  </a:lnTo>
                  <a:lnTo>
                    <a:pt x="130" y="46"/>
                  </a:lnTo>
                  <a:lnTo>
                    <a:pt x="132" y="5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16402" name="Freeform 15">
              <a:extLst>
                <a:ext uri="{FF2B5EF4-FFF2-40B4-BE49-F238E27FC236}">
                  <a16:creationId xmlns:a16="http://schemas.microsoft.com/office/drawing/2014/main" id="{33F31374-FA56-450F-9537-5D55362B6DA5}"/>
                </a:ext>
              </a:extLst>
            </p:cNvPr>
            <p:cNvSpPr>
              <a:spLocks/>
            </p:cNvSpPr>
            <p:nvPr/>
          </p:nvSpPr>
          <p:spPr bwMode="auto">
            <a:xfrm>
              <a:off x="2645" y="510"/>
              <a:ext cx="115" cy="92"/>
            </a:xfrm>
            <a:custGeom>
              <a:avLst/>
              <a:gdLst>
                <a:gd name="T0" fmla="*/ 113 w 115"/>
                <a:gd name="T1" fmla="*/ 30 h 92"/>
                <a:gd name="T2" fmla="*/ 115 w 115"/>
                <a:gd name="T3" fmla="*/ 38 h 92"/>
                <a:gd name="T4" fmla="*/ 115 w 115"/>
                <a:gd name="T5" fmla="*/ 46 h 92"/>
                <a:gd name="T6" fmla="*/ 115 w 115"/>
                <a:gd name="T7" fmla="*/ 54 h 92"/>
                <a:gd name="T8" fmla="*/ 110 w 115"/>
                <a:gd name="T9" fmla="*/ 61 h 92"/>
                <a:gd name="T10" fmla="*/ 108 w 115"/>
                <a:gd name="T11" fmla="*/ 68 h 92"/>
                <a:gd name="T12" fmla="*/ 100 w 115"/>
                <a:gd name="T13" fmla="*/ 74 h 92"/>
                <a:gd name="T14" fmla="*/ 93 w 115"/>
                <a:gd name="T15" fmla="*/ 80 h 92"/>
                <a:gd name="T16" fmla="*/ 86 w 115"/>
                <a:gd name="T17" fmla="*/ 85 h 92"/>
                <a:gd name="T18" fmla="*/ 74 w 115"/>
                <a:gd name="T19" fmla="*/ 89 h 92"/>
                <a:gd name="T20" fmla="*/ 61 w 115"/>
                <a:gd name="T21" fmla="*/ 92 h 92"/>
                <a:gd name="T22" fmla="*/ 51 w 115"/>
                <a:gd name="T23" fmla="*/ 90 h 92"/>
                <a:gd name="T24" fmla="*/ 39 w 115"/>
                <a:gd name="T25" fmla="*/ 88 h 92"/>
                <a:gd name="T26" fmla="*/ 32 w 115"/>
                <a:gd name="T27" fmla="*/ 86 h 92"/>
                <a:gd name="T28" fmla="*/ 22 w 115"/>
                <a:gd name="T29" fmla="*/ 81 h 92"/>
                <a:gd name="T30" fmla="*/ 15 w 115"/>
                <a:gd name="T31" fmla="*/ 78 h 92"/>
                <a:gd name="T32" fmla="*/ 10 w 115"/>
                <a:gd name="T33" fmla="*/ 73 h 92"/>
                <a:gd name="T34" fmla="*/ 5 w 115"/>
                <a:gd name="T35" fmla="*/ 69 h 92"/>
                <a:gd name="T36" fmla="*/ 2 w 115"/>
                <a:gd name="T37" fmla="*/ 64 h 92"/>
                <a:gd name="T38" fmla="*/ 0 w 115"/>
                <a:gd name="T39" fmla="*/ 60 h 92"/>
                <a:gd name="T40" fmla="*/ 0 w 115"/>
                <a:gd name="T41" fmla="*/ 54 h 92"/>
                <a:gd name="T42" fmla="*/ 2 w 115"/>
                <a:gd name="T43" fmla="*/ 49 h 92"/>
                <a:gd name="T44" fmla="*/ 5 w 115"/>
                <a:gd name="T45" fmla="*/ 44 h 92"/>
                <a:gd name="T46" fmla="*/ 7 w 115"/>
                <a:gd name="T47" fmla="*/ 38 h 92"/>
                <a:gd name="T48" fmla="*/ 10 w 115"/>
                <a:gd name="T49" fmla="*/ 32 h 92"/>
                <a:gd name="T50" fmla="*/ 10 w 115"/>
                <a:gd name="T51" fmla="*/ 25 h 92"/>
                <a:gd name="T52" fmla="*/ 15 w 115"/>
                <a:gd name="T53" fmla="*/ 20 h 92"/>
                <a:gd name="T54" fmla="*/ 17 w 115"/>
                <a:gd name="T55" fmla="*/ 15 h 92"/>
                <a:gd name="T56" fmla="*/ 25 w 115"/>
                <a:gd name="T57" fmla="*/ 9 h 92"/>
                <a:gd name="T58" fmla="*/ 32 w 115"/>
                <a:gd name="T59" fmla="*/ 5 h 92"/>
                <a:gd name="T60" fmla="*/ 44 w 115"/>
                <a:gd name="T61" fmla="*/ 1 h 92"/>
                <a:gd name="T62" fmla="*/ 56 w 115"/>
                <a:gd name="T63" fmla="*/ 0 h 92"/>
                <a:gd name="T64" fmla="*/ 69 w 115"/>
                <a:gd name="T65" fmla="*/ 0 h 92"/>
                <a:gd name="T66" fmla="*/ 78 w 115"/>
                <a:gd name="T67" fmla="*/ 1 h 92"/>
                <a:gd name="T68" fmla="*/ 88 w 115"/>
                <a:gd name="T69" fmla="*/ 4 h 92"/>
                <a:gd name="T70" fmla="*/ 96 w 115"/>
                <a:gd name="T71" fmla="*/ 7 h 92"/>
                <a:gd name="T72" fmla="*/ 103 w 115"/>
                <a:gd name="T73" fmla="*/ 10 h 92"/>
                <a:gd name="T74" fmla="*/ 108 w 115"/>
                <a:gd name="T75" fmla="*/ 15 h 92"/>
                <a:gd name="T76" fmla="*/ 110 w 115"/>
                <a:gd name="T77" fmla="*/ 20 h 92"/>
                <a:gd name="T78" fmla="*/ 113 w 115"/>
                <a:gd name="T79" fmla="*/ 25 h 92"/>
                <a:gd name="T80" fmla="*/ 113 w 115"/>
                <a:gd name="T81" fmla="*/ 30 h 92"/>
                <a:gd name="T82" fmla="*/ 113 w 115"/>
                <a:gd name="T83" fmla="*/ 30 h 92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115"/>
                <a:gd name="T127" fmla="*/ 0 h 92"/>
                <a:gd name="T128" fmla="*/ 115 w 115"/>
                <a:gd name="T129" fmla="*/ 92 h 92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115" h="92">
                  <a:moveTo>
                    <a:pt x="113" y="30"/>
                  </a:moveTo>
                  <a:lnTo>
                    <a:pt x="115" y="38"/>
                  </a:lnTo>
                  <a:lnTo>
                    <a:pt x="115" y="46"/>
                  </a:lnTo>
                  <a:lnTo>
                    <a:pt x="115" y="54"/>
                  </a:lnTo>
                  <a:lnTo>
                    <a:pt x="110" y="61"/>
                  </a:lnTo>
                  <a:lnTo>
                    <a:pt x="108" y="68"/>
                  </a:lnTo>
                  <a:lnTo>
                    <a:pt x="100" y="74"/>
                  </a:lnTo>
                  <a:lnTo>
                    <a:pt x="93" y="80"/>
                  </a:lnTo>
                  <a:lnTo>
                    <a:pt x="86" y="85"/>
                  </a:lnTo>
                  <a:lnTo>
                    <a:pt x="74" y="89"/>
                  </a:lnTo>
                  <a:lnTo>
                    <a:pt x="61" y="92"/>
                  </a:lnTo>
                  <a:lnTo>
                    <a:pt x="51" y="90"/>
                  </a:lnTo>
                  <a:lnTo>
                    <a:pt x="39" y="88"/>
                  </a:lnTo>
                  <a:lnTo>
                    <a:pt x="32" y="86"/>
                  </a:lnTo>
                  <a:lnTo>
                    <a:pt x="22" y="81"/>
                  </a:lnTo>
                  <a:lnTo>
                    <a:pt x="15" y="78"/>
                  </a:lnTo>
                  <a:lnTo>
                    <a:pt x="10" y="73"/>
                  </a:lnTo>
                  <a:lnTo>
                    <a:pt x="5" y="69"/>
                  </a:lnTo>
                  <a:lnTo>
                    <a:pt x="2" y="64"/>
                  </a:lnTo>
                  <a:lnTo>
                    <a:pt x="0" y="60"/>
                  </a:lnTo>
                  <a:lnTo>
                    <a:pt x="0" y="54"/>
                  </a:lnTo>
                  <a:lnTo>
                    <a:pt x="2" y="49"/>
                  </a:lnTo>
                  <a:lnTo>
                    <a:pt x="5" y="44"/>
                  </a:lnTo>
                  <a:lnTo>
                    <a:pt x="7" y="38"/>
                  </a:lnTo>
                  <a:lnTo>
                    <a:pt x="10" y="32"/>
                  </a:lnTo>
                  <a:lnTo>
                    <a:pt x="10" y="25"/>
                  </a:lnTo>
                  <a:lnTo>
                    <a:pt x="15" y="20"/>
                  </a:lnTo>
                  <a:lnTo>
                    <a:pt x="17" y="15"/>
                  </a:lnTo>
                  <a:lnTo>
                    <a:pt x="25" y="9"/>
                  </a:lnTo>
                  <a:lnTo>
                    <a:pt x="32" y="5"/>
                  </a:lnTo>
                  <a:lnTo>
                    <a:pt x="44" y="1"/>
                  </a:lnTo>
                  <a:lnTo>
                    <a:pt x="56" y="0"/>
                  </a:lnTo>
                  <a:lnTo>
                    <a:pt x="69" y="0"/>
                  </a:lnTo>
                  <a:lnTo>
                    <a:pt x="78" y="1"/>
                  </a:lnTo>
                  <a:lnTo>
                    <a:pt x="88" y="4"/>
                  </a:lnTo>
                  <a:lnTo>
                    <a:pt x="96" y="7"/>
                  </a:lnTo>
                  <a:lnTo>
                    <a:pt x="103" y="10"/>
                  </a:lnTo>
                  <a:lnTo>
                    <a:pt x="108" y="15"/>
                  </a:lnTo>
                  <a:lnTo>
                    <a:pt x="110" y="20"/>
                  </a:lnTo>
                  <a:lnTo>
                    <a:pt x="113" y="25"/>
                  </a:lnTo>
                  <a:lnTo>
                    <a:pt x="113" y="3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16403" name="Freeform 16">
              <a:extLst>
                <a:ext uri="{FF2B5EF4-FFF2-40B4-BE49-F238E27FC236}">
                  <a16:creationId xmlns:a16="http://schemas.microsoft.com/office/drawing/2014/main" id="{F083BEFC-8087-466E-86FB-E2F696048F79}"/>
                </a:ext>
              </a:extLst>
            </p:cNvPr>
            <p:cNvSpPr>
              <a:spLocks/>
            </p:cNvSpPr>
            <p:nvPr/>
          </p:nvSpPr>
          <p:spPr bwMode="auto">
            <a:xfrm>
              <a:off x="3118" y="523"/>
              <a:ext cx="47" cy="33"/>
            </a:xfrm>
            <a:custGeom>
              <a:avLst/>
              <a:gdLst>
                <a:gd name="T0" fmla="*/ 37 w 47"/>
                <a:gd name="T1" fmla="*/ 33 h 33"/>
                <a:gd name="T2" fmla="*/ 32 w 47"/>
                <a:gd name="T3" fmla="*/ 33 h 33"/>
                <a:gd name="T4" fmla="*/ 25 w 47"/>
                <a:gd name="T5" fmla="*/ 33 h 33"/>
                <a:gd name="T6" fmla="*/ 20 w 47"/>
                <a:gd name="T7" fmla="*/ 31 h 33"/>
                <a:gd name="T8" fmla="*/ 17 w 47"/>
                <a:gd name="T9" fmla="*/ 29 h 33"/>
                <a:gd name="T10" fmla="*/ 15 w 47"/>
                <a:gd name="T11" fmla="*/ 26 h 33"/>
                <a:gd name="T12" fmla="*/ 12 w 47"/>
                <a:gd name="T13" fmla="*/ 24 h 33"/>
                <a:gd name="T14" fmla="*/ 10 w 47"/>
                <a:gd name="T15" fmla="*/ 20 h 33"/>
                <a:gd name="T16" fmla="*/ 7 w 47"/>
                <a:gd name="T17" fmla="*/ 17 h 33"/>
                <a:gd name="T18" fmla="*/ 5 w 47"/>
                <a:gd name="T19" fmla="*/ 15 h 33"/>
                <a:gd name="T20" fmla="*/ 0 w 47"/>
                <a:gd name="T21" fmla="*/ 12 h 33"/>
                <a:gd name="T22" fmla="*/ 12 w 47"/>
                <a:gd name="T23" fmla="*/ 0 h 33"/>
                <a:gd name="T24" fmla="*/ 22 w 47"/>
                <a:gd name="T25" fmla="*/ 1 h 33"/>
                <a:gd name="T26" fmla="*/ 29 w 47"/>
                <a:gd name="T27" fmla="*/ 2 h 33"/>
                <a:gd name="T28" fmla="*/ 37 w 47"/>
                <a:gd name="T29" fmla="*/ 4 h 33"/>
                <a:gd name="T30" fmla="*/ 42 w 47"/>
                <a:gd name="T31" fmla="*/ 8 h 33"/>
                <a:gd name="T32" fmla="*/ 44 w 47"/>
                <a:gd name="T33" fmla="*/ 12 h 33"/>
                <a:gd name="T34" fmla="*/ 47 w 47"/>
                <a:gd name="T35" fmla="*/ 17 h 33"/>
                <a:gd name="T36" fmla="*/ 47 w 47"/>
                <a:gd name="T37" fmla="*/ 20 h 33"/>
                <a:gd name="T38" fmla="*/ 44 w 47"/>
                <a:gd name="T39" fmla="*/ 25 h 33"/>
                <a:gd name="T40" fmla="*/ 42 w 47"/>
                <a:gd name="T41" fmla="*/ 29 h 33"/>
                <a:gd name="T42" fmla="*/ 37 w 47"/>
                <a:gd name="T43" fmla="*/ 33 h 33"/>
                <a:gd name="T44" fmla="*/ 37 w 47"/>
                <a:gd name="T45" fmla="*/ 33 h 33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47"/>
                <a:gd name="T70" fmla="*/ 0 h 33"/>
                <a:gd name="T71" fmla="*/ 47 w 47"/>
                <a:gd name="T72" fmla="*/ 33 h 33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47" h="33">
                  <a:moveTo>
                    <a:pt x="37" y="33"/>
                  </a:moveTo>
                  <a:lnTo>
                    <a:pt x="32" y="33"/>
                  </a:lnTo>
                  <a:lnTo>
                    <a:pt x="25" y="33"/>
                  </a:lnTo>
                  <a:lnTo>
                    <a:pt x="20" y="31"/>
                  </a:lnTo>
                  <a:lnTo>
                    <a:pt x="17" y="29"/>
                  </a:lnTo>
                  <a:lnTo>
                    <a:pt x="15" y="26"/>
                  </a:lnTo>
                  <a:lnTo>
                    <a:pt x="12" y="24"/>
                  </a:lnTo>
                  <a:lnTo>
                    <a:pt x="10" y="20"/>
                  </a:lnTo>
                  <a:lnTo>
                    <a:pt x="7" y="17"/>
                  </a:lnTo>
                  <a:lnTo>
                    <a:pt x="5" y="15"/>
                  </a:lnTo>
                  <a:lnTo>
                    <a:pt x="0" y="12"/>
                  </a:lnTo>
                  <a:lnTo>
                    <a:pt x="12" y="0"/>
                  </a:lnTo>
                  <a:lnTo>
                    <a:pt x="22" y="1"/>
                  </a:lnTo>
                  <a:lnTo>
                    <a:pt x="29" y="2"/>
                  </a:lnTo>
                  <a:lnTo>
                    <a:pt x="37" y="4"/>
                  </a:lnTo>
                  <a:lnTo>
                    <a:pt x="42" y="8"/>
                  </a:lnTo>
                  <a:lnTo>
                    <a:pt x="44" y="12"/>
                  </a:lnTo>
                  <a:lnTo>
                    <a:pt x="47" y="17"/>
                  </a:lnTo>
                  <a:lnTo>
                    <a:pt x="47" y="20"/>
                  </a:lnTo>
                  <a:lnTo>
                    <a:pt x="44" y="25"/>
                  </a:lnTo>
                  <a:lnTo>
                    <a:pt x="42" y="29"/>
                  </a:lnTo>
                  <a:lnTo>
                    <a:pt x="37" y="33"/>
                  </a:lnTo>
                  <a:close/>
                </a:path>
              </a:pathLst>
            </a:custGeom>
            <a:solidFill>
              <a:srgbClr val="0019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16404" name="Freeform 17">
              <a:extLst>
                <a:ext uri="{FF2B5EF4-FFF2-40B4-BE49-F238E27FC236}">
                  <a16:creationId xmlns:a16="http://schemas.microsoft.com/office/drawing/2014/main" id="{1DA8C426-AF73-427F-8EBB-0D9A61DB6815}"/>
                </a:ext>
              </a:extLst>
            </p:cNvPr>
            <p:cNvSpPr>
              <a:spLocks/>
            </p:cNvSpPr>
            <p:nvPr/>
          </p:nvSpPr>
          <p:spPr bwMode="auto">
            <a:xfrm>
              <a:off x="2696" y="540"/>
              <a:ext cx="27" cy="33"/>
            </a:xfrm>
            <a:custGeom>
              <a:avLst/>
              <a:gdLst>
                <a:gd name="T0" fmla="*/ 18 w 27"/>
                <a:gd name="T1" fmla="*/ 0 h 33"/>
                <a:gd name="T2" fmla="*/ 23 w 27"/>
                <a:gd name="T3" fmla="*/ 3 h 33"/>
                <a:gd name="T4" fmla="*/ 27 w 27"/>
                <a:gd name="T5" fmla="*/ 7 h 33"/>
                <a:gd name="T6" fmla="*/ 27 w 27"/>
                <a:gd name="T7" fmla="*/ 9 h 33"/>
                <a:gd name="T8" fmla="*/ 27 w 27"/>
                <a:gd name="T9" fmla="*/ 14 h 33"/>
                <a:gd name="T10" fmla="*/ 27 w 27"/>
                <a:gd name="T11" fmla="*/ 17 h 33"/>
                <a:gd name="T12" fmla="*/ 25 w 27"/>
                <a:gd name="T13" fmla="*/ 20 h 33"/>
                <a:gd name="T14" fmla="*/ 23 w 27"/>
                <a:gd name="T15" fmla="*/ 24 h 33"/>
                <a:gd name="T16" fmla="*/ 20 w 27"/>
                <a:gd name="T17" fmla="*/ 27 h 33"/>
                <a:gd name="T18" fmla="*/ 15 w 27"/>
                <a:gd name="T19" fmla="*/ 30 h 33"/>
                <a:gd name="T20" fmla="*/ 10 w 27"/>
                <a:gd name="T21" fmla="*/ 33 h 33"/>
                <a:gd name="T22" fmla="*/ 0 w 27"/>
                <a:gd name="T23" fmla="*/ 33 h 33"/>
                <a:gd name="T24" fmla="*/ 0 w 27"/>
                <a:gd name="T25" fmla="*/ 0 h 33"/>
                <a:gd name="T26" fmla="*/ 18 w 27"/>
                <a:gd name="T27" fmla="*/ 0 h 33"/>
                <a:gd name="T28" fmla="*/ 18 w 27"/>
                <a:gd name="T29" fmla="*/ 0 h 33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27"/>
                <a:gd name="T46" fmla="*/ 0 h 33"/>
                <a:gd name="T47" fmla="*/ 27 w 27"/>
                <a:gd name="T48" fmla="*/ 33 h 33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27" h="33">
                  <a:moveTo>
                    <a:pt x="18" y="0"/>
                  </a:moveTo>
                  <a:lnTo>
                    <a:pt x="23" y="3"/>
                  </a:lnTo>
                  <a:lnTo>
                    <a:pt x="27" y="7"/>
                  </a:lnTo>
                  <a:lnTo>
                    <a:pt x="27" y="9"/>
                  </a:lnTo>
                  <a:lnTo>
                    <a:pt x="27" y="14"/>
                  </a:lnTo>
                  <a:lnTo>
                    <a:pt x="27" y="17"/>
                  </a:lnTo>
                  <a:lnTo>
                    <a:pt x="25" y="20"/>
                  </a:lnTo>
                  <a:lnTo>
                    <a:pt x="23" y="24"/>
                  </a:lnTo>
                  <a:lnTo>
                    <a:pt x="20" y="27"/>
                  </a:lnTo>
                  <a:lnTo>
                    <a:pt x="15" y="30"/>
                  </a:lnTo>
                  <a:lnTo>
                    <a:pt x="10" y="33"/>
                  </a:lnTo>
                  <a:lnTo>
                    <a:pt x="0" y="33"/>
                  </a:lnTo>
                  <a:lnTo>
                    <a:pt x="0" y="0"/>
                  </a:lnTo>
                  <a:lnTo>
                    <a:pt x="18" y="0"/>
                  </a:lnTo>
                  <a:close/>
                </a:path>
              </a:pathLst>
            </a:custGeom>
            <a:solidFill>
              <a:srgbClr val="0019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16405" name="Freeform 18">
              <a:extLst>
                <a:ext uri="{FF2B5EF4-FFF2-40B4-BE49-F238E27FC236}">
                  <a16:creationId xmlns:a16="http://schemas.microsoft.com/office/drawing/2014/main" id="{4F7DE7E4-BF30-4CC6-897D-D6606265E036}"/>
                </a:ext>
              </a:extLst>
            </p:cNvPr>
            <p:cNvSpPr>
              <a:spLocks/>
            </p:cNvSpPr>
            <p:nvPr/>
          </p:nvSpPr>
          <p:spPr bwMode="auto">
            <a:xfrm>
              <a:off x="2802" y="552"/>
              <a:ext cx="274" cy="124"/>
            </a:xfrm>
            <a:custGeom>
              <a:avLst/>
              <a:gdLst>
                <a:gd name="T0" fmla="*/ 272 w 274"/>
                <a:gd name="T1" fmla="*/ 53 h 124"/>
                <a:gd name="T2" fmla="*/ 274 w 274"/>
                <a:gd name="T3" fmla="*/ 66 h 124"/>
                <a:gd name="T4" fmla="*/ 272 w 274"/>
                <a:gd name="T5" fmla="*/ 76 h 124"/>
                <a:gd name="T6" fmla="*/ 265 w 274"/>
                <a:gd name="T7" fmla="*/ 86 h 124"/>
                <a:gd name="T8" fmla="*/ 252 w 274"/>
                <a:gd name="T9" fmla="*/ 94 h 124"/>
                <a:gd name="T10" fmla="*/ 235 w 274"/>
                <a:gd name="T11" fmla="*/ 101 h 124"/>
                <a:gd name="T12" fmla="*/ 218 w 274"/>
                <a:gd name="T13" fmla="*/ 108 h 124"/>
                <a:gd name="T14" fmla="*/ 198 w 274"/>
                <a:gd name="T15" fmla="*/ 112 h 124"/>
                <a:gd name="T16" fmla="*/ 176 w 274"/>
                <a:gd name="T17" fmla="*/ 117 h 124"/>
                <a:gd name="T18" fmla="*/ 154 w 274"/>
                <a:gd name="T19" fmla="*/ 120 h 124"/>
                <a:gd name="T20" fmla="*/ 132 w 274"/>
                <a:gd name="T21" fmla="*/ 124 h 124"/>
                <a:gd name="T22" fmla="*/ 115 w 274"/>
                <a:gd name="T23" fmla="*/ 124 h 124"/>
                <a:gd name="T24" fmla="*/ 98 w 274"/>
                <a:gd name="T25" fmla="*/ 123 h 124"/>
                <a:gd name="T26" fmla="*/ 83 w 274"/>
                <a:gd name="T27" fmla="*/ 120 h 124"/>
                <a:gd name="T28" fmla="*/ 66 w 274"/>
                <a:gd name="T29" fmla="*/ 117 h 124"/>
                <a:gd name="T30" fmla="*/ 51 w 274"/>
                <a:gd name="T31" fmla="*/ 112 h 124"/>
                <a:gd name="T32" fmla="*/ 39 w 274"/>
                <a:gd name="T33" fmla="*/ 108 h 124"/>
                <a:gd name="T34" fmla="*/ 27 w 274"/>
                <a:gd name="T35" fmla="*/ 102 h 124"/>
                <a:gd name="T36" fmla="*/ 17 w 274"/>
                <a:gd name="T37" fmla="*/ 96 h 124"/>
                <a:gd name="T38" fmla="*/ 7 w 274"/>
                <a:gd name="T39" fmla="*/ 90 h 124"/>
                <a:gd name="T40" fmla="*/ 0 w 274"/>
                <a:gd name="T41" fmla="*/ 83 h 124"/>
                <a:gd name="T42" fmla="*/ 0 w 274"/>
                <a:gd name="T43" fmla="*/ 75 h 124"/>
                <a:gd name="T44" fmla="*/ 0 w 274"/>
                <a:gd name="T45" fmla="*/ 68 h 124"/>
                <a:gd name="T46" fmla="*/ 0 w 274"/>
                <a:gd name="T47" fmla="*/ 61 h 124"/>
                <a:gd name="T48" fmla="*/ 2 w 274"/>
                <a:gd name="T49" fmla="*/ 54 h 124"/>
                <a:gd name="T50" fmla="*/ 7 w 274"/>
                <a:gd name="T51" fmla="*/ 48 h 124"/>
                <a:gd name="T52" fmla="*/ 12 w 274"/>
                <a:gd name="T53" fmla="*/ 42 h 124"/>
                <a:gd name="T54" fmla="*/ 17 w 274"/>
                <a:gd name="T55" fmla="*/ 36 h 124"/>
                <a:gd name="T56" fmla="*/ 24 w 274"/>
                <a:gd name="T57" fmla="*/ 31 h 124"/>
                <a:gd name="T58" fmla="*/ 34 w 274"/>
                <a:gd name="T59" fmla="*/ 26 h 124"/>
                <a:gd name="T60" fmla="*/ 44 w 274"/>
                <a:gd name="T61" fmla="*/ 21 h 124"/>
                <a:gd name="T62" fmla="*/ 51 w 274"/>
                <a:gd name="T63" fmla="*/ 15 h 124"/>
                <a:gd name="T64" fmla="*/ 59 w 274"/>
                <a:gd name="T65" fmla="*/ 12 h 124"/>
                <a:gd name="T66" fmla="*/ 68 w 274"/>
                <a:gd name="T67" fmla="*/ 8 h 124"/>
                <a:gd name="T68" fmla="*/ 81 w 274"/>
                <a:gd name="T69" fmla="*/ 7 h 124"/>
                <a:gd name="T70" fmla="*/ 91 w 274"/>
                <a:gd name="T71" fmla="*/ 5 h 124"/>
                <a:gd name="T72" fmla="*/ 103 w 274"/>
                <a:gd name="T73" fmla="*/ 5 h 124"/>
                <a:gd name="T74" fmla="*/ 115 w 274"/>
                <a:gd name="T75" fmla="*/ 4 h 124"/>
                <a:gd name="T76" fmla="*/ 127 w 274"/>
                <a:gd name="T77" fmla="*/ 3 h 124"/>
                <a:gd name="T78" fmla="*/ 140 w 274"/>
                <a:gd name="T79" fmla="*/ 2 h 124"/>
                <a:gd name="T80" fmla="*/ 152 w 274"/>
                <a:gd name="T81" fmla="*/ 0 h 124"/>
                <a:gd name="T82" fmla="*/ 171 w 274"/>
                <a:gd name="T83" fmla="*/ 0 h 124"/>
                <a:gd name="T84" fmla="*/ 189 w 274"/>
                <a:gd name="T85" fmla="*/ 3 h 124"/>
                <a:gd name="T86" fmla="*/ 203 w 274"/>
                <a:gd name="T87" fmla="*/ 6 h 124"/>
                <a:gd name="T88" fmla="*/ 218 w 274"/>
                <a:gd name="T89" fmla="*/ 12 h 124"/>
                <a:gd name="T90" fmla="*/ 230 w 274"/>
                <a:gd name="T91" fmla="*/ 18 h 124"/>
                <a:gd name="T92" fmla="*/ 243 w 274"/>
                <a:gd name="T93" fmla="*/ 24 h 124"/>
                <a:gd name="T94" fmla="*/ 252 w 274"/>
                <a:gd name="T95" fmla="*/ 31 h 124"/>
                <a:gd name="T96" fmla="*/ 260 w 274"/>
                <a:gd name="T97" fmla="*/ 38 h 124"/>
                <a:gd name="T98" fmla="*/ 267 w 274"/>
                <a:gd name="T99" fmla="*/ 46 h 124"/>
                <a:gd name="T100" fmla="*/ 272 w 274"/>
                <a:gd name="T101" fmla="*/ 53 h 124"/>
                <a:gd name="T102" fmla="*/ 272 w 274"/>
                <a:gd name="T103" fmla="*/ 53 h 124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274"/>
                <a:gd name="T157" fmla="*/ 0 h 124"/>
                <a:gd name="T158" fmla="*/ 274 w 274"/>
                <a:gd name="T159" fmla="*/ 124 h 124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274" h="124">
                  <a:moveTo>
                    <a:pt x="272" y="53"/>
                  </a:moveTo>
                  <a:lnTo>
                    <a:pt x="274" y="66"/>
                  </a:lnTo>
                  <a:lnTo>
                    <a:pt x="272" y="76"/>
                  </a:lnTo>
                  <a:lnTo>
                    <a:pt x="265" y="86"/>
                  </a:lnTo>
                  <a:lnTo>
                    <a:pt x="252" y="94"/>
                  </a:lnTo>
                  <a:lnTo>
                    <a:pt x="235" y="101"/>
                  </a:lnTo>
                  <a:lnTo>
                    <a:pt x="218" y="108"/>
                  </a:lnTo>
                  <a:lnTo>
                    <a:pt x="198" y="112"/>
                  </a:lnTo>
                  <a:lnTo>
                    <a:pt x="176" y="117"/>
                  </a:lnTo>
                  <a:lnTo>
                    <a:pt x="154" y="120"/>
                  </a:lnTo>
                  <a:lnTo>
                    <a:pt x="132" y="124"/>
                  </a:lnTo>
                  <a:lnTo>
                    <a:pt x="115" y="124"/>
                  </a:lnTo>
                  <a:lnTo>
                    <a:pt x="98" y="123"/>
                  </a:lnTo>
                  <a:lnTo>
                    <a:pt x="83" y="120"/>
                  </a:lnTo>
                  <a:lnTo>
                    <a:pt x="66" y="117"/>
                  </a:lnTo>
                  <a:lnTo>
                    <a:pt x="51" y="112"/>
                  </a:lnTo>
                  <a:lnTo>
                    <a:pt x="39" y="108"/>
                  </a:lnTo>
                  <a:lnTo>
                    <a:pt x="27" y="102"/>
                  </a:lnTo>
                  <a:lnTo>
                    <a:pt x="17" y="96"/>
                  </a:lnTo>
                  <a:lnTo>
                    <a:pt x="7" y="90"/>
                  </a:lnTo>
                  <a:lnTo>
                    <a:pt x="0" y="83"/>
                  </a:lnTo>
                  <a:lnTo>
                    <a:pt x="0" y="75"/>
                  </a:lnTo>
                  <a:lnTo>
                    <a:pt x="0" y="68"/>
                  </a:lnTo>
                  <a:lnTo>
                    <a:pt x="0" y="61"/>
                  </a:lnTo>
                  <a:lnTo>
                    <a:pt x="2" y="54"/>
                  </a:lnTo>
                  <a:lnTo>
                    <a:pt x="7" y="48"/>
                  </a:lnTo>
                  <a:lnTo>
                    <a:pt x="12" y="42"/>
                  </a:lnTo>
                  <a:lnTo>
                    <a:pt x="17" y="36"/>
                  </a:lnTo>
                  <a:lnTo>
                    <a:pt x="24" y="31"/>
                  </a:lnTo>
                  <a:lnTo>
                    <a:pt x="34" y="26"/>
                  </a:lnTo>
                  <a:lnTo>
                    <a:pt x="44" y="21"/>
                  </a:lnTo>
                  <a:lnTo>
                    <a:pt x="51" y="15"/>
                  </a:lnTo>
                  <a:lnTo>
                    <a:pt x="59" y="12"/>
                  </a:lnTo>
                  <a:lnTo>
                    <a:pt x="68" y="8"/>
                  </a:lnTo>
                  <a:lnTo>
                    <a:pt x="81" y="7"/>
                  </a:lnTo>
                  <a:lnTo>
                    <a:pt x="91" y="5"/>
                  </a:lnTo>
                  <a:lnTo>
                    <a:pt x="103" y="5"/>
                  </a:lnTo>
                  <a:lnTo>
                    <a:pt x="115" y="4"/>
                  </a:lnTo>
                  <a:lnTo>
                    <a:pt x="127" y="3"/>
                  </a:lnTo>
                  <a:lnTo>
                    <a:pt x="140" y="2"/>
                  </a:lnTo>
                  <a:lnTo>
                    <a:pt x="152" y="0"/>
                  </a:lnTo>
                  <a:lnTo>
                    <a:pt x="171" y="0"/>
                  </a:lnTo>
                  <a:lnTo>
                    <a:pt x="189" y="3"/>
                  </a:lnTo>
                  <a:lnTo>
                    <a:pt x="203" y="6"/>
                  </a:lnTo>
                  <a:lnTo>
                    <a:pt x="218" y="12"/>
                  </a:lnTo>
                  <a:lnTo>
                    <a:pt x="230" y="18"/>
                  </a:lnTo>
                  <a:lnTo>
                    <a:pt x="243" y="24"/>
                  </a:lnTo>
                  <a:lnTo>
                    <a:pt x="252" y="31"/>
                  </a:lnTo>
                  <a:lnTo>
                    <a:pt x="260" y="38"/>
                  </a:lnTo>
                  <a:lnTo>
                    <a:pt x="267" y="46"/>
                  </a:lnTo>
                  <a:lnTo>
                    <a:pt x="272" y="53"/>
                  </a:lnTo>
                  <a:close/>
                </a:path>
              </a:pathLst>
            </a:custGeom>
            <a:solidFill>
              <a:srgbClr val="0019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16406" name="Freeform 19">
              <a:extLst>
                <a:ext uri="{FF2B5EF4-FFF2-40B4-BE49-F238E27FC236}">
                  <a16:creationId xmlns:a16="http://schemas.microsoft.com/office/drawing/2014/main" id="{560CAC1B-BEDB-4DF6-A258-6D3AE62FA1C0}"/>
                </a:ext>
              </a:extLst>
            </p:cNvPr>
            <p:cNvSpPr>
              <a:spLocks/>
            </p:cNvSpPr>
            <p:nvPr/>
          </p:nvSpPr>
          <p:spPr bwMode="auto">
            <a:xfrm>
              <a:off x="2826" y="564"/>
              <a:ext cx="223" cy="99"/>
            </a:xfrm>
            <a:custGeom>
              <a:avLst/>
              <a:gdLst>
                <a:gd name="T0" fmla="*/ 223 w 223"/>
                <a:gd name="T1" fmla="*/ 44 h 99"/>
                <a:gd name="T2" fmla="*/ 223 w 223"/>
                <a:gd name="T3" fmla="*/ 54 h 99"/>
                <a:gd name="T4" fmla="*/ 221 w 223"/>
                <a:gd name="T5" fmla="*/ 62 h 99"/>
                <a:gd name="T6" fmla="*/ 214 w 223"/>
                <a:gd name="T7" fmla="*/ 70 h 99"/>
                <a:gd name="T8" fmla="*/ 206 w 223"/>
                <a:gd name="T9" fmla="*/ 76 h 99"/>
                <a:gd name="T10" fmla="*/ 194 w 223"/>
                <a:gd name="T11" fmla="*/ 82 h 99"/>
                <a:gd name="T12" fmla="*/ 182 w 223"/>
                <a:gd name="T13" fmla="*/ 88 h 99"/>
                <a:gd name="T14" fmla="*/ 167 w 223"/>
                <a:gd name="T15" fmla="*/ 92 h 99"/>
                <a:gd name="T16" fmla="*/ 150 w 223"/>
                <a:gd name="T17" fmla="*/ 96 h 99"/>
                <a:gd name="T18" fmla="*/ 135 w 223"/>
                <a:gd name="T19" fmla="*/ 98 h 99"/>
                <a:gd name="T20" fmla="*/ 116 w 223"/>
                <a:gd name="T21" fmla="*/ 99 h 99"/>
                <a:gd name="T22" fmla="*/ 98 w 223"/>
                <a:gd name="T23" fmla="*/ 99 h 99"/>
                <a:gd name="T24" fmla="*/ 84 w 223"/>
                <a:gd name="T25" fmla="*/ 98 h 99"/>
                <a:gd name="T26" fmla="*/ 69 w 223"/>
                <a:gd name="T27" fmla="*/ 97 h 99"/>
                <a:gd name="T28" fmla="*/ 54 w 223"/>
                <a:gd name="T29" fmla="*/ 94 h 99"/>
                <a:gd name="T30" fmla="*/ 42 w 223"/>
                <a:gd name="T31" fmla="*/ 89 h 99"/>
                <a:gd name="T32" fmla="*/ 30 w 223"/>
                <a:gd name="T33" fmla="*/ 84 h 99"/>
                <a:gd name="T34" fmla="*/ 20 w 223"/>
                <a:gd name="T35" fmla="*/ 79 h 99"/>
                <a:gd name="T36" fmla="*/ 13 w 223"/>
                <a:gd name="T37" fmla="*/ 73 h 99"/>
                <a:gd name="T38" fmla="*/ 8 w 223"/>
                <a:gd name="T39" fmla="*/ 66 h 99"/>
                <a:gd name="T40" fmla="*/ 3 w 223"/>
                <a:gd name="T41" fmla="*/ 58 h 99"/>
                <a:gd name="T42" fmla="*/ 0 w 223"/>
                <a:gd name="T43" fmla="*/ 52 h 99"/>
                <a:gd name="T44" fmla="*/ 0 w 223"/>
                <a:gd name="T45" fmla="*/ 46 h 99"/>
                <a:gd name="T46" fmla="*/ 3 w 223"/>
                <a:gd name="T47" fmla="*/ 40 h 99"/>
                <a:gd name="T48" fmla="*/ 5 w 223"/>
                <a:gd name="T49" fmla="*/ 34 h 99"/>
                <a:gd name="T50" fmla="*/ 10 w 223"/>
                <a:gd name="T51" fmla="*/ 28 h 99"/>
                <a:gd name="T52" fmla="*/ 18 w 223"/>
                <a:gd name="T53" fmla="*/ 24 h 99"/>
                <a:gd name="T54" fmla="*/ 25 w 223"/>
                <a:gd name="T55" fmla="*/ 19 h 99"/>
                <a:gd name="T56" fmla="*/ 35 w 223"/>
                <a:gd name="T57" fmla="*/ 15 h 99"/>
                <a:gd name="T58" fmla="*/ 47 w 223"/>
                <a:gd name="T59" fmla="*/ 11 h 99"/>
                <a:gd name="T60" fmla="*/ 57 w 223"/>
                <a:gd name="T61" fmla="*/ 9 h 99"/>
                <a:gd name="T62" fmla="*/ 79 w 223"/>
                <a:gd name="T63" fmla="*/ 3 h 99"/>
                <a:gd name="T64" fmla="*/ 101 w 223"/>
                <a:gd name="T65" fmla="*/ 0 h 99"/>
                <a:gd name="T66" fmla="*/ 120 w 223"/>
                <a:gd name="T67" fmla="*/ 0 h 99"/>
                <a:gd name="T68" fmla="*/ 140 w 223"/>
                <a:gd name="T69" fmla="*/ 2 h 99"/>
                <a:gd name="T70" fmla="*/ 157 w 223"/>
                <a:gd name="T71" fmla="*/ 6 h 99"/>
                <a:gd name="T72" fmla="*/ 174 w 223"/>
                <a:gd name="T73" fmla="*/ 11 h 99"/>
                <a:gd name="T74" fmla="*/ 192 w 223"/>
                <a:gd name="T75" fmla="*/ 18 h 99"/>
                <a:gd name="T76" fmla="*/ 204 w 223"/>
                <a:gd name="T77" fmla="*/ 26 h 99"/>
                <a:gd name="T78" fmla="*/ 216 w 223"/>
                <a:gd name="T79" fmla="*/ 35 h 99"/>
                <a:gd name="T80" fmla="*/ 223 w 223"/>
                <a:gd name="T81" fmla="*/ 44 h 99"/>
                <a:gd name="T82" fmla="*/ 223 w 223"/>
                <a:gd name="T83" fmla="*/ 44 h 99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223"/>
                <a:gd name="T127" fmla="*/ 0 h 99"/>
                <a:gd name="T128" fmla="*/ 223 w 223"/>
                <a:gd name="T129" fmla="*/ 99 h 99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223" h="99">
                  <a:moveTo>
                    <a:pt x="223" y="44"/>
                  </a:moveTo>
                  <a:lnTo>
                    <a:pt x="223" y="54"/>
                  </a:lnTo>
                  <a:lnTo>
                    <a:pt x="221" y="62"/>
                  </a:lnTo>
                  <a:lnTo>
                    <a:pt x="214" y="70"/>
                  </a:lnTo>
                  <a:lnTo>
                    <a:pt x="206" y="76"/>
                  </a:lnTo>
                  <a:lnTo>
                    <a:pt x="194" y="82"/>
                  </a:lnTo>
                  <a:lnTo>
                    <a:pt x="182" y="88"/>
                  </a:lnTo>
                  <a:lnTo>
                    <a:pt x="167" y="92"/>
                  </a:lnTo>
                  <a:lnTo>
                    <a:pt x="150" y="96"/>
                  </a:lnTo>
                  <a:lnTo>
                    <a:pt x="135" y="98"/>
                  </a:lnTo>
                  <a:lnTo>
                    <a:pt x="116" y="99"/>
                  </a:lnTo>
                  <a:lnTo>
                    <a:pt x="98" y="99"/>
                  </a:lnTo>
                  <a:lnTo>
                    <a:pt x="84" y="98"/>
                  </a:lnTo>
                  <a:lnTo>
                    <a:pt x="69" y="97"/>
                  </a:lnTo>
                  <a:lnTo>
                    <a:pt x="54" y="94"/>
                  </a:lnTo>
                  <a:lnTo>
                    <a:pt x="42" y="89"/>
                  </a:lnTo>
                  <a:lnTo>
                    <a:pt x="30" y="84"/>
                  </a:lnTo>
                  <a:lnTo>
                    <a:pt x="20" y="79"/>
                  </a:lnTo>
                  <a:lnTo>
                    <a:pt x="13" y="73"/>
                  </a:lnTo>
                  <a:lnTo>
                    <a:pt x="8" y="66"/>
                  </a:lnTo>
                  <a:lnTo>
                    <a:pt x="3" y="58"/>
                  </a:lnTo>
                  <a:lnTo>
                    <a:pt x="0" y="52"/>
                  </a:lnTo>
                  <a:lnTo>
                    <a:pt x="0" y="46"/>
                  </a:lnTo>
                  <a:lnTo>
                    <a:pt x="3" y="40"/>
                  </a:lnTo>
                  <a:lnTo>
                    <a:pt x="5" y="34"/>
                  </a:lnTo>
                  <a:lnTo>
                    <a:pt x="10" y="28"/>
                  </a:lnTo>
                  <a:lnTo>
                    <a:pt x="18" y="24"/>
                  </a:lnTo>
                  <a:lnTo>
                    <a:pt x="25" y="19"/>
                  </a:lnTo>
                  <a:lnTo>
                    <a:pt x="35" y="15"/>
                  </a:lnTo>
                  <a:lnTo>
                    <a:pt x="47" y="11"/>
                  </a:lnTo>
                  <a:lnTo>
                    <a:pt x="57" y="9"/>
                  </a:lnTo>
                  <a:lnTo>
                    <a:pt x="79" y="3"/>
                  </a:lnTo>
                  <a:lnTo>
                    <a:pt x="101" y="0"/>
                  </a:lnTo>
                  <a:lnTo>
                    <a:pt x="120" y="0"/>
                  </a:lnTo>
                  <a:lnTo>
                    <a:pt x="140" y="2"/>
                  </a:lnTo>
                  <a:lnTo>
                    <a:pt x="157" y="6"/>
                  </a:lnTo>
                  <a:lnTo>
                    <a:pt x="174" y="11"/>
                  </a:lnTo>
                  <a:lnTo>
                    <a:pt x="192" y="18"/>
                  </a:lnTo>
                  <a:lnTo>
                    <a:pt x="204" y="26"/>
                  </a:lnTo>
                  <a:lnTo>
                    <a:pt x="216" y="35"/>
                  </a:lnTo>
                  <a:lnTo>
                    <a:pt x="223" y="44"/>
                  </a:lnTo>
                  <a:close/>
                </a:path>
              </a:pathLst>
            </a:custGeom>
            <a:solidFill>
              <a:srgbClr val="FF00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16407" name="Freeform 20">
              <a:extLst>
                <a:ext uri="{FF2B5EF4-FFF2-40B4-BE49-F238E27FC236}">
                  <a16:creationId xmlns:a16="http://schemas.microsoft.com/office/drawing/2014/main" id="{2277CA76-23EF-403F-A85A-3D81E93C7359}"/>
                </a:ext>
              </a:extLst>
            </p:cNvPr>
            <p:cNvSpPr>
              <a:spLocks/>
            </p:cNvSpPr>
            <p:nvPr/>
          </p:nvSpPr>
          <p:spPr bwMode="auto">
            <a:xfrm>
              <a:off x="2544" y="602"/>
              <a:ext cx="780" cy="251"/>
            </a:xfrm>
            <a:custGeom>
              <a:avLst/>
              <a:gdLst>
                <a:gd name="T0" fmla="*/ 770 w 780"/>
                <a:gd name="T1" fmla="*/ 33 h 251"/>
                <a:gd name="T2" fmla="*/ 736 w 780"/>
                <a:gd name="T3" fmla="*/ 59 h 251"/>
                <a:gd name="T4" fmla="*/ 709 w 780"/>
                <a:gd name="T5" fmla="*/ 89 h 251"/>
                <a:gd name="T6" fmla="*/ 682 w 780"/>
                <a:gd name="T7" fmla="*/ 120 h 251"/>
                <a:gd name="T8" fmla="*/ 655 w 780"/>
                <a:gd name="T9" fmla="*/ 152 h 251"/>
                <a:gd name="T10" fmla="*/ 626 w 780"/>
                <a:gd name="T11" fmla="*/ 182 h 251"/>
                <a:gd name="T12" fmla="*/ 591 w 780"/>
                <a:gd name="T13" fmla="*/ 209 h 251"/>
                <a:gd name="T14" fmla="*/ 547 w 780"/>
                <a:gd name="T15" fmla="*/ 230 h 251"/>
                <a:gd name="T16" fmla="*/ 493 w 780"/>
                <a:gd name="T17" fmla="*/ 245 h 251"/>
                <a:gd name="T18" fmla="*/ 425 w 780"/>
                <a:gd name="T19" fmla="*/ 251 h 251"/>
                <a:gd name="T20" fmla="*/ 339 w 780"/>
                <a:gd name="T21" fmla="*/ 246 h 251"/>
                <a:gd name="T22" fmla="*/ 295 w 780"/>
                <a:gd name="T23" fmla="*/ 235 h 251"/>
                <a:gd name="T24" fmla="*/ 251 w 780"/>
                <a:gd name="T25" fmla="*/ 220 h 251"/>
                <a:gd name="T26" fmla="*/ 209 w 780"/>
                <a:gd name="T27" fmla="*/ 203 h 251"/>
                <a:gd name="T28" fmla="*/ 170 w 780"/>
                <a:gd name="T29" fmla="*/ 184 h 251"/>
                <a:gd name="T30" fmla="*/ 133 w 780"/>
                <a:gd name="T31" fmla="*/ 163 h 251"/>
                <a:gd name="T32" fmla="*/ 101 w 780"/>
                <a:gd name="T33" fmla="*/ 141 h 251"/>
                <a:gd name="T34" fmla="*/ 69 w 780"/>
                <a:gd name="T35" fmla="*/ 118 h 251"/>
                <a:gd name="T36" fmla="*/ 42 w 780"/>
                <a:gd name="T37" fmla="*/ 94 h 251"/>
                <a:gd name="T38" fmla="*/ 20 w 780"/>
                <a:gd name="T39" fmla="*/ 72 h 251"/>
                <a:gd name="T40" fmla="*/ 0 w 780"/>
                <a:gd name="T41" fmla="*/ 48 h 251"/>
                <a:gd name="T42" fmla="*/ 18 w 780"/>
                <a:gd name="T43" fmla="*/ 50 h 251"/>
                <a:gd name="T44" fmla="*/ 32 w 780"/>
                <a:gd name="T45" fmla="*/ 52 h 251"/>
                <a:gd name="T46" fmla="*/ 45 w 780"/>
                <a:gd name="T47" fmla="*/ 57 h 251"/>
                <a:gd name="T48" fmla="*/ 57 w 780"/>
                <a:gd name="T49" fmla="*/ 61 h 251"/>
                <a:gd name="T50" fmla="*/ 69 w 780"/>
                <a:gd name="T51" fmla="*/ 67 h 251"/>
                <a:gd name="T52" fmla="*/ 81 w 780"/>
                <a:gd name="T53" fmla="*/ 73 h 251"/>
                <a:gd name="T54" fmla="*/ 94 w 780"/>
                <a:gd name="T55" fmla="*/ 78 h 251"/>
                <a:gd name="T56" fmla="*/ 106 w 780"/>
                <a:gd name="T57" fmla="*/ 83 h 251"/>
                <a:gd name="T58" fmla="*/ 118 w 780"/>
                <a:gd name="T59" fmla="*/ 86 h 251"/>
                <a:gd name="T60" fmla="*/ 133 w 780"/>
                <a:gd name="T61" fmla="*/ 89 h 251"/>
                <a:gd name="T62" fmla="*/ 172 w 780"/>
                <a:gd name="T63" fmla="*/ 96 h 251"/>
                <a:gd name="T64" fmla="*/ 211 w 780"/>
                <a:gd name="T65" fmla="*/ 102 h 251"/>
                <a:gd name="T66" fmla="*/ 255 w 780"/>
                <a:gd name="T67" fmla="*/ 109 h 251"/>
                <a:gd name="T68" fmla="*/ 300 w 780"/>
                <a:gd name="T69" fmla="*/ 115 h 251"/>
                <a:gd name="T70" fmla="*/ 344 w 780"/>
                <a:gd name="T71" fmla="*/ 120 h 251"/>
                <a:gd name="T72" fmla="*/ 390 w 780"/>
                <a:gd name="T73" fmla="*/ 122 h 251"/>
                <a:gd name="T74" fmla="*/ 434 w 780"/>
                <a:gd name="T75" fmla="*/ 122 h 251"/>
                <a:gd name="T76" fmla="*/ 478 w 780"/>
                <a:gd name="T77" fmla="*/ 118 h 251"/>
                <a:gd name="T78" fmla="*/ 520 w 780"/>
                <a:gd name="T79" fmla="*/ 110 h 251"/>
                <a:gd name="T80" fmla="*/ 559 w 780"/>
                <a:gd name="T81" fmla="*/ 98 h 251"/>
                <a:gd name="T82" fmla="*/ 584 w 780"/>
                <a:gd name="T83" fmla="*/ 89 h 251"/>
                <a:gd name="T84" fmla="*/ 608 w 780"/>
                <a:gd name="T85" fmla="*/ 80 h 251"/>
                <a:gd name="T86" fmla="*/ 633 w 780"/>
                <a:gd name="T87" fmla="*/ 70 h 251"/>
                <a:gd name="T88" fmla="*/ 657 w 780"/>
                <a:gd name="T89" fmla="*/ 61 h 251"/>
                <a:gd name="T90" fmla="*/ 682 w 780"/>
                <a:gd name="T91" fmla="*/ 52 h 251"/>
                <a:gd name="T92" fmla="*/ 704 w 780"/>
                <a:gd name="T93" fmla="*/ 42 h 251"/>
                <a:gd name="T94" fmla="*/ 726 w 780"/>
                <a:gd name="T95" fmla="*/ 33 h 251"/>
                <a:gd name="T96" fmla="*/ 748 w 780"/>
                <a:gd name="T97" fmla="*/ 22 h 251"/>
                <a:gd name="T98" fmla="*/ 765 w 780"/>
                <a:gd name="T99" fmla="*/ 11 h 251"/>
                <a:gd name="T100" fmla="*/ 780 w 780"/>
                <a:gd name="T101" fmla="*/ 0 h 251"/>
                <a:gd name="T102" fmla="*/ 770 w 780"/>
                <a:gd name="T103" fmla="*/ 33 h 251"/>
                <a:gd name="T104" fmla="*/ 770 w 780"/>
                <a:gd name="T105" fmla="*/ 33 h 251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780"/>
                <a:gd name="T160" fmla="*/ 0 h 251"/>
                <a:gd name="T161" fmla="*/ 780 w 780"/>
                <a:gd name="T162" fmla="*/ 251 h 251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780" h="251">
                  <a:moveTo>
                    <a:pt x="770" y="33"/>
                  </a:moveTo>
                  <a:lnTo>
                    <a:pt x="736" y="59"/>
                  </a:lnTo>
                  <a:lnTo>
                    <a:pt x="709" y="89"/>
                  </a:lnTo>
                  <a:lnTo>
                    <a:pt x="682" y="120"/>
                  </a:lnTo>
                  <a:lnTo>
                    <a:pt x="655" y="152"/>
                  </a:lnTo>
                  <a:lnTo>
                    <a:pt x="626" y="182"/>
                  </a:lnTo>
                  <a:lnTo>
                    <a:pt x="591" y="209"/>
                  </a:lnTo>
                  <a:lnTo>
                    <a:pt x="547" y="230"/>
                  </a:lnTo>
                  <a:lnTo>
                    <a:pt x="493" y="245"/>
                  </a:lnTo>
                  <a:lnTo>
                    <a:pt x="425" y="251"/>
                  </a:lnTo>
                  <a:lnTo>
                    <a:pt x="339" y="246"/>
                  </a:lnTo>
                  <a:lnTo>
                    <a:pt x="295" y="235"/>
                  </a:lnTo>
                  <a:lnTo>
                    <a:pt x="251" y="220"/>
                  </a:lnTo>
                  <a:lnTo>
                    <a:pt x="209" y="203"/>
                  </a:lnTo>
                  <a:lnTo>
                    <a:pt x="170" y="184"/>
                  </a:lnTo>
                  <a:lnTo>
                    <a:pt x="133" y="163"/>
                  </a:lnTo>
                  <a:lnTo>
                    <a:pt x="101" y="141"/>
                  </a:lnTo>
                  <a:lnTo>
                    <a:pt x="69" y="118"/>
                  </a:lnTo>
                  <a:lnTo>
                    <a:pt x="42" y="94"/>
                  </a:lnTo>
                  <a:lnTo>
                    <a:pt x="20" y="72"/>
                  </a:lnTo>
                  <a:lnTo>
                    <a:pt x="0" y="48"/>
                  </a:lnTo>
                  <a:lnTo>
                    <a:pt x="18" y="50"/>
                  </a:lnTo>
                  <a:lnTo>
                    <a:pt x="32" y="52"/>
                  </a:lnTo>
                  <a:lnTo>
                    <a:pt x="45" y="57"/>
                  </a:lnTo>
                  <a:lnTo>
                    <a:pt x="57" y="61"/>
                  </a:lnTo>
                  <a:lnTo>
                    <a:pt x="69" y="67"/>
                  </a:lnTo>
                  <a:lnTo>
                    <a:pt x="81" y="73"/>
                  </a:lnTo>
                  <a:lnTo>
                    <a:pt x="94" y="78"/>
                  </a:lnTo>
                  <a:lnTo>
                    <a:pt x="106" y="83"/>
                  </a:lnTo>
                  <a:lnTo>
                    <a:pt x="118" y="86"/>
                  </a:lnTo>
                  <a:lnTo>
                    <a:pt x="133" y="89"/>
                  </a:lnTo>
                  <a:lnTo>
                    <a:pt x="172" y="96"/>
                  </a:lnTo>
                  <a:lnTo>
                    <a:pt x="211" y="102"/>
                  </a:lnTo>
                  <a:lnTo>
                    <a:pt x="255" y="109"/>
                  </a:lnTo>
                  <a:lnTo>
                    <a:pt x="300" y="115"/>
                  </a:lnTo>
                  <a:lnTo>
                    <a:pt x="344" y="120"/>
                  </a:lnTo>
                  <a:lnTo>
                    <a:pt x="390" y="122"/>
                  </a:lnTo>
                  <a:lnTo>
                    <a:pt x="434" y="122"/>
                  </a:lnTo>
                  <a:lnTo>
                    <a:pt x="478" y="118"/>
                  </a:lnTo>
                  <a:lnTo>
                    <a:pt x="520" y="110"/>
                  </a:lnTo>
                  <a:lnTo>
                    <a:pt x="559" y="98"/>
                  </a:lnTo>
                  <a:lnTo>
                    <a:pt x="584" y="89"/>
                  </a:lnTo>
                  <a:lnTo>
                    <a:pt x="608" y="80"/>
                  </a:lnTo>
                  <a:lnTo>
                    <a:pt x="633" y="70"/>
                  </a:lnTo>
                  <a:lnTo>
                    <a:pt x="657" y="61"/>
                  </a:lnTo>
                  <a:lnTo>
                    <a:pt x="682" y="52"/>
                  </a:lnTo>
                  <a:lnTo>
                    <a:pt x="704" y="42"/>
                  </a:lnTo>
                  <a:lnTo>
                    <a:pt x="726" y="33"/>
                  </a:lnTo>
                  <a:lnTo>
                    <a:pt x="748" y="22"/>
                  </a:lnTo>
                  <a:lnTo>
                    <a:pt x="765" y="11"/>
                  </a:lnTo>
                  <a:lnTo>
                    <a:pt x="780" y="0"/>
                  </a:lnTo>
                  <a:lnTo>
                    <a:pt x="770" y="33"/>
                  </a:lnTo>
                  <a:close/>
                </a:path>
              </a:pathLst>
            </a:custGeom>
            <a:solidFill>
              <a:srgbClr val="0019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16408" name="Freeform 21">
              <a:extLst>
                <a:ext uri="{FF2B5EF4-FFF2-40B4-BE49-F238E27FC236}">
                  <a16:creationId xmlns:a16="http://schemas.microsoft.com/office/drawing/2014/main" id="{CABE98E8-92F6-446C-9010-8960561D7CAE}"/>
                </a:ext>
              </a:extLst>
            </p:cNvPr>
            <p:cNvSpPr>
              <a:spLocks/>
            </p:cNvSpPr>
            <p:nvPr/>
          </p:nvSpPr>
          <p:spPr bwMode="auto">
            <a:xfrm>
              <a:off x="3135" y="676"/>
              <a:ext cx="86" cy="94"/>
            </a:xfrm>
            <a:custGeom>
              <a:avLst/>
              <a:gdLst>
                <a:gd name="T0" fmla="*/ 20 w 86"/>
                <a:gd name="T1" fmla="*/ 94 h 94"/>
                <a:gd name="T2" fmla="*/ 15 w 86"/>
                <a:gd name="T3" fmla="*/ 84 h 94"/>
                <a:gd name="T4" fmla="*/ 10 w 86"/>
                <a:gd name="T5" fmla="*/ 74 h 94"/>
                <a:gd name="T6" fmla="*/ 5 w 86"/>
                <a:gd name="T7" fmla="*/ 64 h 94"/>
                <a:gd name="T8" fmla="*/ 0 w 86"/>
                <a:gd name="T9" fmla="*/ 52 h 94"/>
                <a:gd name="T10" fmla="*/ 0 w 86"/>
                <a:gd name="T11" fmla="*/ 42 h 94"/>
                <a:gd name="T12" fmla="*/ 5 w 86"/>
                <a:gd name="T13" fmla="*/ 31 h 94"/>
                <a:gd name="T14" fmla="*/ 12 w 86"/>
                <a:gd name="T15" fmla="*/ 22 h 94"/>
                <a:gd name="T16" fmla="*/ 25 w 86"/>
                <a:gd name="T17" fmla="*/ 12 h 94"/>
                <a:gd name="T18" fmla="*/ 44 w 86"/>
                <a:gd name="T19" fmla="*/ 6 h 94"/>
                <a:gd name="T20" fmla="*/ 71 w 86"/>
                <a:gd name="T21" fmla="*/ 0 h 94"/>
                <a:gd name="T22" fmla="*/ 81 w 86"/>
                <a:gd name="T23" fmla="*/ 9 h 94"/>
                <a:gd name="T24" fmla="*/ 86 w 86"/>
                <a:gd name="T25" fmla="*/ 18 h 94"/>
                <a:gd name="T26" fmla="*/ 84 w 86"/>
                <a:gd name="T27" fmla="*/ 28 h 94"/>
                <a:gd name="T28" fmla="*/ 81 w 86"/>
                <a:gd name="T29" fmla="*/ 38 h 94"/>
                <a:gd name="T30" fmla="*/ 74 w 86"/>
                <a:gd name="T31" fmla="*/ 48 h 94"/>
                <a:gd name="T32" fmla="*/ 64 w 86"/>
                <a:gd name="T33" fmla="*/ 57 h 94"/>
                <a:gd name="T34" fmla="*/ 52 w 86"/>
                <a:gd name="T35" fmla="*/ 66 h 94"/>
                <a:gd name="T36" fmla="*/ 42 w 86"/>
                <a:gd name="T37" fmla="*/ 76 h 94"/>
                <a:gd name="T38" fmla="*/ 30 w 86"/>
                <a:gd name="T39" fmla="*/ 86 h 94"/>
                <a:gd name="T40" fmla="*/ 20 w 86"/>
                <a:gd name="T41" fmla="*/ 94 h 94"/>
                <a:gd name="T42" fmla="*/ 20 w 86"/>
                <a:gd name="T43" fmla="*/ 94 h 94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86"/>
                <a:gd name="T67" fmla="*/ 0 h 94"/>
                <a:gd name="T68" fmla="*/ 86 w 86"/>
                <a:gd name="T69" fmla="*/ 94 h 94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86" h="94">
                  <a:moveTo>
                    <a:pt x="20" y="94"/>
                  </a:moveTo>
                  <a:lnTo>
                    <a:pt x="15" y="84"/>
                  </a:lnTo>
                  <a:lnTo>
                    <a:pt x="10" y="74"/>
                  </a:lnTo>
                  <a:lnTo>
                    <a:pt x="5" y="64"/>
                  </a:lnTo>
                  <a:lnTo>
                    <a:pt x="0" y="52"/>
                  </a:lnTo>
                  <a:lnTo>
                    <a:pt x="0" y="42"/>
                  </a:lnTo>
                  <a:lnTo>
                    <a:pt x="5" y="31"/>
                  </a:lnTo>
                  <a:lnTo>
                    <a:pt x="12" y="22"/>
                  </a:lnTo>
                  <a:lnTo>
                    <a:pt x="25" y="12"/>
                  </a:lnTo>
                  <a:lnTo>
                    <a:pt x="44" y="6"/>
                  </a:lnTo>
                  <a:lnTo>
                    <a:pt x="71" y="0"/>
                  </a:lnTo>
                  <a:lnTo>
                    <a:pt x="81" y="9"/>
                  </a:lnTo>
                  <a:lnTo>
                    <a:pt x="86" y="18"/>
                  </a:lnTo>
                  <a:lnTo>
                    <a:pt x="84" y="28"/>
                  </a:lnTo>
                  <a:lnTo>
                    <a:pt x="81" y="38"/>
                  </a:lnTo>
                  <a:lnTo>
                    <a:pt x="74" y="48"/>
                  </a:lnTo>
                  <a:lnTo>
                    <a:pt x="64" y="57"/>
                  </a:lnTo>
                  <a:lnTo>
                    <a:pt x="52" y="66"/>
                  </a:lnTo>
                  <a:lnTo>
                    <a:pt x="42" y="76"/>
                  </a:lnTo>
                  <a:lnTo>
                    <a:pt x="30" y="86"/>
                  </a:lnTo>
                  <a:lnTo>
                    <a:pt x="20" y="9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16409" name="Freeform 22">
              <a:extLst>
                <a:ext uri="{FF2B5EF4-FFF2-40B4-BE49-F238E27FC236}">
                  <a16:creationId xmlns:a16="http://schemas.microsoft.com/office/drawing/2014/main" id="{DB7F5F2F-AEA2-4AA6-898A-455EE5B41123}"/>
                </a:ext>
              </a:extLst>
            </p:cNvPr>
            <p:cNvSpPr>
              <a:spLocks/>
            </p:cNvSpPr>
            <p:nvPr/>
          </p:nvSpPr>
          <p:spPr bwMode="auto">
            <a:xfrm>
              <a:off x="2677" y="700"/>
              <a:ext cx="100" cy="90"/>
            </a:xfrm>
            <a:custGeom>
              <a:avLst/>
              <a:gdLst>
                <a:gd name="T0" fmla="*/ 100 w 100"/>
                <a:gd name="T1" fmla="*/ 90 h 90"/>
                <a:gd name="T2" fmla="*/ 88 w 100"/>
                <a:gd name="T3" fmla="*/ 89 h 90"/>
                <a:gd name="T4" fmla="*/ 76 w 100"/>
                <a:gd name="T5" fmla="*/ 86 h 90"/>
                <a:gd name="T6" fmla="*/ 64 w 100"/>
                <a:gd name="T7" fmla="*/ 82 h 90"/>
                <a:gd name="T8" fmla="*/ 51 w 100"/>
                <a:gd name="T9" fmla="*/ 78 h 90"/>
                <a:gd name="T10" fmla="*/ 42 w 100"/>
                <a:gd name="T11" fmla="*/ 72 h 90"/>
                <a:gd name="T12" fmla="*/ 32 w 100"/>
                <a:gd name="T13" fmla="*/ 65 h 90"/>
                <a:gd name="T14" fmla="*/ 24 w 100"/>
                <a:gd name="T15" fmla="*/ 59 h 90"/>
                <a:gd name="T16" fmla="*/ 15 w 100"/>
                <a:gd name="T17" fmla="*/ 52 h 90"/>
                <a:gd name="T18" fmla="*/ 7 w 100"/>
                <a:gd name="T19" fmla="*/ 47 h 90"/>
                <a:gd name="T20" fmla="*/ 0 w 100"/>
                <a:gd name="T21" fmla="*/ 41 h 90"/>
                <a:gd name="T22" fmla="*/ 0 w 100"/>
                <a:gd name="T23" fmla="*/ 0 h 90"/>
                <a:gd name="T24" fmla="*/ 32 w 100"/>
                <a:gd name="T25" fmla="*/ 1 h 90"/>
                <a:gd name="T26" fmla="*/ 54 w 100"/>
                <a:gd name="T27" fmla="*/ 7 h 90"/>
                <a:gd name="T28" fmla="*/ 68 w 100"/>
                <a:gd name="T29" fmla="*/ 14 h 90"/>
                <a:gd name="T30" fmla="*/ 78 w 100"/>
                <a:gd name="T31" fmla="*/ 24 h 90"/>
                <a:gd name="T32" fmla="*/ 81 w 100"/>
                <a:gd name="T33" fmla="*/ 34 h 90"/>
                <a:gd name="T34" fmla="*/ 83 w 100"/>
                <a:gd name="T35" fmla="*/ 46 h 90"/>
                <a:gd name="T36" fmla="*/ 83 w 100"/>
                <a:gd name="T37" fmla="*/ 58 h 90"/>
                <a:gd name="T38" fmla="*/ 86 w 100"/>
                <a:gd name="T39" fmla="*/ 70 h 90"/>
                <a:gd name="T40" fmla="*/ 91 w 100"/>
                <a:gd name="T41" fmla="*/ 81 h 90"/>
                <a:gd name="T42" fmla="*/ 100 w 100"/>
                <a:gd name="T43" fmla="*/ 90 h 90"/>
                <a:gd name="T44" fmla="*/ 100 w 100"/>
                <a:gd name="T45" fmla="*/ 90 h 90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100"/>
                <a:gd name="T70" fmla="*/ 0 h 90"/>
                <a:gd name="T71" fmla="*/ 100 w 100"/>
                <a:gd name="T72" fmla="*/ 90 h 90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100" h="90">
                  <a:moveTo>
                    <a:pt x="100" y="90"/>
                  </a:moveTo>
                  <a:lnTo>
                    <a:pt x="88" y="89"/>
                  </a:lnTo>
                  <a:lnTo>
                    <a:pt x="76" y="86"/>
                  </a:lnTo>
                  <a:lnTo>
                    <a:pt x="64" y="82"/>
                  </a:lnTo>
                  <a:lnTo>
                    <a:pt x="51" y="78"/>
                  </a:lnTo>
                  <a:lnTo>
                    <a:pt x="42" y="72"/>
                  </a:lnTo>
                  <a:lnTo>
                    <a:pt x="32" y="65"/>
                  </a:lnTo>
                  <a:lnTo>
                    <a:pt x="24" y="59"/>
                  </a:lnTo>
                  <a:lnTo>
                    <a:pt x="15" y="52"/>
                  </a:lnTo>
                  <a:lnTo>
                    <a:pt x="7" y="47"/>
                  </a:lnTo>
                  <a:lnTo>
                    <a:pt x="0" y="41"/>
                  </a:lnTo>
                  <a:lnTo>
                    <a:pt x="0" y="0"/>
                  </a:lnTo>
                  <a:lnTo>
                    <a:pt x="32" y="1"/>
                  </a:lnTo>
                  <a:lnTo>
                    <a:pt x="54" y="7"/>
                  </a:lnTo>
                  <a:lnTo>
                    <a:pt x="68" y="14"/>
                  </a:lnTo>
                  <a:lnTo>
                    <a:pt x="78" y="24"/>
                  </a:lnTo>
                  <a:lnTo>
                    <a:pt x="81" y="34"/>
                  </a:lnTo>
                  <a:lnTo>
                    <a:pt x="83" y="46"/>
                  </a:lnTo>
                  <a:lnTo>
                    <a:pt x="83" y="58"/>
                  </a:lnTo>
                  <a:lnTo>
                    <a:pt x="86" y="70"/>
                  </a:lnTo>
                  <a:lnTo>
                    <a:pt x="91" y="81"/>
                  </a:lnTo>
                  <a:lnTo>
                    <a:pt x="100" y="9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16410" name="Freeform 23">
              <a:extLst>
                <a:ext uri="{FF2B5EF4-FFF2-40B4-BE49-F238E27FC236}">
                  <a16:creationId xmlns:a16="http://schemas.microsoft.com/office/drawing/2014/main" id="{59B6AC4F-4B23-4422-B887-E1B47A8EC9E8}"/>
                </a:ext>
              </a:extLst>
            </p:cNvPr>
            <p:cNvSpPr>
              <a:spLocks/>
            </p:cNvSpPr>
            <p:nvPr/>
          </p:nvSpPr>
          <p:spPr bwMode="auto">
            <a:xfrm>
              <a:off x="2971" y="711"/>
              <a:ext cx="159" cy="129"/>
            </a:xfrm>
            <a:custGeom>
              <a:avLst/>
              <a:gdLst>
                <a:gd name="T0" fmla="*/ 132 w 159"/>
                <a:gd name="T1" fmla="*/ 0 h 129"/>
                <a:gd name="T2" fmla="*/ 132 w 159"/>
                <a:gd name="T3" fmla="*/ 12 h 129"/>
                <a:gd name="T4" fmla="*/ 135 w 159"/>
                <a:gd name="T5" fmla="*/ 22 h 129"/>
                <a:gd name="T6" fmla="*/ 140 w 159"/>
                <a:gd name="T7" fmla="*/ 32 h 129"/>
                <a:gd name="T8" fmla="*/ 147 w 159"/>
                <a:gd name="T9" fmla="*/ 41 h 129"/>
                <a:gd name="T10" fmla="*/ 152 w 159"/>
                <a:gd name="T11" fmla="*/ 52 h 129"/>
                <a:gd name="T12" fmla="*/ 157 w 159"/>
                <a:gd name="T13" fmla="*/ 62 h 129"/>
                <a:gd name="T14" fmla="*/ 159 w 159"/>
                <a:gd name="T15" fmla="*/ 71 h 129"/>
                <a:gd name="T16" fmla="*/ 159 w 159"/>
                <a:gd name="T17" fmla="*/ 80 h 129"/>
                <a:gd name="T18" fmla="*/ 152 w 159"/>
                <a:gd name="T19" fmla="*/ 91 h 129"/>
                <a:gd name="T20" fmla="*/ 140 w 159"/>
                <a:gd name="T21" fmla="*/ 100 h 129"/>
                <a:gd name="T22" fmla="*/ 130 w 159"/>
                <a:gd name="T23" fmla="*/ 104 h 129"/>
                <a:gd name="T24" fmla="*/ 118 w 159"/>
                <a:gd name="T25" fmla="*/ 109 h 129"/>
                <a:gd name="T26" fmla="*/ 108 w 159"/>
                <a:gd name="T27" fmla="*/ 112 h 129"/>
                <a:gd name="T28" fmla="*/ 96 w 159"/>
                <a:gd name="T29" fmla="*/ 116 h 129"/>
                <a:gd name="T30" fmla="*/ 83 w 159"/>
                <a:gd name="T31" fmla="*/ 119 h 129"/>
                <a:gd name="T32" fmla="*/ 71 w 159"/>
                <a:gd name="T33" fmla="*/ 123 h 129"/>
                <a:gd name="T34" fmla="*/ 59 w 159"/>
                <a:gd name="T35" fmla="*/ 125 h 129"/>
                <a:gd name="T36" fmla="*/ 44 w 159"/>
                <a:gd name="T37" fmla="*/ 127 h 129"/>
                <a:gd name="T38" fmla="*/ 32 w 159"/>
                <a:gd name="T39" fmla="*/ 128 h 129"/>
                <a:gd name="T40" fmla="*/ 15 w 159"/>
                <a:gd name="T41" fmla="*/ 129 h 129"/>
                <a:gd name="T42" fmla="*/ 15 w 159"/>
                <a:gd name="T43" fmla="*/ 119 h 129"/>
                <a:gd name="T44" fmla="*/ 12 w 159"/>
                <a:gd name="T45" fmla="*/ 109 h 129"/>
                <a:gd name="T46" fmla="*/ 10 w 159"/>
                <a:gd name="T47" fmla="*/ 99 h 129"/>
                <a:gd name="T48" fmla="*/ 7 w 159"/>
                <a:gd name="T49" fmla="*/ 88 h 129"/>
                <a:gd name="T50" fmla="*/ 5 w 159"/>
                <a:gd name="T51" fmla="*/ 78 h 129"/>
                <a:gd name="T52" fmla="*/ 2 w 159"/>
                <a:gd name="T53" fmla="*/ 69 h 129"/>
                <a:gd name="T54" fmla="*/ 0 w 159"/>
                <a:gd name="T55" fmla="*/ 59 h 129"/>
                <a:gd name="T56" fmla="*/ 0 w 159"/>
                <a:gd name="T57" fmla="*/ 47 h 129"/>
                <a:gd name="T58" fmla="*/ 0 w 159"/>
                <a:gd name="T59" fmla="*/ 37 h 129"/>
                <a:gd name="T60" fmla="*/ 0 w 159"/>
                <a:gd name="T61" fmla="*/ 27 h 129"/>
                <a:gd name="T62" fmla="*/ 15 w 159"/>
                <a:gd name="T63" fmla="*/ 25 h 129"/>
                <a:gd name="T64" fmla="*/ 29 w 159"/>
                <a:gd name="T65" fmla="*/ 23 h 129"/>
                <a:gd name="T66" fmla="*/ 44 w 159"/>
                <a:gd name="T67" fmla="*/ 21 h 129"/>
                <a:gd name="T68" fmla="*/ 56 w 159"/>
                <a:gd name="T69" fmla="*/ 19 h 129"/>
                <a:gd name="T70" fmla="*/ 71 w 159"/>
                <a:gd name="T71" fmla="*/ 16 h 129"/>
                <a:gd name="T72" fmla="*/ 83 w 159"/>
                <a:gd name="T73" fmla="*/ 14 h 129"/>
                <a:gd name="T74" fmla="*/ 96 w 159"/>
                <a:gd name="T75" fmla="*/ 12 h 129"/>
                <a:gd name="T76" fmla="*/ 108 w 159"/>
                <a:gd name="T77" fmla="*/ 8 h 129"/>
                <a:gd name="T78" fmla="*/ 120 w 159"/>
                <a:gd name="T79" fmla="*/ 5 h 129"/>
                <a:gd name="T80" fmla="*/ 132 w 159"/>
                <a:gd name="T81" fmla="*/ 0 h 129"/>
                <a:gd name="T82" fmla="*/ 132 w 159"/>
                <a:gd name="T83" fmla="*/ 0 h 129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159"/>
                <a:gd name="T127" fmla="*/ 0 h 129"/>
                <a:gd name="T128" fmla="*/ 159 w 159"/>
                <a:gd name="T129" fmla="*/ 129 h 129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159" h="129">
                  <a:moveTo>
                    <a:pt x="132" y="0"/>
                  </a:moveTo>
                  <a:lnTo>
                    <a:pt x="132" y="12"/>
                  </a:lnTo>
                  <a:lnTo>
                    <a:pt x="135" y="22"/>
                  </a:lnTo>
                  <a:lnTo>
                    <a:pt x="140" y="32"/>
                  </a:lnTo>
                  <a:lnTo>
                    <a:pt x="147" y="41"/>
                  </a:lnTo>
                  <a:lnTo>
                    <a:pt x="152" y="52"/>
                  </a:lnTo>
                  <a:lnTo>
                    <a:pt x="157" y="62"/>
                  </a:lnTo>
                  <a:lnTo>
                    <a:pt x="159" y="71"/>
                  </a:lnTo>
                  <a:lnTo>
                    <a:pt x="159" y="80"/>
                  </a:lnTo>
                  <a:lnTo>
                    <a:pt x="152" y="91"/>
                  </a:lnTo>
                  <a:lnTo>
                    <a:pt x="140" y="100"/>
                  </a:lnTo>
                  <a:lnTo>
                    <a:pt x="130" y="104"/>
                  </a:lnTo>
                  <a:lnTo>
                    <a:pt x="118" y="109"/>
                  </a:lnTo>
                  <a:lnTo>
                    <a:pt x="108" y="112"/>
                  </a:lnTo>
                  <a:lnTo>
                    <a:pt x="96" y="116"/>
                  </a:lnTo>
                  <a:lnTo>
                    <a:pt x="83" y="119"/>
                  </a:lnTo>
                  <a:lnTo>
                    <a:pt x="71" y="123"/>
                  </a:lnTo>
                  <a:lnTo>
                    <a:pt x="59" y="125"/>
                  </a:lnTo>
                  <a:lnTo>
                    <a:pt x="44" y="127"/>
                  </a:lnTo>
                  <a:lnTo>
                    <a:pt x="32" y="128"/>
                  </a:lnTo>
                  <a:lnTo>
                    <a:pt x="15" y="129"/>
                  </a:lnTo>
                  <a:lnTo>
                    <a:pt x="15" y="119"/>
                  </a:lnTo>
                  <a:lnTo>
                    <a:pt x="12" y="109"/>
                  </a:lnTo>
                  <a:lnTo>
                    <a:pt x="10" y="99"/>
                  </a:lnTo>
                  <a:lnTo>
                    <a:pt x="7" y="88"/>
                  </a:lnTo>
                  <a:lnTo>
                    <a:pt x="5" y="78"/>
                  </a:lnTo>
                  <a:lnTo>
                    <a:pt x="2" y="69"/>
                  </a:lnTo>
                  <a:lnTo>
                    <a:pt x="0" y="59"/>
                  </a:lnTo>
                  <a:lnTo>
                    <a:pt x="0" y="47"/>
                  </a:lnTo>
                  <a:lnTo>
                    <a:pt x="0" y="37"/>
                  </a:lnTo>
                  <a:lnTo>
                    <a:pt x="0" y="27"/>
                  </a:lnTo>
                  <a:lnTo>
                    <a:pt x="15" y="25"/>
                  </a:lnTo>
                  <a:lnTo>
                    <a:pt x="29" y="23"/>
                  </a:lnTo>
                  <a:lnTo>
                    <a:pt x="44" y="21"/>
                  </a:lnTo>
                  <a:lnTo>
                    <a:pt x="56" y="19"/>
                  </a:lnTo>
                  <a:lnTo>
                    <a:pt x="71" y="16"/>
                  </a:lnTo>
                  <a:lnTo>
                    <a:pt x="83" y="14"/>
                  </a:lnTo>
                  <a:lnTo>
                    <a:pt x="96" y="12"/>
                  </a:lnTo>
                  <a:lnTo>
                    <a:pt x="108" y="8"/>
                  </a:lnTo>
                  <a:lnTo>
                    <a:pt x="120" y="5"/>
                  </a:lnTo>
                  <a:lnTo>
                    <a:pt x="13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16411" name="Freeform 24">
              <a:extLst>
                <a:ext uri="{FF2B5EF4-FFF2-40B4-BE49-F238E27FC236}">
                  <a16:creationId xmlns:a16="http://schemas.microsoft.com/office/drawing/2014/main" id="{210C6C8E-018A-44B3-B4FA-9339DF001B28}"/>
                </a:ext>
              </a:extLst>
            </p:cNvPr>
            <p:cNvSpPr>
              <a:spLocks/>
            </p:cNvSpPr>
            <p:nvPr/>
          </p:nvSpPr>
          <p:spPr bwMode="auto">
            <a:xfrm>
              <a:off x="2795" y="725"/>
              <a:ext cx="159" cy="120"/>
            </a:xfrm>
            <a:custGeom>
              <a:avLst/>
              <a:gdLst>
                <a:gd name="T0" fmla="*/ 159 w 159"/>
                <a:gd name="T1" fmla="*/ 119 h 120"/>
                <a:gd name="T2" fmla="*/ 142 w 159"/>
                <a:gd name="T3" fmla="*/ 120 h 120"/>
                <a:gd name="T4" fmla="*/ 125 w 159"/>
                <a:gd name="T5" fmla="*/ 119 h 120"/>
                <a:gd name="T6" fmla="*/ 110 w 159"/>
                <a:gd name="T7" fmla="*/ 115 h 120"/>
                <a:gd name="T8" fmla="*/ 95 w 159"/>
                <a:gd name="T9" fmla="*/ 112 h 120"/>
                <a:gd name="T10" fmla="*/ 83 w 159"/>
                <a:gd name="T11" fmla="*/ 107 h 120"/>
                <a:gd name="T12" fmla="*/ 68 w 159"/>
                <a:gd name="T13" fmla="*/ 102 h 120"/>
                <a:gd name="T14" fmla="*/ 53 w 159"/>
                <a:gd name="T15" fmla="*/ 97 h 120"/>
                <a:gd name="T16" fmla="*/ 39 w 159"/>
                <a:gd name="T17" fmla="*/ 93 h 120"/>
                <a:gd name="T18" fmla="*/ 24 w 159"/>
                <a:gd name="T19" fmla="*/ 88 h 120"/>
                <a:gd name="T20" fmla="*/ 7 w 159"/>
                <a:gd name="T21" fmla="*/ 86 h 120"/>
                <a:gd name="T22" fmla="*/ 0 w 159"/>
                <a:gd name="T23" fmla="*/ 0 h 120"/>
                <a:gd name="T24" fmla="*/ 139 w 159"/>
                <a:gd name="T25" fmla="*/ 16 h 120"/>
                <a:gd name="T26" fmla="*/ 159 w 159"/>
                <a:gd name="T27" fmla="*/ 119 h 120"/>
                <a:gd name="T28" fmla="*/ 159 w 159"/>
                <a:gd name="T29" fmla="*/ 119 h 120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159"/>
                <a:gd name="T46" fmla="*/ 0 h 120"/>
                <a:gd name="T47" fmla="*/ 159 w 159"/>
                <a:gd name="T48" fmla="*/ 120 h 120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159" h="120">
                  <a:moveTo>
                    <a:pt x="159" y="119"/>
                  </a:moveTo>
                  <a:lnTo>
                    <a:pt x="142" y="120"/>
                  </a:lnTo>
                  <a:lnTo>
                    <a:pt x="125" y="119"/>
                  </a:lnTo>
                  <a:lnTo>
                    <a:pt x="110" y="115"/>
                  </a:lnTo>
                  <a:lnTo>
                    <a:pt x="95" y="112"/>
                  </a:lnTo>
                  <a:lnTo>
                    <a:pt x="83" y="107"/>
                  </a:lnTo>
                  <a:lnTo>
                    <a:pt x="68" y="102"/>
                  </a:lnTo>
                  <a:lnTo>
                    <a:pt x="53" y="97"/>
                  </a:lnTo>
                  <a:lnTo>
                    <a:pt x="39" y="93"/>
                  </a:lnTo>
                  <a:lnTo>
                    <a:pt x="24" y="88"/>
                  </a:lnTo>
                  <a:lnTo>
                    <a:pt x="7" y="86"/>
                  </a:lnTo>
                  <a:lnTo>
                    <a:pt x="0" y="0"/>
                  </a:lnTo>
                  <a:lnTo>
                    <a:pt x="139" y="16"/>
                  </a:lnTo>
                  <a:lnTo>
                    <a:pt x="159" y="11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16412" name="Freeform 25">
              <a:extLst>
                <a:ext uri="{FF2B5EF4-FFF2-40B4-BE49-F238E27FC236}">
                  <a16:creationId xmlns:a16="http://schemas.microsoft.com/office/drawing/2014/main" id="{638830E9-907C-4D49-A530-7E2130DBA460}"/>
                </a:ext>
              </a:extLst>
            </p:cNvPr>
            <p:cNvSpPr>
              <a:spLocks/>
            </p:cNvSpPr>
            <p:nvPr/>
          </p:nvSpPr>
          <p:spPr bwMode="auto">
            <a:xfrm>
              <a:off x="2758" y="861"/>
              <a:ext cx="968" cy="312"/>
            </a:xfrm>
            <a:custGeom>
              <a:avLst/>
              <a:gdLst>
                <a:gd name="T0" fmla="*/ 777 w 968"/>
                <a:gd name="T1" fmla="*/ 312 h 312"/>
                <a:gd name="T2" fmla="*/ 19 w 968"/>
                <a:gd name="T3" fmla="*/ 295 h 312"/>
                <a:gd name="T4" fmla="*/ 2 w 968"/>
                <a:gd name="T5" fmla="*/ 266 h 312"/>
                <a:gd name="T6" fmla="*/ 2 w 968"/>
                <a:gd name="T7" fmla="*/ 237 h 312"/>
                <a:gd name="T8" fmla="*/ 14 w 968"/>
                <a:gd name="T9" fmla="*/ 208 h 312"/>
                <a:gd name="T10" fmla="*/ 29 w 968"/>
                <a:gd name="T11" fmla="*/ 179 h 312"/>
                <a:gd name="T12" fmla="*/ 59 w 968"/>
                <a:gd name="T13" fmla="*/ 158 h 312"/>
                <a:gd name="T14" fmla="*/ 103 w 968"/>
                <a:gd name="T15" fmla="*/ 149 h 312"/>
                <a:gd name="T16" fmla="*/ 149 w 968"/>
                <a:gd name="T17" fmla="*/ 142 h 312"/>
                <a:gd name="T18" fmla="*/ 198 w 968"/>
                <a:gd name="T19" fmla="*/ 139 h 312"/>
                <a:gd name="T20" fmla="*/ 247 w 968"/>
                <a:gd name="T21" fmla="*/ 142 h 312"/>
                <a:gd name="T22" fmla="*/ 294 w 968"/>
                <a:gd name="T23" fmla="*/ 157 h 312"/>
                <a:gd name="T24" fmla="*/ 323 w 968"/>
                <a:gd name="T25" fmla="*/ 187 h 312"/>
                <a:gd name="T26" fmla="*/ 338 w 968"/>
                <a:gd name="T27" fmla="*/ 221 h 312"/>
                <a:gd name="T28" fmla="*/ 345 w 968"/>
                <a:gd name="T29" fmla="*/ 256 h 312"/>
                <a:gd name="T30" fmla="*/ 345 w 968"/>
                <a:gd name="T31" fmla="*/ 291 h 312"/>
                <a:gd name="T32" fmla="*/ 360 w 968"/>
                <a:gd name="T33" fmla="*/ 309 h 312"/>
                <a:gd name="T34" fmla="*/ 375 w 968"/>
                <a:gd name="T35" fmla="*/ 290 h 312"/>
                <a:gd name="T36" fmla="*/ 380 w 968"/>
                <a:gd name="T37" fmla="*/ 270 h 312"/>
                <a:gd name="T38" fmla="*/ 382 w 968"/>
                <a:gd name="T39" fmla="*/ 249 h 312"/>
                <a:gd name="T40" fmla="*/ 377 w 968"/>
                <a:gd name="T41" fmla="*/ 230 h 312"/>
                <a:gd name="T42" fmla="*/ 372 w 968"/>
                <a:gd name="T43" fmla="*/ 214 h 312"/>
                <a:gd name="T44" fmla="*/ 441 w 968"/>
                <a:gd name="T45" fmla="*/ 190 h 312"/>
                <a:gd name="T46" fmla="*/ 517 w 968"/>
                <a:gd name="T47" fmla="*/ 174 h 312"/>
                <a:gd name="T48" fmla="*/ 598 w 968"/>
                <a:gd name="T49" fmla="*/ 162 h 312"/>
                <a:gd name="T50" fmla="*/ 684 w 968"/>
                <a:gd name="T51" fmla="*/ 157 h 312"/>
                <a:gd name="T52" fmla="*/ 769 w 968"/>
                <a:gd name="T53" fmla="*/ 155 h 312"/>
                <a:gd name="T54" fmla="*/ 772 w 968"/>
                <a:gd name="T55" fmla="*/ 146 h 312"/>
                <a:gd name="T56" fmla="*/ 762 w 968"/>
                <a:gd name="T57" fmla="*/ 142 h 312"/>
                <a:gd name="T58" fmla="*/ 745 w 968"/>
                <a:gd name="T59" fmla="*/ 139 h 312"/>
                <a:gd name="T60" fmla="*/ 728 w 968"/>
                <a:gd name="T61" fmla="*/ 137 h 312"/>
                <a:gd name="T62" fmla="*/ 713 w 968"/>
                <a:gd name="T63" fmla="*/ 131 h 312"/>
                <a:gd name="T64" fmla="*/ 637 w 968"/>
                <a:gd name="T65" fmla="*/ 137 h 312"/>
                <a:gd name="T66" fmla="*/ 561 w 968"/>
                <a:gd name="T67" fmla="*/ 146 h 312"/>
                <a:gd name="T68" fmla="*/ 488 w 968"/>
                <a:gd name="T69" fmla="*/ 159 h 312"/>
                <a:gd name="T70" fmla="*/ 424 w 968"/>
                <a:gd name="T71" fmla="*/ 177 h 312"/>
                <a:gd name="T72" fmla="*/ 372 w 968"/>
                <a:gd name="T73" fmla="*/ 200 h 312"/>
                <a:gd name="T74" fmla="*/ 348 w 968"/>
                <a:gd name="T75" fmla="*/ 178 h 312"/>
                <a:gd name="T76" fmla="*/ 348 w 968"/>
                <a:gd name="T77" fmla="*/ 155 h 312"/>
                <a:gd name="T78" fmla="*/ 362 w 968"/>
                <a:gd name="T79" fmla="*/ 135 h 312"/>
                <a:gd name="T80" fmla="*/ 389 w 968"/>
                <a:gd name="T81" fmla="*/ 115 h 312"/>
                <a:gd name="T82" fmla="*/ 424 w 968"/>
                <a:gd name="T83" fmla="*/ 97 h 312"/>
                <a:gd name="T84" fmla="*/ 524 w 968"/>
                <a:gd name="T85" fmla="*/ 70 h 312"/>
                <a:gd name="T86" fmla="*/ 630 w 968"/>
                <a:gd name="T87" fmla="*/ 45 h 312"/>
                <a:gd name="T88" fmla="*/ 735 w 968"/>
                <a:gd name="T89" fmla="*/ 23 h 312"/>
                <a:gd name="T90" fmla="*/ 843 w 968"/>
                <a:gd name="T91" fmla="*/ 7 h 312"/>
                <a:gd name="T92" fmla="*/ 946 w 968"/>
                <a:gd name="T93" fmla="*/ 0 h 312"/>
                <a:gd name="T94" fmla="*/ 965 w 968"/>
                <a:gd name="T95" fmla="*/ 25 h 312"/>
                <a:gd name="T96" fmla="*/ 968 w 968"/>
                <a:gd name="T97" fmla="*/ 51 h 312"/>
                <a:gd name="T98" fmla="*/ 958 w 968"/>
                <a:gd name="T99" fmla="*/ 79 h 312"/>
                <a:gd name="T100" fmla="*/ 943 w 968"/>
                <a:gd name="T101" fmla="*/ 107 h 312"/>
                <a:gd name="T102" fmla="*/ 926 w 968"/>
                <a:gd name="T103" fmla="*/ 135 h 312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968"/>
                <a:gd name="T157" fmla="*/ 0 h 312"/>
                <a:gd name="T158" fmla="*/ 968 w 968"/>
                <a:gd name="T159" fmla="*/ 312 h 312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968" h="312">
                  <a:moveTo>
                    <a:pt x="926" y="135"/>
                  </a:moveTo>
                  <a:lnTo>
                    <a:pt x="777" y="312"/>
                  </a:lnTo>
                  <a:lnTo>
                    <a:pt x="37" y="309"/>
                  </a:lnTo>
                  <a:lnTo>
                    <a:pt x="19" y="295"/>
                  </a:lnTo>
                  <a:lnTo>
                    <a:pt x="10" y="280"/>
                  </a:lnTo>
                  <a:lnTo>
                    <a:pt x="2" y="266"/>
                  </a:lnTo>
                  <a:lnTo>
                    <a:pt x="0" y="251"/>
                  </a:lnTo>
                  <a:lnTo>
                    <a:pt x="2" y="237"/>
                  </a:lnTo>
                  <a:lnTo>
                    <a:pt x="7" y="223"/>
                  </a:lnTo>
                  <a:lnTo>
                    <a:pt x="14" y="208"/>
                  </a:lnTo>
                  <a:lnTo>
                    <a:pt x="22" y="193"/>
                  </a:lnTo>
                  <a:lnTo>
                    <a:pt x="29" y="179"/>
                  </a:lnTo>
                  <a:lnTo>
                    <a:pt x="37" y="165"/>
                  </a:lnTo>
                  <a:lnTo>
                    <a:pt x="59" y="158"/>
                  </a:lnTo>
                  <a:lnTo>
                    <a:pt x="81" y="153"/>
                  </a:lnTo>
                  <a:lnTo>
                    <a:pt x="103" y="149"/>
                  </a:lnTo>
                  <a:lnTo>
                    <a:pt x="125" y="145"/>
                  </a:lnTo>
                  <a:lnTo>
                    <a:pt x="149" y="142"/>
                  </a:lnTo>
                  <a:lnTo>
                    <a:pt x="174" y="141"/>
                  </a:lnTo>
                  <a:lnTo>
                    <a:pt x="198" y="139"/>
                  </a:lnTo>
                  <a:lnTo>
                    <a:pt x="223" y="139"/>
                  </a:lnTo>
                  <a:lnTo>
                    <a:pt x="247" y="142"/>
                  </a:lnTo>
                  <a:lnTo>
                    <a:pt x="272" y="144"/>
                  </a:lnTo>
                  <a:lnTo>
                    <a:pt x="294" y="157"/>
                  </a:lnTo>
                  <a:lnTo>
                    <a:pt x="311" y="171"/>
                  </a:lnTo>
                  <a:lnTo>
                    <a:pt x="323" y="187"/>
                  </a:lnTo>
                  <a:lnTo>
                    <a:pt x="333" y="203"/>
                  </a:lnTo>
                  <a:lnTo>
                    <a:pt x="338" y="221"/>
                  </a:lnTo>
                  <a:lnTo>
                    <a:pt x="343" y="239"/>
                  </a:lnTo>
                  <a:lnTo>
                    <a:pt x="345" y="256"/>
                  </a:lnTo>
                  <a:lnTo>
                    <a:pt x="345" y="274"/>
                  </a:lnTo>
                  <a:lnTo>
                    <a:pt x="345" y="291"/>
                  </a:lnTo>
                  <a:lnTo>
                    <a:pt x="345" y="309"/>
                  </a:lnTo>
                  <a:lnTo>
                    <a:pt x="360" y="309"/>
                  </a:lnTo>
                  <a:lnTo>
                    <a:pt x="370" y="299"/>
                  </a:lnTo>
                  <a:lnTo>
                    <a:pt x="375" y="290"/>
                  </a:lnTo>
                  <a:lnTo>
                    <a:pt x="380" y="280"/>
                  </a:lnTo>
                  <a:lnTo>
                    <a:pt x="380" y="270"/>
                  </a:lnTo>
                  <a:lnTo>
                    <a:pt x="382" y="259"/>
                  </a:lnTo>
                  <a:lnTo>
                    <a:pt x="382" y="249"/>
                  </a:lnTo>
                  <a:lnTo>
                    <a:pt x="380" y="239"/>
                  </a:lnTo>
                  <a:lnTo>
                    <a:pt x="377" y="230"/>
                  </a:lnTo>
                  <a:lnTo>
                    <a:pt x="375" y="222"/>
                  </a:lnTo>
                  <a:lnTo>
                    <a:pt x="372" y="214"/>
                  </a:lnTo>
                  <a:lnTo>
                    <a:pt x="404" y="201"/>
                  </a:lnTo>
                  <a:lnTo>
                    <a:pt x="441" y="190"/>
                  </a:lnTo>
                  <a:lnTo>
                    <a:pt x="478" y="181"/>
                  </a:lnTo>
                  <a:lnTo>
                    <a:pt x="517" y="174"/>
                  </a:lnTo>
                  <a:lnTo>
                    <a:pt x="556" y="167"/>
                  </a:lnTo>
                  <a:lnTo>
                    <a:pt x="598" y="162"/>
                  </a:lnTo>
                  <a:lnTo>
                    <a:pt x="639" y="159"/>
                  </a:lnTo>
                  <a:lnTo>
                    <a:pt x="684" y="157"/>
                  </a:lnTo>
                  <a:lnTo>
                    <a:pt x="725" y="155"/>
                  </a:lnTo>
                  <a:lnTo>
                    <a:pt x="769" y="155"/>
                  </a:lnTo>
                  <a:lnTo>
                    <a:pt x="772" y="150"/>
                  </a:lnTo>
                  <a:lnTo>
                    <a:pt x="772" y="146"/>
                  </a:lnTo>
                  <a:lnTo>
                    <a:pt x="767" y="143"/>
                  </a:lnTo>
                  <a:lnTo>
                    <a:pt x="762" y="142"/>
                  </a:lnTo>
                  <a:lnTo>
                    <a:pt x="755" y="141"/>
                  </a:lnTo>
                  <a:lnTo>
                    <a:pt x="745" y="139"/>
                  </a:lnTo>
                  <a:lnTo>
                    <a:pt x="735" y="138"/>
                  </a:lnTo>
                  <a:lnTo>
                    <a:pt x="728" y="137"/>
                  </a:lnTo>
                  <a:lnTo>
                    <a:pt x="720" y="135"/>
                  </a:lnTo>
                  <a:lnTo>
                    <a:pt x="713" y="131"/>
                  </a:lnTo>
                  <a:lnTo>
                    <a:pt x="676" y="134"/>
                  </a:lnTo>
                  <a:lnTo>
                    <a:pt x="637" y="137"/>
                  </a:lnTo>
                  <a:lnTo>
                    <a:pt x="598" y="141"/>
                  </a:lnTo>
                  <a:lnTo>
                    <a:pt x="561" y="146"/>
                  </a:lnTo>
                  <a:lnTo>
                    <a:pt x="524" y="152"/>
                  </a:lnTo>
                  <a:lnTo>
                    <a:pt x="488" y="159"/>
                  </a:lnTo>
                  <a:lnTo>
                    <a:pt x="456" y="168"/>
                  </a:lnTo>
                  <a:lnTo>
                    <a:pt x="424" y="177"/>
                  </a:lnTo>
                  <a:lnTo>
                    <a:pt x="397" y="189"/>
                  </a:lnTo>
                  <a:lnTo>
                    <a:pt x="372" y="200"/>
                  </a:lnTo>
                  <a:lnTo>
                    <a:pt x="358" y="190"/>
                  </a:lnTo>
                  <a:lnTo>
                    <a:pt x="348" y="178"/>
                  </a:lnTo>
                  <a:lnTo>
                    <a:pt x="345" y="167"/>
                  </a:lnTo>
                  <a:lnTo>
                    <a:pt x="348" y="155"/>
                  </a:lnTo>
                  <a:lnTo>
                    <a:pt x="353" y="145"/>
                  </a:lnTo>
                  <a:lnTo>
                    <a:pt x="362" y="135"/>
                  </a:lnTo>
                  <a:lnTo>
                    <a:pt x="375" y="125"/>
                  </a:lnTo>
                  <a:lnTo>
                    <a:pt x="389" y="115"/>
                  </a:lnTo>
                  <a:lnTo>
                    <a:pt x="404" y="106"/>
                  </a:lnTo>
                  <a:lnTo>
                    <a:pt x="424" y="97"/>
                  </a:lnTo>
                  <a:lnTo>
                    <a:pt x="473" y="83"/>
                  </a:lnTo>
                  <a:lnTo>
                    <a:pt x="524" y="70"/>
                  </a:lnTo>
                  <a:lnTo>
                    <a:pt x="576" y="57"/>
                  </a:lnTo>
                  <a:lnTo>
                    <a:pt x="630" y="45"/>
                  </a:lnTo>
                  <a:lnTo>
                    <a:pt x="681" y="33"/>
                  </a:lnTo>
                  <a:lnTo>
                    <a:pt x="735" y="23"/>
                  </a:lnTo>
                  <a:lnTo>
                    <a:pt x="789" y="14"/>
                  </a:lnTo>
                  <a:lnTo>
                    <a:pt x="843" y="7"/>
                  </a:lnTo>
                  <a:lnTo>
                    <a:pt x="894" y="2"/>
                  </a:lnTo>
                  <a:lnTo>
                    <a:pt x="946" y="0"/>
                  </a:lnTo>
                  <a:lnTo>
                    <a:pt x="958" y="13"/>
                  </a:lnTo>
                  <a:lnTo>
                    <a:pt x="965" y="25"/>
                  </a:lnTo>
                  <a:lnTo>
                    <a:pt x="968" y="38"/>
                  </a:lnTo>
                  <a:lnTo>
                    <a:pt x="968" y="51"/>
                  </a:lnTo>
                  <a:lnTo>
                    <a:pt x="963" y="65"/>
                  </a:lnTo>
                  <a:lnTo>
                    <a:pt x="958" y="79"/>
                  </a:lnTo>
                  <a:lnTo>
                    <a:pt x="951" y="93"/>
                  </a:lnTo>
                  <a:lnTo>
                    <a:pt x="943" y="107"/>
                  </a:lnTo>
                  <a:lnTo>
                    <a:pt x="936" y="121"/>
                  </a:lnTo>
                  <a:lnTo>
                    <a:pt x="926" y="135"/>
                  </a:lnTo>
                  <a:close/>
                </a:path>
              </a:pathLst>
            </a:custGeom>
            <a:solidFill>
              <a:srgbClr val="B3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16413" name="Freeform 26">
              <a:extLst>
                <a:ext uri="{FF2B5EF4-FFF2-40B4-BE49-F238E27FC236}">
                  <a16:creationId xmlns:a16="http://schemas.microsoft.com/office/drawing/2014/main" id="{73BD6024-9789-4F06-A924-43212ED36792}"/>
                </a:ext>
              </a:extLst>
            </p:cNvPr>
            <p:cNvSpPr>
              <a:spLocks/>
            </p:cNvSpPr>
            <p:nvPr/>
          </p:nvSpPr>
          <p:spPr bwMode="auto">
            <a:xfrm>
              <a:off x="2196" y="892"/>
              <a:ext cx="581" cy="278"/>
            </a:xfrm>
            <a:custGeom>
              <a:avLst/>
              <a:gdLst>
                <a:gd name="T0" fmla="*/ 581 w 581"/>
                <a:gd name="T1" fmla="*/ 116 h 278"/>
                <a:gd name="T2" fmla="*/ 572 w 581"/>
                <a:gd name="T3" fmla="*/ 132 h 278"/>
                <a:gd name="T4" fmla="*/ 559 w 581"/>
                <a:gd name="T5" fmla="*/ 148 h 278"/>
                <a:gd name="T6" fmla="*/ 549 w 581"/>
                <a:gd name="T7" fmla="*/ 164 h 278"/>
                <a:gd name="T8" fmla="*/ 540 w 581"/>
                <a:gd name="T9" fmla="*/ 180 h 278"/>
                <a:gd name="T10" fmla="*/ 532 w 581"/>
                <a:gd name="T11" fmla="*/ 196 h 278"/>
                <a:gd name="T12" fmla="*/ 527 w 581"/>
                <a:gd name="T13" fmla="*/ 214 h 278"/>
                <a:gd name="T14" fmla="*/ 527 w 581"/>
                <a:gd name="T15" fmla="*/ 230 h 278"/>
                <a:gd name="T16" fmla="*/ 532 w 581"/>
                <a:gd name="T17" fmla="*/ 246 h 278"/>
                <a:gd name="T18" fmla="*/ 545 w 581"/>
                <a:gd name="T19" fmla="*/ 262 h 278"/>
                <a:gd name="T20" fmla="*/ 562 w 581"/>
                <a:gd name="T21" fmla="*/ 278 h 278"/>
                <a:gd name="T22" fmla="*/ 128 w 581"/>
                <a:gd name="T23" fmla="*/ 278 h 278"/>
                <a:gd name="T24" fmla="*/ 103 w 581"/>
                <a:gd name="T25" fmla="*/ 252 h 278"/>
                <a:gd name="T26" fmla="*/ 79 w 581"/>
                <a:gd name="T27" fmla="*/ 226 h 278"/>
                <a:gd name="T28" fmla="*/ 57 w 581"/>
                <a:gd name="T29" fmla="*/ 199 h 278"/>
                <a:gd name="T30" fmla="*/ 37 w 581"/>
                <a:gd name="T31" fmla="*/ 171 h 278"/>
                <a:gd name="T32" fmla="*/ 23 w 581"/>
                <a:gd name="T33" fmla="*/ 144 h 278"/>
                <a:gd name="T34" fmla="*/ 10 w 581"/>
                <a:gd name="T35" fmla="*/ 115 h 278"/>
                <a:gd name="T36" fmla="*/ 3 w 581"/>
                <a:gd name="T37" fmla="*/ 87 h 278"/>
                <a:gd name="T38" fmla="*/ 0 w 581"/>
                <a:gd name="T39" fmla="*/ 58 h 278"/>
                <a:gd name="T40" fmla="*/ 5 w 581"/>
                <a:gd name="T41" fmla="*/ 30 h 278"/>
                <a:gd name="T42" fmla="*/ 15 w 581"/>
                <a:gd name="T43" fmla="*/ 1 h 278"/>
                <a:gd name="T44" fmla="*/ 76 w 581"/>
                <a:gd name="T45" fmla="*/ 0 h 278"/>
                <a:gd name="T46" fmla="*/ 135 w 581"/>
                <a:gd name="T47" fmla="*/ 1 h 278"/>
                <a:gd name="T48" fmla="*/ 197 w 581"/>
                <a:gd name="T49" fmla="*/ 7 h 278"/>
                <a:gd name="T50" fmla="*/ 255 w 581"/>
                <a:gd name="T51" fmla="*/ 16 h 278"/>
                <a:gd name="T52" fmla="*/ 314 w 581"/>
                <a:gd name="T53" fmla="*/ 27 h 278"/>
                <a:gd name="T54" fmla="*/ 371 w 581"/>
                <a:gd name="T55" fmla="*/ 42 h 278"/>
                <a:gd name="T56" fmla="*/ 424 w 581"/>
                <a:gd name="T57" fmla="*/ 58 h 278"/>
                <a:gd name="T58" fmla="*/ 478 w 581"/>
                <a:gd name="T59" fmla="*/ 76 h 278"/>
                <a:gd name="T60" fmla="*/ 532 w 581"/>
                <a:gd name="T61" fmla="*/ 96 h 278"/>
                <a:gd name="T62" fmla="*/ 581 w 581"/>
                <a:gd name="T63" fmla="*/ 116 h 278"/>
                <a:gd name="T64" fmla="*/ 581 w 581"/>
                <a:gd name="T65" fmla="*/ 116 h 278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581"/>
                <a:gd name="T100" fmla="*/ 0 h 278"/>
                <a:gd name="T101" fmla="*/ 581 w 581"/>
                <a:gd name="T102" fmla="*/ 278 h 278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581" h="278">
                  <a:moveTo>
                    <a:pt x="581" y="116"/>
                  </a:moveTo>
                  <a:lnTo>
                    <a:pt x="572" y="132"/>
                  </a:lnTo>
                  <a:lnTo>
                    <a:pt x="559" y="148"/>
                  </a:lnTo>
                  <a:lnTo>
                    <a:pt x="549" y="164"/>
                  </a:lnTo>
                  <a:lnTo>
                    <a:pt x="540" y="180"/>
                  </a:lnTo>
                  <a:lnTo>
                    <a:pt x="532" y="196"/>
                  </a:lnTo>
                  <a:lnTo>
                    <a:pt x="527" y="214"/>
                  </a:lnTo>
                  <a:lnTo>
                    <a:pt x="527" y="230"/>
                  </a:lnTo>
                  <a:lnTo>
                    <a:pt x="532" y="246"/>
                  </a:lnTo>
                  <a:lnTo>
                    <a:pt x="545" y="262"/>
                  </a:lnTo>
                  <a:lnTo>
                    <a:pt x="562" y="278"/>
                  </a:lnTo>
                  <a:lnTo>
                    <a:pt x="128" y="278"/>
                  </a:lnTo>
                  <a:lnTo>
                    <a:pt x="103" y="252"/>
                  </a:lnTo>
                  <a:lnTo>
                    <a:pt x="79" y="226"/>
                  </a:lnTo>
                  <a:lnTo>
                    <a:pt x="57" y="199"/>
                  </a:lnTo>
                  <a:lnTo>
                    <a:pt x="37" y="171"/>
                  </a:lnTo>
                  <a:lnTo>
                    <a:pt x="23" y="144"/>
                  </a:lnTo>
                  <a:lnTo>
                    <a:pt x="10" y="115"/>
                  </a:lnTo>
                  <a:lnTo>
                    <a:pt x="3" y="87"/>
                  </a:lnTo>
                  <a:lnTo>
                    <a:pt x="0" y="58"/>
                  </a:lnTo>
                  <a:lnTo>
                    <a:pt x="5" y="30"/>
                  </a:lnTo>
                  <a:lnTo>
                    <a:pt x="15" y="1"/>
                  </a:lnTo>
                  <a:lnTo>
                    <a:pt x="76" y="0"/>
                  </a:lnTo>
                  <a:lnTo>
                    <a:pt x="135" y="1"/>
                  </a:lnTo>
                  <a:lnTo>
                    <a:pt x="197" y="7"/>
                  </a:lnTo>
                  <a:lnTo>
                    <a:pt x="255" y="16"/>
                  </a:lnTo>
                  <a:lnTo>
                    <a:pt x="314" y="27"/>
                  </a:lnTo>
                  <a:lnTo>
                    <a:pt x="371" y="42"/>
                  </a:lnTo>
                  <a:lnTo>
                    <a:pt x="424" y="58"/>
                  </a:lnTo>
                  <a:lnTo>
                    <a:pt x="478" y="76"/>
                  </a:lnTo>
                  <a:lnTo>
                    <a:pt x="532" y="96"/>
                  </a:lnTo>
                  <a:lnTo>
                    <a:pt x="581" y="116"/>
                  </a:lnTo>
                  <a:close/>
                </a:path>
              </a:pathLst>
            </a:custGeom>
            <a:solidFill>
              <a:srgbClr val="B3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16414" name="Freeform 27">
              <a:extLst>
                <a:ext uri="{FF2B5EF4-FFF2-40B4-BE49-F238E27FC236}">
                  <a16:creationId xmlns:a16="http://schemas.microsoft.com/office/drawing/2014/main" id="{7CE024AC-DA63-4B9F-946B-0F5FBD96D6C6}"/>
                </a:ext>
              </a:extLst>
            </p:cNvPr>
            <p:cNvSpPr>
              <a:spLocks/>
            </p:cNvSpPr>
            <p:nvPr/>
          </p:nvSpPr>
          <p:spPr bwMode="auto">
            <a:xfrm>
              <a:off x="569" y="996"/>
              <a:ext cx="4652" cy="626"/>
            </a:xfrm>
            <a:custGeom>
              <a:avLst/>
              <a:gdLst>
                <a:gd name="T0" fmla="*/ 1407 w 4652"/>
                <a:gd name="T1" fmla="*/ 210 h 626"/>
                <a:gd name="T2" fmla="*/ 1414 w 4652"/>
                <a:gd name="T3" fmla="*/ 202 h 626"/>
                <a:gd name="T4" fmla="*/ 1409 w 4652"/>
                <a:gd name="T5" fmla="*/ 194 h 626"/>
                <a:gd name="T6" fmla="*/ 1618 w 4652"/>
                <a:gd name="T7" fmla="*/ 188 h 626"/>
                <a:gd name="T8" fmla="*/ 2228 w 4652"/>
                <a:gd name="T9" fmla="*/ 190 h 626"/>
                <a:gd name="T10" fmla="*/ 2802 w 4652"/>
                <a:gd name="T11" fmla="*/ 191 h 626"/>
                <a:gd name="T12" fmla="*/ 3363 w 4652"/>
                <a:gd name="T13" fmla="*/ 194 h 626"/>
                <a:gd name="T14" fmla="*/ 3419 w 4652"/>
                <a:gd name="T15" fmla="*/ 175 h 626"/>
                <a:gd name="T16" fmla="*/ 3419 w 4652"/>
                <a:gd name="T17" fmla="*/ 112 h 626"/>
                <a:gd name="T18" fmla="*/ 3378 w 4652"/>
                <a:gd name="T19" fmla="*/ 49 h 626"/>
                <a:gd name="T20" fmla="*/ 3360 w 4652"/>
                <a:gd name="T21" fmla="*/ 10 h 626"/>
                <a:gd name="T22" fmla="*/ 3419 w 4652"/>
                <a:gd name="T23" fmla="*/ 15 h 626"/>
                <a:gd name="T24" fmla="*/ 3478 w 4652"/>
                <a:gd name="T25" fmla="*/ 23 h 626"/>
                <a:gd name="T26" fmla="*/ 3539 w 4652"/>
                <a:gd name="T27" fmla="*/ 30 h 626"/>
                <a:gd name="T28" fmla="*/ 3583 w 4652"/>
                <a:gd name="T29" fmla="*/ 82 h 626"/>
                <a:gd name="T30" fmla="*/ 3601 w 4652"/>
                <a:gd name="T31" fmla="*/ 137 h 626"/>
                <a:gd name="T32" fmla="*/ 3603 w 4652"/>
                <a:gd name="T33" fmla="*/ 194 h 626"/>
                <a:gd name="T34" fmla="*/ 4652 w 4652"/>
                <a:gd name="T35" fmla="*/ 198 h 626"/>
                <a:gd name="T36" fmla="*/ 4615 w 4652"/>
                <a:gd name="T37" fmla="*/ 505 h 626"/>
                <a:gd name="T38" fmla="*/ 4576 w 4652"/>
                <a:gd name="T39" fmla="*/ 508 h 626"/>
                <a:gd name="T40" fmla="*/ 4544 w 4652"/>
                <a:gd name="T41" fmla="*/ 519 h 626"/>
                <a:gd name="T42" fmla="*/ 4532 w 4652"/>
                <a:gd name="T43" fmla="*/ 544 h 626"/>
                <a:gd name="T44" fmla="*/ 4566 w 4652"/>
                <a:gd name="T45" fmla="*/ 572 h 626"/>
                <a:gd name="T46" fmla="*/ 4620 w 4652"/>
                <a:gd name="T47" fmla="*/ 595 h 626"/>
                <a:gd name="T48" fmla="*/ 4642 w 4652"/>
                <a:gd name="T49" fmla="*/ 626 h 626"/>
                <a:gd name="T50" fmla="*/ 4596 w 4652"/>
                <a:gd name="T51" fmla="*/ 622 h 626"/>
                <a:gd name="T52" fmla="*/ 4549 w 4652"/>
                <a:gd name="T53" fmla="*/ 615 h 626"/>
                <a:gd name="T54" fmla="*/ 4500 w 4652"/>
                <a:gd name="T55" fmla="*/ 614 h 626"/>
                <a:gd name="T56" fmla="*/ 4485 w 4652"/>
                <a:gd name="T57" fmla="*/ 585 h 626"/>
                <a:gd name="T58" fmla="*/ 4488 w 4652"/>
                <a:gd name="T59" fmla="*/ 457 h 626"/>
                <a:gd name="T60" fmla="*/ 4488 w 4652"/>
                <a:gd name="T61" fmla="*/ 322 h 626"/>
                <a:gd name="T62" fmla="*/ 4485 w 4652"/>
                <a:gd name="T63" fmla="*/ 271 h 626"/>
                <a:gd name="T64" fmla="*/ 4468 w 4652"/>
                <a:gd name="T65" fmla="*/ 257 h 626"/>
                <a:gd name="T66" fmla="*/ 4444 w 4652"/>
                <a:gd name="T67" fmla="*/ 251 h 626"/>
                <a:gd name="T68" fmla="*/ 4431 w 4652"/>
                <a:gd name="T69" fmla="*/ 250 h 626"/>
                <a:gd name="T70" fmla="*/ 277 w 4652"/>
                <a:gd name="T71" fmla="*/ 247 h 626"/>
                <a:gd name="T72" fmla="*/ 223 w 4652"/>
                <a:gd name="T73" fmla="*/ 247 h 626"/>
                <a:gd name="T74" fmla="*/ 167 w 4652"/>
                <a:gd name="T75" fmla="*/ 256 h 626"/>
                <a:gd name="T76" fmla="*/ 152 w 4652"/>
                <a:gd name="T77" fmla="*/ 572 h 626"/>
                <a:gd name="T78" fmla="*/ 110 w 4652"/>
                <a:gd name="T79" fmla="*/ 568 h 626"/>
                <a:gd name="T80" fmla="*/ 66 w 4652"/>
                <a:gd name="T81" fmla="*/ 570 h 626"/>
                <a:gd name="T82" fmla="*/ 22 w 4652"/>
                <a:gd name="T83" fmla="*/ 577 h 626"/>
                <a:gd name="T84" fmla="*/ 2 w 4652"/>
                <a:gd name="T85" fmla="*/ 506 h 626"/>
                <a:gd name="T86" fmla="*/ 0 w 4652"/>
                <a:gd name="T87" fmla="*/ 390 h 626"/>
                <a:gd name="T88" fmla="*/ 2 w 4652"/>
                <a:gd name="T89" fmla="*/ 268 h 626"/>
                <a:gd name="T90" fmla="*/ 110 w 4652"/>
                <a:gd name="T91" fmla="*/ 188 h 626"/>
                <a:gd name="T92" fmla="*/ 456 w 4652"/>
                <a:gd name="T93" fmla="*/ 188 h 626"/>
                <a:gd name="T94" fmla="*/ 816 w 4652"/>
                <a:gd name="T95" fmla="*/ 188 h 626"/>
                <a:gd name="T96" fmla="*/ 1167 w 4652"/>
                <a:gd name="T97" fmla="*/ 188 h 626"/>
                <a:gd name="T98" fmla="*/ 1172 w 4652"/>
                <a:gd name="T99" fmla="*/ 195 h 626"/>
                <a:gd name="T100" fmla="*/ 1176 w 4652"/>
                <a:gd name="T101" fmla="*/ 202 h 626"/>
                <a:gd name="T102" fmla="*/ 1189 w 4652"/>
                <a:gd name="T103" fmla="*/ 206 h 626"/>
                <a:gd name="T104" fmla="*/ 1203 w 4652"/>
                <a:gd name="T105" fmla="*/ 186 h 626"/>
                <a:gd name="T106" fmla="*/ 1194 w 4652"/>
                <a:gd name="T107" fmla="*/ 153 h 626"/>
                <a:gd name="T108" fmla="*/ 1176 w 4652"/>
                <a:gd name="T109" fmla="*/ 120 h 626"/>
                <a:gd name="T110" fmla="*/ 1176 w 4652"/>
                <a:gd name="T111" fmla="*/ 88 h 626"/>
                <a:gd name="T112" fmla="*/ 1189 w 4652"/>
                <a:gd name="T113" fmla="*/ 49 h 626"/>
                <a:gd name="T114" fmla="*/ 1218 w 4652"/>
                <a:gd name="T115" fmla="*/ 18 h 626"/>
                <a:gd name="T116" fmla="*/ 1289 w 4652"/>
                <a:gd name="T117" fmla="*/ 9 h 626"/>
                <a:gd name="T118" fmla="*/ 1353 w 4652"/>
                <a:gd name="T119" fmla="*/ 40 h 626"/>
                <a:gd name="T120" fmla="*/ 1338 w 4652"/>
                <a:gd name="T121" fmla="*/ 107 h 626"/>
                <a:gd name="T122" fmla="*/ 1358 w 4652"/>
                <a:gd name="T123" fmla="*/ 176 h 626"/>
                <a:gd name="T124" fmla="*/ 1395 w 4652"/>
                <a:gd name="T125" fmla="*/ 215 h 62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4652"/>
                <a:gd name="T190" fmla="*/ 0 h 626"/>
                <a:gd name="T191" fmla="*/ 4652 w 4652"/>
                <a:gd name="T192" fmla="*/ 626 h 626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4652" h="626">
                  <a:moveTo>
                    <a:pt x="1395" y="215"/>
                  </a:moveTo>
                  <a:lnTo>
                    <a:pt x="1402" y="212"/>
                  </a:lnTo>
                  <a:lnTo>
                    <a:pt x="1407" y="210"/>
                  </a:lnTo>
                  <a:lnTo>
                    <a:pt x="1409" y="208"/>
                  </a:lnTo>
                  <a:lnTo>
                    <a:pt x="1412" y="206"/>
                  </a:lnTo>
                  <a:lnTo>
                    <a:pt x="1414" y="202"/>
                  </a:lnTo>
                  <a:lnTo>
                    <a:pt x="1414" y="200"/>
                  </a:lnTo>
                  <a:lnTo>
                    <a:pt x="1412" y="196"/>
                  </a:lnTo>
                  <a:lnTo>
                    <a:pt x="1409" y="194"/>
                  </a:lnTo>
                  <a:lnTo>
                    <a:pt x="1407" y="191"/>
                  </a:lnTo>
                  <a:lnTo>
                    <a:pt x="1402" y="188"/>
                  </a:lnTo>
                  <a:lnTo>
                    <a:pt x="1618" y="188"/>
                  </a:lnTo>
                  <a:lnTo>
                    <a:pt x="1828" y="188"/>
                  </a:lnTo>
                  <a:lnTo>
                    <a:pt x="2029" y="190"/>
                  </a:lnTo>
                  <a:lnTo>
                    <a:pt x="2228" y="190"/>
                  </a:lnTo>
                  <a:lnTo>
                    <a:pt x="2422" y="190"/>
                  </a:lnTo>
                  <a:lnTo>
                    <a:pt x="2613" y="190"/>
                  </a:lnTo>
                  <a:lnTo>
                    <a:pt x="2802" y="191"/>
                  </a:lnTo>
                  <a:lnTo>
                    <a:pt x="2988" y="192"/>
                  </a:lnTo>
                  <a:lnTo>
                    <a:pt x="3174" y="193"/>
                  </a:lnTo>
                  <a:lnTo>
                    <a:pt x="3363" y="194"/>
                  </a:lnTo>
                  <a:lnTo>
                    <a:pt x="3380" y="215"/>
                  </a:lnTo>
                  <a:lnTo>
                    <a:pt x="3404" y="195"/>
                  </a:lnTo>
                  <a:lnTo>
                    <a:pt x="3419" y="175"/>
                  </a:lnTo>
                  <a:lnTo>
                    <a:pt x="3424" y="154"/>
                  </a:lnTo>
                  <a:lnTo>
                    <a:pt x="3424" y="134"/>
                  </a:lnTo>
                  <a:lnTo>
                    <a:pt x="3419" y="112"/>
                  </a:lnTo>
                  <a:lnTo>
                    <a:pt x="3409" y="90"/>
                  </a:lnTo>
                  <a:lnTo>
                    <a:pt x="3395" y="70"/>
                  </a:lnTo>
                  <a:lnTo>
                    <a:pt x="3378" y="49"/>
                  </a:lnTo>
                  <a:lnTo>
                    <a:pt x="3358" y="28"/>
                  </a:lnTo>
                  <a:lnTo>
                    <a:pt x="3336" y="9"/>
                  </a:lnTo>
                  <a:lnTo>
                    <a:pt x="3360" y="10"/>
                  </a:lnTo>
                  <a:lnTo>
                    <a:pt x="3380" y="11"/>
                  </a:lnTo>
                  <a:lnTo>
                    <a:pt x="3400" y="12"/>
                  </a:lnTo>
                  <a:lnTo>
                    <a:pt x="3419" y="15"/>
                  </a:lnTo>
                  <a:lnTo>
                    <a:pt x="3439" y="17"/>
                  </a:lnTo>
                  <a:lnTo>
                    <a:pt x="3458" y="19"/>
                  </a:lnTo>
                  <a:lnTo>
                    <a:pt x="3478" y="23"/>
                  </a:lnTo>
                  <a:lnTo>
                    <a:pt x="3498" y="25"/>
                  </a:lnTo>
                  <a:lnTo>
                    <a:pt x="3517" y="27"/>
                  </a:lnTo>
                  <a:lnTo>
                    <a:pt x="3539" y="30"/>
                  </a:lnTo>
                  <a:lnTo>
                    <a:pt x="3559" y="47"/>
                  </a:lnTo>
                  <a:lnTo>
                    <a:pt x="3574" y="64"/>
                  </a:lnTo>
                  <a:lnTo>
                    <a:pt x="3583" y="82"/>
                  </a:lnTo>
                  <a:lnTo>
                    <a:pt x="3593" y="99"/>
                  </a:lnTo>
                  <a:lnTo>
                    <a:pt x="3598" y="119"/>
                  </a:lnTo>
                  <a:lnTo>
                    <a:pt x="3601" y="137"/>
                  </a:lnTo>
                  <a:lnTo>
                    <a:pt x="3603" y="155"/>
                  </a:lnTo>
                  <a:lnTo>
                    <a:pt x="3603" y="175"/>
                  </a:lnTo>
                  <a:lnTo>
                    <a:pt x="3603" y="194"/>
                  </a:lnTo>
                  <a:lnTo>
                    <a:pt x="3601" y="215"/>
                  </a:lnTo>
                  <a:lnTo>
                    <a:pt x="3637" y="194"/>
                  </a:lnTo>
                  <a:lnTo>
                    <a:pt x="4652" y="198"/>
                  </a:lnTo>
                  <a:lnTo>
                    <a:pt x="4642" y="503"/>
                  </a:lnTo>
                  <a:lnTo>
                    <a:pt x="4630" y="504"/>
                  </a:lnTo>
                  <a:lnTo>
                    <a:pt x="4615" y="505"/>
                  </a:lnTo>
                  <a:lnTo>
                    <a:pt x="4603" y="506"/>
                  </a:lnTo>
                  <a:lnTo>
                    <a:pt x="4588" y="507"/>
                  </a:lnTo>
                  <a:lnTo>
                    <a:pt x="4576" y="508"/>
                  </a:lnTo>
                  <a:lnTo>
                    <a:pt x="4564" y="511"/>
                  </a:lnTo>
                  <a:lnTo>
                    <a:pt x="4554" y="514"/>
                  </a:lnTo>
                  <a:lnTo>
                    <a:pt x="4544" y="519"/>
                  </a:lnTo>
                  <a:lnTo>
                    <a:pt x="4539" y="524"/>
                  </a:lnTo>
                  <a:lnTo>
                    <a:pt x="4534" y="531"/>
                  </a:lnTo>
                  <a:lnTo>
                    <a:pt x="4532" y="544"/>
                  </a:lnTo>
                  <a:lnTo>
                    <a:pt x="4537" y="555"/>
                  </a:lnTo>
                  <a:lnTo>
                    <a:pt x="4549" y="564"/>
                  </a:lnTo>
                  <a:lnTo>
                    <a:pt x="4566" y="572"/>
                  </a:lnTo>
                  <a:lnTo>
                    <a:pt x="4583" y="579"/>
                  </a:lnTo>
                  <a:lnTo>
                    <a:pt x="4603" y="587"/>
                  </a:lnTo>
                  <a:lnTo>
                    <a:pt x="4620" y="595"/>
                  </a:lnTo>
                  <a:lnTo>
                    <a:pt x="4635" y="603"/>
                  </a:lnTo>
                  <a:lnTo>
                    <a:pt x="4642" y="614"/>
                  </a:lnTo>
                  <a:lnTo>
                    <a:pt x="4642" y="626"/>
                  </a:lnTo>
                  <a:lnTo>
                    <a:pt x="4625" y="626"/>
                  </a:lnTo>
                  <a:lnTo>
                    <a:pt x="4610" y="624"/>
                  </a:lnTo>
                  <a:lnTo>
                    <a:pt x="4596" y="622"/>
                  </a:lnTo>
                  <a:lnTo>
                    <a:pt x="4579" y="619"/>
                  </a:lnTo>
                  <a:lnTo>
                    <a:pt x="4564" y="617"/>
                  </a:lnTo>
                  <a:lnTo>
                    <a:pt x="4549" y="615"/>
                  </a:lnTo>
                  <a:lnTo>
                    <a:pt x="4534" y="612"/>
                  </a:lnTo>
                  <a:lnTo>
                    <a:pt x="4517" y="612"/>
                  </a:lnTo>
                  <a:lnTo>
                    <a:pt x="4500" y="614"/>
                  </a:lnTo>
                  <a:lnTo>
                    <a:pt x="4483" y="617"/>
                  </a:lnTo>
                  <a:lnTo>
                    <a:pt x="4483" y="609"/>
                  </a:lnTo>
                  <a:lnTo>
                    <a:pt x="4485" y="585"/>
                  </a:lnTo>
                  <a:lnTo>
                    <a:pt x="4485" y="548"/>
                  </a:lnTo>
                  <a:lnTo>
                    <a:pt x="4485" y="505"/>
                  </a:lnTo>
                  <a:lnTo>
                    <a:pt x="4488" y="457"/>
                  </a:lnTo>
                  <a:lnTo>
                    <a:pt x="4488" y="408"/>
                  </a:lnTo>
                  <a:lnTo>
                    <a:pt x="4488" y="362"/>
                  </a:lnTo>
                  <a:lnTo>
                    <a:pt x="4488" y="322"/>
                  </a:lnTo>
                  <a:lnTo>
                    <a:pt x="4488" y="294"/>
                  </a:lnTo>
                  <a:lnTo>
                    <a:pt x="4485" y="279"/>
                  </a:lnTo>
                  <a:lnTo>
                    <a:pt x="4485" y="271"/>
                  </a:lnTo>
                  <a:lnTo>
                    <a:pt x="4480" y="265"/>
                  </a:lnTo>
                  <a:lnTo>
                    <a:pt x="4476" y="260"/>
                  </a:lnTo>
                  <a:lnTo>
                    <a:pt x="4468" y="257"/>
                  </a:lnTo>
                  <a:lnTo>
                    <a:pt x="4461" y="254"/>
                  </a:lnTo>
                  <a:lnTo>
                    <a:pt x="4451" y="252"/>
                  </a:lnTo>
                  <a:lnTo>
                    <a:pt x="4444" y="251"/>
                  </a:lnTo>
                  <a:lnTo>
                    <a:pt x="4439" y="251"/>
                  </a:lnTo>
                  <a:lnTo>
                    <a:pt x="4434" y="250"/>
                  </a:lnTo>
                  <a:lnTo>
                    <a:pt x="4431" y="250"/>
                  </a:lnTo>
                  <a:lnTo>
                    <a:pt x="292" y="247"/>
                  </a:lnTo>
                  <a:lnTo>
                    <a:pt x="289" y="247"/>
                  </a:lnTo>
                  <a:lnTo>
                    <a:pt x="277" y="247"/>
                  </a:lnTo>
                  <a:lnTo>
                    <a:pt x="262" y="247"/>
                  </a:lnTo>
                  <a:lnTo>
                    <a:pt x="243" y="247"/>
                  </a:lnTo>
                  <a:lnTo>
                    <a:pt x="223" y="247"/>
                  </a:lnTo>
                  <a:lnTo>
                    <a:pt x="201" y="249"/>
                  </a:lnTo>
                  <a:lnTo>
                    <a:pt x="184" y="251"/>
                  </a:lnTo>
                  <a:lnTo>
                    <a:pt x="167" y="256"/>
                  </a:lnTo>
                  <a:lnTo>
                    <a:pt x="157" y="263"/>
                  </a:lnTo>
                  <a:lnTo>
                    <a:pt x="152" y="271"/>
                  </a:lnTo>
                  <a:lnTo>
                    <a:pt x="152" y="572"/>
                  </a:lnTo>
                  <a:lnTo>
                    <a:pt x="140" y="570"/>
                  </a:lnTo>
                  <a:lnTo>
                    <a:pt x="125" y="569"/>
                  </a:lnTo>
                  <a:lnTo>
                    <a:pt x="110" y="568"/>
                  </a:lnTo>
                  <a:lnTo>
                    <a:pt x="96" y="568"/>
                  </a:lnTo>
                  <a:lnTo>
                    <a:pt x="81" y="569"/>
                  </a:lnTo>
                  <a:lnTo>
                    <a:pt x="66" y="570"/>
                  </a:lnTo>
                  <a:lnTo>
                    <a:pt x="51" y="572"/>
                  </a:lnTo>
                  <a:lnTo>
                    <a:pt x="37" y="575"/>
                  </a:lnTo>
                  <a:lnTo>
                    <a:pt x="22" y="577"/>
                  </a:lnTo>
                  <a:lnTo>
                    <a:pt x="10" y="579"/>
                  </a:lnTo>
                  <a:lnTo>
                    <a:pt x="5" y="544"/>
                  </a:lnTo>
                  <a:lnTo>
                    <a:pt x="2" y="506"/>
                  </a:lnTo>
                  <a:lnTo>
                    <a:pt x="2" y="468"/>
                  </a:lnTo>
                  <a:lnTo>
                    <a:pt x="0" y="430"/>
                  </a:lnTo>
                  <a:lnTo>
                    <a:pt x="0" y="390"/>
                  </a:lnTo>
                  <a:lnTo>
                    <a:pt x="0" y="350"/>
                  </a:lnTo>
                  <a:lnTo>
                    <a:pt x="0" y="310"/>
                  </a:lnTo>
                  <a:lnTo>
                    <a:pt x="2" y="268"/>
                  </a:lnTo>
                  <a:lnTo>
                    <a:pt x="2" y="228"/>
                  </a:lnTo>
                  <a:lnTo>
                    <a:pt x="2" y="188"/>
                  </a:lnTo>
                  <a:lnTo>
                    <a:pt x="110" y="188"/>
                  </a:lnTo>
                  <a:lnTo>
                    <a:pt x="223" y="188"/>
                  </a:lnTo>
                  <a:lnTo>
                    <a:pt x="338" y="188"/>
                  </a:lnTo>
                  <a:lnTo>
                    <a:pt x="456" y="188"/>
                  </a:lnTo>
                  <a:lnTo>
                    <a:pt x="576" y="188"/>
                  </a:lnTo>
                  <a:lnTo>
                    <a:pt x="696" y="188"/>
                  </a:lnTo>
                  <a:lnTo>
                    <a:pt x="816" y="188"/>
                  </a:lnTo>
                  <a:lnTo>
                    <a:pt x="934" y="188"/>
                  </a:lnTo>
                  <a:lnTo>
                    <a:pt x="1051" y="188"/>
                  </a:lnTo>
                  <a:lnTo>
                    <a:pt x="1167" y="188"/>
                  </a:lnTo>
                  <a:lnTo>
                    <a:pt x="1169" y="191"/>
                  </a:lnTo>
                  <a:lnTo>
                    <a:pt x="1172" y="193"/>
                  </a:lnTo>
                  <a:lnTo>
                    <a:pt x="1172" y="195"/>
                  </a:lnTo>
                  <a:lnTo>
                    <a:pt x="1174" y="198"/>
                  </a:lnTo>
                  <a:lnTo>
                    <a:pt x="1174" y="200"/>
                  </a:lnTo>
                  <a:lnTo>
                    <a:pt x="1176" y="202"/>
                  </a:lnTo>
                  <a:lnTo>
                    <a:pt x="1179" y="204"/>
                  </a:lnTo>
                  <a:lnTo>
                    <a:pt x="1184" y="206"/>
                  </a:lnTo>
                  <a:lnTo>
                    <a:pt x="1189" y="206"/>
                  </a:lnTo>
                  <a:lnTo>
                    <a:pt x="1194" y="206"/>
                  </a:lnTo>
                  <a:lnTo>
                    <a:pt x="1201" y="196"/>
                  </a:lnTo>
                  <a:lnTo>
                    <a:pt x="1203" y="186"/>
                  </a:lnTo>
                  <a:lnTo>
                    <a:pt x="1203" y="175"/>
                  </a:lnTo>
                  <a:lnTo>
                    <a:pt x="1199" y="164"/>
                  </a:lnTo>
                  <a:lnTo>
                    <a:pt x="1194" y="153"/>
                  </a:lnTo>
                  <a:lnTo>
                    <a:pt x="1189" y="142"/>
                  </a:lnTo>
                  <a:lnTo>
                    <a:pt x="1181" y="131"/>
                  </a:lnTo>
                  <a:lnTo>
                    <a:pt x="1176" y="120"/>
                  </a:lnTo>
                  <a:lnTo>
                    <a:pt x="1174" y="110"/>
                  </a:lnTo>
                  <a:lnTo>
                    <a:pt x="1174" y="99"/>
                  </a:lnTo>
                  <a:lnTo>
                    <a:pt x="1176" y="88"/>
                  </a:lnTo>
                  <a:lnTo>
                    <a:pt x="1179" y="75"/>
                  </a:lnTo>
                  <a:lnTo>
                    <a:pt x="1184" y="63"/>
                  </a:lnTo>
                  <a:lnTo>
                    <a:pt x="1189" y="49"/>
                  </a:lnTo>
                  <a:lnTo>
                    <a:pt x="1194" y="38"/>
                  </a:lnTo>
                  <a:lnTo>
                    <a:pt x="1206" y="27"/>
                  </a:lnTo>
                  <a:lnTo>
                    <a:pt x="1218" y="18"/>
                  </a:lnTo>
                  <a:lnTo>
                    <a:pt x="1238" y="12"/>
                  </a:lnTo>
                  <a:lnTo>
                    <a:pt x="1260" y="9"/>
                  </a:lnTo>
                  <a:lnTo>
                    <a:pt x="1289" y="9"/>
                  </a:lnTo>
                  <a:lnTo>
                    <a:pt x="1377" y="0"/>
                  </a:lnTo>
                  <a:lnTo>
                    <a:pt x="1365" y="19"/>
                  </a:lnTo>
                  <a:lnTo>
                    <a:pt x="1353" y="40"/>
                  </a:lnTo>
                  <a:lnTo>
                    <a:pt x="1346" y="62"/>
                  </a:lnTo>
                  <a:lnTo>
                    <a:pt x="1341" y="84"/>
                  </a:lnTo>
                  <a:lnTo>
                    <a:pt x="1338" y="107"/>
                  </a:lnTo>
                  <a:lnTo>
                    <a:pt x="1341" y="131"/>
                  </a:lnTo>
                  <a:lnTo>
                    <a:pt x="1346" y="154"/>
                  </a:lnTo>
                  <a:lnTo>
                    <a:pt x="1358" y="176"/>
                  </a:lnTo>
                  <a:lnTo>
                    <a:pt x="1373" y="196"/>
                  </a:lnTo>
                  <a:lnTo>
                    <a:pt x="1395" y="215"/>
                  </a:lnTo>
                  <a:close/>
                </a:path>
              </a:pathLst>
            </a:custGeom>
            <a:solidFill>
              <a:srgbClr val="47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16415" name="Freeform 28">
              <a:extLst>
                <a:ext uri="{FF2B5EF4-FFF2-40B4-BE49-F238E27FC236}">
                  <a16:creationId xmlns:a16="http://schemas.microsoft.com/office/drawing/2014/main" id="{6CC684A0-782B-4CF5-AEA6-0A1D0F66097C}"/>
                </a:ext>
              </a:extLst>
            </p:cNvPr>
            <p:cNvSpPr>
              <a:spLocks/>
            </p:cNvSpPr>
            <p:nvPr/>
          </p:nvSpPr>
          <p:spPr bwMode="auto">
            <a:xfrm>
              <a:off x="2361" y="1032"/>
              <a:ext cx="360" cy="26"/>
            </a:xfrm>
            <a:custGeom>
              <a:avLst/>
              <a:gdLst>
                <a:gd name="T0" fmla="*/ 360 w 360"/>
                <a:gd name="T1" fmla="*/ 18 h 26"/>
                <a:gd name="T2" fmla="*/ 360 w 360"/>
                <a:gd name="T3" fmla="*/ 26 h 26"/>
                <a:gd name="T4" fmla="*/ 326 w 360"/>
                <a:gd name="T5" fmla="*/ 22 h 26"/>
                <a:gd name="T6" fmla="*/ 291 w 360"/>
                <a:gd name="T7" fmla="*/ 20 h 26"/>
                <a:gd name="T8" fmla="*/ 255 w 360"/>
                <a:gd name="T9" fmla="*/ 16 h 26"/>
                <a:gd name="T10" fmla="*/ 218 w 360"/>
                <a:gd name="T11" fmla="*/ 14 h 26"/>
                <a:gd name="T12" fmla="*/ 181 w 360"/>
                <a:gd name="T13" fmla="*/ 12 h 26"/>
                <a:gd name="T14" fmla="*/ 144 w 360"/>
                <a:gd name="T15" fmla="*/ 10 h 26"/>
                <a:gd name="T16" fmla="*/ 110 w 360"/>
                <a:gd name="T17" fmla="*/ 8 h 26"/>
                <a:gd name="T18" fmla="*/ 73 w 360"/>
                <a:gd name="T19" fmla="*/ 8 h 26"/>
                <a:gd name="T20" fmla="*/ 36 w 360"/>
                <a:gd name="T21" fmla="*/ 8 h 26"/>
                <a:gd name="T22" fmla="*/ 0 w 360"/>
                <a:gd name="T23" fmla="*/ 8 h 26"/>
                <a:gd name="T24" fmla="*/ 36 w 360"/>
                <a:gd name="T25" fmla="*/ 4 h 26"/>
                <a:gd name="T26" fmla="*/ 73 w 360"/>
                <a:gd name="T27" fmla="*/ 2 h 26"/>
                <a:gd name="T28" fmla="*/ 110 w 360"/>
                <a:gd name="T29" fmla="*/ 0 h 26"/>
                <a:gd name="T30" fmla="*/ 144 w 360"/>
                <a:gd name="T31" fmla="*/ 2 h 26"/>
                <a:gd name="T32" fmla="*/ 181 w 360"/>
                <a:gd name="T33" fmla="*/ 4 h 26"/>
                <a:gd name="T34" fmla="*/ 218 w 360"/>
                <a:gd name="T35" fmla="*/ 6 h 26"/>
                <a:gd name="T36" fmla="*/ 252 w 360"/>
                <a:gd name="T37" fmla="*/ 10 h 26"/>
                <a:gd name="T38" fmla="*/ 289 w 360"/>
                <a:gd name="T39" fmla="*/ 13 h 26"/>
                <a:gd name="T40" fmla="*/ 326 w 360"/>
                <a:gd name="T41" fmla="*/ 15 h 26"/>
                <a:gd name="T42" fmla="*/ 360 w 360"/>
                <a:gd name="T43" fmla="*/ 18 h 26"/>
                <a:gd name="T44" fmla="*/ 360 w 360"/>
                <a:gd name="T45" fmla="*/ 18 h 2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360"/>
                <a:gd name="T70" fmla="*/ 0 h 26"/>
                <a:gd name="T71" fmla="*/ 360 w 360"/>
                <a:gd name="T72" fmla="*/ 26 h 26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360" h="26">
                  <a:moveTo>
                    <a:pt x="360" y="18"/>
                  </a:moveTo>
                  <a:lnTo>
                    <a:pt x="360" y="26"/>
                  </a:lnTo>
                  <a:lnTo>
                    <a:pt x="326" y="22"/>
                  </a:lnTo>
                  <a:lnTo>
                    <a:pt x="291" y="20"/>
                  </a:lnTo>
                  <a:lnTo>
                    <a:pt x="255" y="16"/>
                  </a:lnTo>
                  <a:lnTo>
                    <a:pt x="218" y="14"/>
                  </a:lnTo>
                  <a:lnTo>
                    <a:pt x="181" y="12"/>
                  </a:lnTo>
                  <a:lnTo>
                    <a:pt x="144" y="10"/>
                  </a:lnTo>
                  <a:lnTo>
                    <a:pt x="110" y="8"/>
                  </a:lnTo>
                  <a:lnTo>
                    <a:pt x="73" y="8"/>
                  </a:lnTo>
                  <a:lnTo>
                    <a:pt x="36" y="8"/>
                  </a:lnTo>
                  <a:lnTo>
                    <a:pt x="0" y="8"/>
                  </a:lnTo>
                  <a:lnTo>
                    <a:pt x="36" y="4"/>
                  </a:lnTo>
                  <a:lnTo>
                    <a:pt x="73" y="2"/>
                  </a:lnTo>
                  <a:lnTo>
                    <a:pt x="110" y="0"/>
                  </a:lnTo>
                  <a:lnTo>
                    <a:pt x="144" y="2"/>
                  </a:lnTo>
                  <a:lnTo>
                    <a:pt x="181" y="4"/>
                  </a:lnTo>
                  <a:lnTo>
                    <a:pt x="218" y="6"/>
                  </a:lnTo>
                  <a:lnTo>
                    <a:pt x="252" y="10"/>
                  </a:lnTo>
                  <a:lnTo>
                    <a:pt x="289" y="13"/>
                  </a:lnTo>
                  <a:lnTo>
                    <a:pt x="326" y="15"/>
                  </a:lnTo>
                  <a:lnTo>
                    <a:pt x="360" y="18"/>
                  </a:lnTo>
                  <a:close/>
                </a:path>
              </a:pathLst>
            </a:custGeom>
            <a:solidFill>
              <a:srgbClr val="0019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16416" name="Freeform 29">
              <a:extLst>
                <a:ext uri="{FF2B5EF4-FFF2-40B4-BE49-F238E27FC236}">
                  <a16:creationId xmlns:a16="http://schemas.microsoft.com/office/drawing/2014/main" id="{6486372C-F398-413E-B4B2-BA15178FEBEA}"/>
                </a:ext>
              </a:extLst>
            </p:cNvPr>
            <p:cNvSpPr>
              <a:spLocks/>
            </p:cNvSpPr>
            <p:nvPr/>
          </p:nvSpPr>
          <p:spPr bwMode="auto">
            <a:xfrm>
              <a:off x="2537" y="1087"/>
              <a:ext cx="177" cy="36"/>
            </a:xfrm>
            <a:custGeom>
              <a:avLst/>
              <a:gdLst>
                <a:gd name="T0" fmla="*/ 177 w 177"/>
                <a:gd name="T1" fmla="*/ 12 h 36"/>
                <a:gd name="T2" fmla="*/ 159 w 177"/>
                <a:gd name="T3" fmla="*/ 14 h 36"/>
                <a:gd name="T4" fmla="*/ 140 w 177"/>
                <a:gd name="T5" fmla="*/ 16 h 36"/>
                <a:gd name="T6" fmla="*/ 123 w 177"/>
                <a:gd name="T7" fmla="*/ 19 h 36"/>
                <a:gd name="T8" fmla="*/ 106 w 177"/>
                <a:gd name="T9" fmla="*/ 21 h 36"/>
                <a:gd name="T10" fmla="*/ 88 w 177"/>
                <a:gd name="T11" fmla="*/ 23 h 36"/>
                <a:gd name="T12" fmla="*/ 71 w 177"/>
                <a:gd name="T13" fmla="*/ 27 h 36"/>
                <a:gd name="T14" fmla="*/ 54 w 177"/>
                <a:gd name="T15" fmla="*/ 29 h 36"/>
                <a:gd name="T16" fmla="*/ 37 w 177"/>
                <a:gd name="T17" fmla="*/ 31 h 36"/>
                <a:gd name="T18" fmla="*/ 20 w 177"/>
                <a:gd name="T19" fmla="*/ 33 h 36"/>
                <a:gd name="T20" fmla="*/ 0 w 177"/>
                <a:gd name="T21" fmla="*/ 36 h 36"/>
                <a:gd name="T22" fmla="*/ 10 w 177"/>
                <a:gd name="T23" fmla="*/ 30 h 36"/>
                <a:gd name="T24" fmla="*/ 22 w 177"/>
                <a:gd name="T25" fmla="*/ 25 h 36"/>
                <a:gd name="T26" fmla="*/ 37 w 177"/>
                <a:gd name="T27" fmla="*/ 21 h 36"/>
                <a:gd name="T28" fmla="*/ 52 w 177"/>
                <a:gd name="T29" fmla="*/ 19 h 36"/>
                <a:gd name="T30" fmla="*/ 69 w 177"/>
                <a:gd name="T31" fmla="*/ 16 h 36"/>
                <a:gd name="T32" fmla="*/ 88 w 177"/>
                <a:gd name="T33" fmla="*/ 14 h 36"/>
                <a:gd name="T34" fmla="*/ 106 w 177"/>
                <a:gd name="T35" fmla="*/ 12 h 36"/>
                <a:gd name="T36" fmla="*/ 123 w 177"/>
                <a:gd name="T37" fmla="*/ 8 h 36"/>
                <a:gd name="T38" fmla="*/ 137 w 177"/>
                <a:gd name="T39" fmla="*/ 5 h 36"/>
                <a:gd name="T40" fmla="*/ 152 w 177"/>
                <a:gd name="T41" fmla="*/ 0 h 36"/>
                <a:gd name="T42" fmla="*/ 177 w 177"/>
                <a:gd name="T43" fmla="*/ 0 h 36"/>
                <a:gd name="T44" fmla="*/ 177 w 177"/>
                <a:gd name="T45" fmla="*/ 12 h 36"/>
                <a:gd name="T46" fmla="*/ 177 w 177"/>
                <a:gd name="T47" fmla="*/ 12 h 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177"/>
                <a:gd name="T73" fmla="*/ 0 h 36"/>
                <a:gd name="T74" fmla="*/ 177 w 177"/>
                <a:gd name="T75" fmla="*/ 36 h 36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177" h="36">
                  <a:moveTo>
                    <a:pt x="177" y="12"/>
                  </a:moveTo>
                  <a:lnTo>
                    <a:pt x="159" y="14"/>
                  </a:lnTo>
                  <a:lnTo>
                    <a:pt x="140" y="16"/>
                  </a:lnTo>
                  <a:lnTo>
                    <a:pt x="123" y="19"/>
                  </a:lnTo>
                  <a:lnTo>
                    <a:pt x="106" y="21"/>
                  </a:lnTo>
                  <a:lnTo>
                    <a:pt x="88" y="23"/>
                  </a:lnTo>
                  <a:lnTo>
                    <a:pt x="71" y="27"/>
                  </a:lnTo>
                  <a:lnTo>
                    <a:pt x="54" y="29"/>
                  </a:lnTo>
                  <a:lnTo>
                    <a:pt x="37" y="31"/>
                  </a:lnTo>
                  <a:lnTo>
                    <a:pt x="20" y="33"/>
                  </a:lnTo>
                  <a:lnTo>
                    <a:pt x="0" y="36"/>
                  </a:lnTo>
                  <a:lnTo>
                    <a:pt x="10" y="30"/>
                  </a:lnTo>
                  <a:lnTo>
                    <a:pt x="22" y="25"/>
                  </a:lnTo>
                  <a:lnTo>
                    <a:pt x="37" y="21"/>
                  </a:lnTo>
                  <a:lnTo>
                    <a:pt x="52" y="19"/>
                  </a:lnTo>
                  <a:lnTo>
                    <a:pt x="69" y="16"/>
                  </a:lnTo>
                  <a:lnTo>
                    <a:pt x="88" y="14"/>
                  </a:lnTo>
                  <a:lnTo>
                    <a:pt x="106" y="12"/>
                  </a:lnTo>
                  <a:lnTo>
                    <a:pt x="123" y="8"/>
                  </a:lnTo>
                  <a:lnTo>
                    <a:pt x="137" y="5"/>
                  </a:lnTo>
                  <a:lnTo>
                    <a:pt x="152" y="0"/>
                  </a:lnTo>
                  <a:lnTo>
                    <a:pt x="177" y="0"/>
                  </a:lnTo>
                  <a:lnTo>
                    <a:pt x="177" y="12"/>
                  </a:lnTo>
                  <a:close/>
                </a:path>
              </a:pathLst>
            </a:custGeom>
            <a:solidFill>
              <a:srgbClr val="0019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16417" name="Freeform 30">
              <a:extLst>
                <a:ext uri="{FF2B5EF4-FFF2-40B4-BE49-F238E27FC236}">
                  <a16:creationId xmlns:a16="http://schemas.microsoft.com/office/drawing/2014/main" id="{D2277DB0-ED68-4810-B140-77EB892C660A}"/>
                </a:ext>
              </a:extLst>
            </p:cNvPr>
            <p:cNvSpPr>
              <a:spLocks/>
            </p:cNvSpPr>
            <p:nvPr/>
          </p:nvSpPr>
          <p:spPr bwMode="auto">
            <a:xfrm>
              <a:off x="3162" y="1091"/>
              <a:ext cx="213" cy="28"/>
            </a:xfrm>
            <a:custGeom>
              <a:avLst/>
              <a:gdLst>
                <a:gd name="T0" fmla="*/ 213 w 213"/>
                <a:gd name="T1" fmla="*/ 20 h 28"/>
                <a:gd name="T2" fmla="*/ 213 w 213"/>
                <a:gd name="T3" fmla="*/ 28 h 28"/>
                <a:gd name="T4" fmla="*/ 0 w 213"/>
                <a:gd name="T5" fmla="*/ 0 h 28"/>
                <a:gd name="T6" fmla="*/ 25 w 213"/>
                <a:gd name="T7" fmla="*/ 1 h 28"/>
                <a:gd name="T8" fmla="*/ 47 w 213"/>
                <a:gd name="T9" fmla="*/ 2 h 28"/>
                <a:gd name="T10" fmla="*/ 69 w 213"/>
                <a:gd name="T11" fmla="*/ 3 h 28"/>
                <a:gd name="T12" fmla="*/ 88 w 213"/>
                <a:gd name="T13" fmla="*/ 5 h 28"/>
                <a:gd name="T14" fmla="*/ 110 w 213"/>
                <a:gd name="T15" fmla="*/ 8 h 28"/>
                <a:gd name="T16" fmla="*/ 133 w 213"/>
                <a:gd name="T17" fmla="*/ 10 h 28"/>
                <a:gd name="T18" fmla="*/ 152 w 213"/>
                <a:gd name="T19" fmla="*/ 13 h 28"/>
                <a:gd name="T20" fmla="*/ 172 w 213"/>
                <a:gd name="T21" fmla="*/ 16 h 28"/>
                <a:gd name="T22" fmla="*/ 194 w 213"/>
                <a:gd name="T23" fmla="*/ 18 h 28"/>
                <a:gd name="T24" fmla="*/ 213 w 213"/>
                <a:gd name="T25" fmla="*/ 20 h 28"/>
                <a:gd name="T26" fmla="*/ 213 w 213"/>
                <a:gd name="T27" fmla="*/ 20 h 28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213"/>
                <a:gd name="T43" fmla="*/ 0 h 28"/>
                <a:gd name="T44" fmla="*/ 213 w 213"/>
                <a:gd name="T45" fmla="*/ 28 h 28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213" h="28">
                  <a:moveTo>
                    <a:pt x="213" y="20"/>
                  </a:moveTo>
                  <a:lnTo>
                    <a:pt x="213" y="28"/>
                  </a:lnTo>
                  <a:lnTo>
                    <a:pt x="0" y="0"/>
                  </a:lnTo>
                  <a:lnTo>
                    <a:pt x="25" y="1"/>
                  </a:lnTo>
                  <a:lnTo>
                    <a:pt x="47" y="2"/>
                  </a:lnTo>
                  <a:lnTo>
                    <a:pt x="69" y="3"/>
                  </a:lnTo>
                  <a:lnTo>
                    <a:pt x="88" y="5"/>
                  </a:lnTo>
                  <a:lnTo>
                    <a:pt x="110" y="8"/>
                  </a:lnTo>
                  <a:lnTo>
                    <a:pt x="133" y="10"/>
                  </a:lnTo>
                  <a:lnTo>
                    <a:pt x="152" y="13"/>
                  </a:lnTo>
                  <a:lnTo>
                    <a:pt x="172" y="16"/>
                  </a:lnTo>
                  <a:lnTo>
                    <a:pt x="194" y="18"/>
                  </a:lnTo>
                  <a:lnTo>
                    <a:pt x="213" y="20"/>
                  </a:lnTo>
                  <a:close/>
                </a:path>
              </a:pathLst>
            </a:custGeom>
            <a:solidFill>
              <a:srgbClr val="0019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16418" name="Freeform 31">
              <a:extLst>
                <a:ext uri="{FF2B5EF4-FFF2-40B4-BE49-F238E27FC236}">
                  <a16:creationId xmlns:a16="http://schemas.microsoft.com/office/drawing/2014/main" id="{EC00C325-8A2F-4B9A-B132-CE01596065E1}"/>
                </a:ext>
              </a:extLst>
            </p:cNvPr>
            <p:cNvSpPr>
              <a:spLocks/>
            </p:cNvSpPr>
            <p:nvPr/>
          </p:nvSpPr>
          <p:spPr bwMode="auto">
            <a:xfrm>
              <a:off x="579" y="1643"/>
              <a:ext cx="157" cy="44"/>
            </a:xfrm>
            <a:custGeom>
              <a:avLst/>
              <a:gdLst>
                <a:gd name="T0" fmla="*/ 0 w 157"/>
                <a:gd name="T1" fmla="*/ 44 h 44"/>
                <a:gd name="T2" fmla="*/ 142 w 157"/>
                <a:gd name="T3" fmla="*/ 0 h 44"/>
                <a:gd name="T4" fmla="*/ 157 w 157"/>
                <a:gd name="T5" fmla="*/ 35 h 44"/>
                <a:gd name="T6" fmla="*/ 0 w 157"/>
                <a:gd name="T7" fmla="*/ 44 h 44"/>
                <a:gd name="T8" fmla="*/ 0 w 157"/>
                <a:gd name="T9" fmla="*/ 44 h 4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57"/>
                <a:gd name="T16" fmla="*/ 0 h 44"/>
                <a:gd name="T17" fmla="*/ 157 w 157"/>
                <a:gd name="T18" fmla="*/ 44 h 4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57" h="44">
                  <a:moveTo>
                    <a:pt x="0" y="44"/>
                  </a:moveTo>
                  <a:lnTo>
                    <a:pt x="142" y="0"/>
                  </a:lnTo>
                  <a:lnTo>
                    <a:pt x="157" y="35"/>
                  </a:lnTo>
                  <a:lnTo>
                    <a:pt x="0" y="44"/>
                  </a:lnTo>
                  <a:close/>
                </a:path>
              </a:pathLst>
            </a:custGeom>
            <a:solidFill>
              <a:srgbClr val="47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16419" name="Freeform 32">
              <a:extLst>
                <a:ext uri="{FF2B5EF4-FFF2-40B4-BE49-F238E27FC236}">
                  <a16:creationId xmlns:a16="http://schemas.microsoft.com/office/drawing/2014/main" id="{448A08C4-40A7-45A3-8A88-B0603595E396}"/>
                </a:ext>
              </a:extLst>
            </p:cNvPr>
            <p:cNvSpPr>
              <a:spLocks/>
            </p:cNvSpPr>
            <p:nvPr/>
          </p:nvSpPr>
          <p:spPr bwMode="auto">
            <a:xfrm>
              <a:off x="5052" y="1687"/>
              <a:ext cx="37" cy="12"/>
            </a:xfrm>
            <a:custGeom>
              <a:avLst/>
              <a:gdLst>
                <a:gd name="T0" fmla="*/ 0 w 37"/>
                <a:gd name="T1" fmla="*/ 12 h 12"/>
                <a:gd name="T2" fmla="*/ 0 w 37"/>
                <a:gd name="T3" fmla="*/ 0 h 12"/>
                <a:gd name="T4" fmla="*/ 37 w 37"/>
                <a:gd name="T5" fmla="*/ 12 h 12"/>
                <a:gd name="T6" fmla="*/ 0 w 37"/>
                <a:gd name="T7" fmla="*/ 12 h 12"/>
                <a:gd name="T8" fmla="*/ 0 w 37"/>
                <a:gd name="T9" fmla="*/ 12 h 1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7"/>
                <a:gd name="T16" fmla="*/ 0 h 12"/>
                <a:gd name="T17" fmla="*/ 37 w 37"/>
                <a:gd name="T18" fmla="*/ 12 h 1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7" h="12">
                  <a:moveTo>
                    <a:pt x="0" y="12"/>
                  </a:moveTo>
                  <a:lnTo>
                    <a:pt x="0" y="0"/>
                  </a:lnTo>
                  <a:lnTo>
                    <a:pt x="37" y="12"/>
                  </a:lnTo>
                  <a:lnTo>
                    <a:pt x="0" y="12"/>
                  </a:lnTo>
                  <a:close/>
                </a:path>
              </a:pathLst>
            </a:custGeom>
            <a:solidFill>
              <a:srgbClr val="47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16420" name="Freeform 33">
              <a:extLst>
                <a:ext uri="{FF2B5EF4-FFF2-40B4-BE49-F238E27FC236}">
                  <a16:creationId xmlns:a16="http://schemas.microsoft.com/office/drawing/2014/main" id="{28141F60-AFA6-421D-9C8A-941097BE2210}"/>
                </a:ext>
              </a:extLst>
            </p:cNvPr>
            <p:cNvSpPr>
              <a:spLocks/>
            </p:cNvSpPr>
            <p:nvPr/>
          </p:nvSpPr>
          <p:spPr bwMode="auto">
            <a:xfrm>
              <a:off x="721" y="1766"/>
              <a:ext cx="27" cy="15"/>
            </a:xfrm>
            <a:custGeom>
              <a:avLst/>
              <a:gdLst>
                <a:gd name="T0" fmla="*/ 0 w 27"/>
                <a:gd name="T1" fmla="*/ 12 h 15"/>
                <a:gd name="T2" fmla="*/ 27 w 27"/>
                <a:gd name="T3" fmla="*/ 0 h 15"/>
                <a:gd name="T4" fmla="*/ 27 w 27"/>
                <a:gd name="T5" fmla="*/ 15 h 15"/>
                <a:gd name="T6" fmla="*/ 0 w 27"/>
                <a:gd name="T7" fmla="*/ 12 h 15"/>
                <a:gd name="T8" fmla="*/ 0 w 27"/>
                <a:gd name="T9" fmla="*/ 12 h 1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7"/>
                <a:gd name="T16" fmla="*/ 0 h 15"/>
                <a:gd name="T17" fmla="*/ 27 w 27"/>
                <a:gd name="T18" fmla="*/ 15 h 1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7" h="15">
                  <a:moveTo>
                    <a:pt x="0" y="12"/>
                  </a:moveTo>
                  <a:lnTo>
                    <a:pt x="27" y="0"/>
                  </a:lnTo>
                  <a:lnTo>
                    <a:pt x="27" y="15"/>
                  </a:lnTo>
                  <a:lnTo>
                    <a:pt x="0" y="12"/>
                  </a:lnTo>
                  <a:close/>
                </a:path>
              </a:pathLst>
            </a:custGeom>
            <a:solidFill>
              <a:srgbClr val="47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16421" name="Freeform 34">
              <a:extLst>
                <a:ext uri="{FF2B5EF4-FFF2-40B4-BE49-F238E27FC236}">
                  <a16:creationId xmlns:a16="http://schemas.microsoft.com/office/drawing/2014/main" id="{35B9B556-FDB0-483B-9E0F-0510B2CDAF91}"/>
                </a:ext>
              </a:extLst>
            </p:cNvPr>
            <p:cNvSpPr>
              <a:spLocks/>
            </p:cNvSpPr>
            <p:nvPr/>
          </p:nvSpPr>
          <p:spPr bwMode="auto">
            <a:xfrm>
              <a:off x="5035" y="1781"/>
              <a:ext cx="162" cy="79"/>
            </a:xfrm>
            <a:custGeom>
              <a:avLst/>
              <a:gdLst>
                <a:gd name="T0" fmla="*/ 157 w 162"/>
                <a:gd name="T1" fmla="*/ 67 h 79"/>
                <a:gd name="T2" fmla="*/ 139 w 162"/>
                <a:gd name="T3" fmla="*/ 64 h 79"/>
                <a:gd name="T4" fmla="*/ 122 w 162"/>
                <a:gd name="T5" fmla="*/ 62 h 79"/>
                <a:gd name="T6" fmla="*/ 108 w 162"/>
                <a:gd name="T7" fmla="*/ 62 h 79"/>
                <a:gd name="T8" fmla="*/ 90 w 162"/>
                <a:gd name="T9" fmla="*/ 62 h 79"/>
                <a:gd name="T10" fmla="*/ 76 w 162"/>
                <a:gd name="T11" fmla="*/ 63 h 79"/>
                <a:gd name="T12" fmla="*/ 61 w 162"/>
                <a:gd name="T13" fmla="*/ 65 h 79"/>
                <a:gd name="T14" fmla="*/ 46 w 162"/>
                <a:gd name="T15" fmla="*/ 69 h 79"/>
                <a:gd name="T16" fmla="*/ 29 w 162"/>
                <a:gd name="T17" fmla="*/ 72 h 79"/>
                <a:gd name="T18" fmla="*/ 14 w 162"/>
                <a:gd name="T19" fmla="*/ 75 h 79"/>
                <a:gd name="T20" fmla="*/ 0 w 162"/>
                <a:gd name="T21" fmla="*/ 79 h 79"/>
                <a:gd name="T22" fmla="*/ 10 w 162"/>
                <a:gd name="T23" fmla="*/ 0 h 79"/>
                <a:gd name="T24" fmla="*/ 27 w 162"/>
                <a:gd name="T25" fmla="*/ 8 h 79"/>
                <a:gd name="T26" fmla="*/ 46 w 162"/>
                <a:gd name="T27" fmla="*/ 15 h 79"/>
                <a:gd name="T28" fmla="*/ 66 w 162"/>
                <a:gd name="T29" fmla="*/ 19 h 79"/>
                <a:gd name="T30" fmla="*/ 88 w 162"/>
                <a:gd name="T31" fmla="*/ 25 h 79"/>
                <a:gd name="T32" fmla="*/ 110 w 162"/>
                <a:gd name="T33" fmla="*/ 30 h 79"/>
                <a:gd name="T34" fmla="*/ 130 w 162"/>
                <a:gd name="T35" fmla="*/ 34 h 79"/>
                <a:gd name="T36" fmla="*/ 144 w 162"/>
                <a:gd name="T37" fmla="*/ 40 h 79"/>
                <a:gd name="T38" fmla="*/ 157 w 162"/>
                <a:gd name="T39" fmla="*/ 47 h 79"/>
                <a:gd name="T40" fmla="*/ 162 w 162"/>
                <a:gd name="T41" fmla="*/ 56 h 79"/>
                <a:gd name="T42" fmla="*/ 157 w 162"/>
                <a:gd name="T43" fmla="*/ 67 h 79"/>
                <a:gd name="T44" fmla="*/ 157 w 162"/>
                <a:gd name="T45" fmla="*/ 67 h 79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162"/>
                <a:gd name="T70" fmla="*/ 0 h 79"/>
                <a:gd name="T71" fmla="*/ 162 w 162"/>
                <a:gd name="T72" fmla="*/ 79 h 79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162" h="79">
                  <a:moveTo>
                    <a:pt x="157" y="67"/>
                  </a:moveTo>
                  <a:lnTo>
                    <a:pt x="139" y="64"/>
                  </a:lnTo>
                  <a:lnTo>
                    <a:pt x="122" y="62"/>
                  </a:lnTo>
                  <a:lnTo>
                    <a:pt x="108" y="62"/>
                  </a:lnTo>
                  <a:lnTo>
                    <a:pt x="90" y="62"/>
                  </a:lnTo>
                  <a:lnTo>
                    <a:pt x="76" y="63"/>
                  </a:lnTo>
                  <a:lnTo>
                    <a:pt x="61" y="65"/>
                  </a:lnTo>
                  <a:lnTo>
                    <a:pt x="46" y="69"/>
                  </a:lnTo>
                  <a:lnTo>
                    <a:pt x="29" y="72"/>
                  </a:lnTo>
                  <a:lnTo>
                    <a:pt x="14" y="75"/>
                  </a:lnTo>
                  <a:lnTo>
                    <a:pt x="0" y="79"/>
                  </a:lnTo>
                  <a:lnTo>
                    <a:pt x="10" y="0"/>
                  </a:lnTo>
                  <a:lnTo>
                    <a:pt x="27" y="8"/>
                  </a:lnTo>
                  <a:lnTo>
                    <a:pt x="46" y="15"/>
                  </a:lnTo>
                  <a:lnTo>
                    <a:pt x="66" y="19"/>
                  </a:lnTo>
                  <a:lnTo>
                    <a:pt x="88" y="25"/>
                  </a:lnTo>
                  <a:lnTo>
                    <a:pt x="110" y="30"/>
                  </a:lnTo>
                  <a:lnTo>
                    <a:pt x="130" y="34"/>
                  </a:lnTo>
                  <a:lnTo>
                    <a:pt x="144" y="40"/>
                  </a:lnTo>
                  <a:lnTo>
                    <a:pt x="157" y="47"/>
                  </a:lnTo>
                  <a:lnTo>
                    <a:pt x="162" y="56"/>
                  </a:lnTo>
                  <a:lnTo>
                    <a:pt x="157" y="67"/>
                  </a:lnTo>
                  <a:close/>
                </a:path>
              </a:pathLst>
            </a:custGeom>
            <a:solidFill>
              <a:srgbClr val="47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16422" name="Freeform 35">
              <a:extLst>
                <a:ext uri="{FF2B5EF4-FFF2-40B4-BE49-F238E27FC236}">
                  <a16:creationId xmlns:a16="http://schemas.microsoft.com/office/drawing/2014/main" id="{5497B67C-B514-426D-84E7-4FF74E454B0E}"/>
                </a:ext>
              </a:extLst>
            </p:cNvPr>
            <p:cNvSpPr>
              <a:spLocks/>
            </p:cNvSpPr>
            <p:nvPr/>
          </p:nvSpPr>
          <p:spPr bwMode="auto">
            <a:xfrm>
              <a:off x="552" y="1872"/>
              <a:ext cx="662" cy="1852"/>
            </a:xfrm>
            <a:custGeom>
              <a:avLst/>
              <a:gdLst>
                <a:gd name="T0" fmla="*/ 176 w 662"/>
                <a:gd name="T1" fmla="*/ 1763 h 1852"/>
                <a:gd name="T2" fmla="*/ 257 w 662"/>
                <a:gd name="T3" fmla="*/ 1767 h 1852"/>
                <a:gd name="T4" fmla="*/ 353 w 662"/>
                <a:gd name="T5" fmla="*/ 1770 h 1852"/>
                <a:gd name="T6" fmla="*/ 453 w 662"/>
                <a:gd name="T7" fmla="*/ 1771 h 1852"/>
                <a:gd name="T8" fmla="*/ 551 w 662"/>
                <a:gd name="T9" fmla="*/ 1771 h 1852"/>
                <a:gd name="T10" fmla="*/ 644 w 662"/>
                <a:gd name="T11" fmla="*/ 1770 h 1852"/>
                <a:gd name="T12" fmla="*/ 649 w 662"/>
                <a:gd name="T13" fmla="*/ 1786 h 1852"/>
                <a:gd name="T14" fmla="*/ 657 w 662"/>
                <a:gd name="T15" fmla="*/ 1802 h 1852"/>
                <a:gd name="T16" fmla="*/ 659 w 662"/>
                <a:gd name="T17" fmla="*/ 1818 h 1852"/>
                <a:gd name="T18" fmla="*/ 662 w 662"/>
                <a:gd name="T19" fmla="*/ 1835 h 1852"/>
                <a:gd name="T20" fmla="*/ 654 w 662"/>
                <a:gd name="T21" fmla="*/ 1852 h 1852"/>
                <a:gd name="T22" fmla="*/ 505 w 662"/>
                <a:gd name="T23" fmla="*/ 1848 h 1852"/>
                <a:gd name="T24" fmla="*/ 333 w 662"/>
                <a:gd name="T25" fmla="*/ 1846 h 1852"/>
                <a:gd name="T26" fmla="*/ 169 w 662"/>
                <a:gd name="T27" fmla="*/ 1845 h 1852"/>
                <a:gd name="T28" fmla="*/ 49 w 662"/>
                <a:gd name="T29" fmla="*/ 1844 h 1852"/>
                <a:gd name="T30" fmla="*/ 0 w 662"/>
                <a:gd name="T31" fmla="*/ 1843 h 1852"/>
                <a:gd name="T32" fmla="*/ 10 w 662"/>
                <a:gd name="T33" fmla="*/ 923 h 1852"/>
                <a:gd name="T34" fmla="*/ 10 w 662"/>
                <a:gd name="T35" fmla="*/ 749 h 1852"/>
                <a:gd name="T36" fmla="*/ 10 w 662"/>
                <a:gd name="T37" fmla="*/ 574 h 1852"/>
                <a:gd name="T38" fmla="*/ 12 w 662"/>
                <a:gd name="T39" fmla="*/ 399 h 1852"/>
                <a:gd name="T40" fmla="*/ 14 w 662"/>
                <a:gd name="T41" fmla="*/ 223 h 1852"/>
                <a:gd name="T42" fmla="*/ 34 w 662"/>
                <a:gd name="T43" fmla="*/ 134 h 1852"/>
                <a:gd name="T44" fmla="*/ 61 w 662"/>
                <a:gd name="T45" fmla="*/ 130 h 1852"/>
                <a:gd name="T46" fmla="*/ 88 w 662"/>
                <a:gd name="T47" fmla="*/ 123 h 1852"/>
                <a:gd name="T48" fmla="*/ 113 w 662"/>
                <a:gd name="T49" fmla="*/ 114 h 1852"/>
                <a:gd name="T50" fmla="*/ 132 w 662"/>
                <a:gd name="T51" fmla="*/ 101 h 1852"/>
                <a:gd name="T52" fmla="*/ 144 w 662"/>
                <a:gd name="T53" fmla="*/ 87 h 1852"/>
                <a:gd name="T54" fmla="*/ 139 w 662"/>
                <a:gd name="T55" fmla="*/ 75 h 1852"/>
                <a:gd name="T56" fmla="*/ 122 w 662"/>
                <a:gd name="T57" fmla="*/ 61 h 1852"/>
                <a:gd name="T58" fmla="*/ 95 w 662"/>
                <a:gd name="T59" fmla="*/ 50 h 1852"/>
                <a:gd name="T60" fmla="*/ 66 w 662"/>
                <a:gd name="T61" fmla="*/ 42 h 1852"/>
                <a:gd name="T62" fmla="*/ 49 w 662"/>
                <a:gd name="T63" fmla="*/ 38 h 1852"/>
                <a:gd name="T64" fmla="*/ 39 w 662"/>
                <a:gd name="T65" fmla="*/ 37 h 1852"/>
                <a:gd name="T66" fmla="*/ 29 w 662"/>
                <a:gd name="T67" fmla="*/ 36 h 1852"/>
                <a:gd name="T68" fmla="*/ 19 w 662"/>
                <a:gd name="T69" fmla="*/ 35 h 1852"/>
                <a:gd name="T70" fmla="*/ 12 w 662"/>
                <a:gd name="T71" fmla="*/ 31 h 1852"/>
                <a:gd name="T72" fmla="*/ 24 w 662"/>
                <a:gd name="T73" fmla="*/ 26 h 1852"/>
                <a:gd name="T74" fmla="*/ 56 w 662"/>
                <a:gd name="T75" fmla="*/ 19 h 1852"/>
                <a:gd name="T76" fmla="*/ 88 w 662"/>
                <a:gd name="T77" fmla="*/ 13 h 1852"/>
                <a:gd name="T78" fmla="*/ 120 w 662"/>
                <a:gd name="T79" fmla="*/ 8 h 1852"/>
                <a:gd name="T80" fmla="*/ 154 w 662"/>
                <a:gd name="T81" fmla="*/ 3 h 1852"/>
                <a:gd name="T82" fmla="*/ 169 w 662"/>
                <a:gd name="T83" fmla="*/ 741 h 1852"/>
                <a:gd name="T84" fmla="*/ 169 w 662"/>
                <a:gd name="T85" fmla="*/ 740 h 1852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662"/>
                <a:gd name="T130" fmla="*/ 0 h 1852"/>
                <a:gd name="T131" fmla="*/ 662 w 662"/>
                <a:gd name="T132" fmla="*/ 1852 h 1852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662" h="1852">
                  <a:moveTo>
                    <a:pt x="169" y="740"/>
                  </a:moveTo>
                  <a:lnTo>
                    <a:pt x="176" y="1763"/>
                  </a:lnTo>
                  <a:lnTo>
                    <a:pt x="215" y="1765"/>
                  </a:lnTo>
                  <a:lnTo>
                    <a:pt x="257" y="1767"/>
                  </a:lnTo>
                  <a:lnTo>
                    <a:pt x="304" y="1770"/>
                  </a:lnTo>
                  <a:lnTo>
                    <a:pt x="353" y="1770"/>
                  </a:lnTo>
                  <a:lnTo>
                    <a:pt x="402" y="1771"/>
                  </a:lnTo>
                  <a:lnTo>
                    <a:pt x="453" y="1771"/>
                  </a:lnTo>
                  <a:lnTo>
                    <a:pt x="502" y="1771"/>
                  </a:lnTo>
                  <a:lnTo>
                    <a:pt x="551" y="1771"/>
                  </a:lnTo>
                  <a:lnTo>
                    <a:pt x="600" y="1770"/>
                  </a:lnTo>
                  <a:lnTo>
                    <a:pt x="644" y="1770"/>
                  </a:lnTo>
                  <a:lnTo>
                    <a:pt x="647" y="1778"/>
                  </a:lnTo>
                  <a:lnTo>
                    <a:pt x="649" y="1786"/>
                  </a:lnTo>
                  <a:lnTo>
                    <a:pt x="652" y="1794"/>
                  </a:lnTo>
                  <a:lnTo>
                    <a:pt x="657" y="1802"/>
                  </a:lnTo>
                  <a:lnTo>
                    <a:pt x="659" y="1810"/>
                  </a:lnTo>
                  <a:lnTo>
                    <a:pt x="659" y="1818"/>
                  </a:lnTo>
                  <a:lnTo>
                    <a:pt x="662" y="1827"/>
                  </a:lnTo>
                  <a:lnTo>
                    <a:pt x="662" y="1835"/>
                  </a:lnTo>
                  <a:lnTo>
                    <a:pt x="659" y="1843"/>
                  </a:lnTo>
                  <a:lnTo>
                    <a:pt x="654" y="1852"/>
                  </a:lnTo>
                  <a:lnTo>
                    <a:pt x="586" y="1851"/>
                  </a:lnTo>
                  <a:lnTo>
                    <a:pt x="505" y="1848"/>
                  </a:lnTo>
                  <a:lnTo>
                    <a:pt x="419" y="1847"/>
                  </a:lnTo>
                  <a:lnTo>
                    <a:pt x="333" y="1846"/>
                  </a:lnTo>
                  <a:lnTo>
                    <a:pt x="247" y="1845"/>
                  </a:lnTo>
                  <a:lnTo>
                    <a:pt x="169" y="1845"/>
                  </a:lnTo>
                  <a:lnTo>
                    <a:pt x="103" y="1844"/>
                  </a:lnTo>
                  <a:lnTo>
                    <a:pt x="49" y="1844"/>
                  </a:lnTo>
                  <a:lnTo>
                    <a:pt x="14" y="1843"/>
                  </a:lnTo>
                  <a:lnTo>
                    <a:pt x="0" y="1843"/>
                  </a:lnTo>
                  <a:lnTo>
                    <a:pt x="7" y="1008"/>
                  </a:lnTo>
                  <a:lnTo>
                    <a:pt x="10" y="923"/>
                  </a:lnTo>
                  <a:lnTo>
                    <a:pt x="10" y="836"/>
                  </a:lnTo>
                  <a:lnTo>
                    <a:pt x="10" y="749"/>
                  </a:lnTo>
                  <a:lnTo>
                    <a:pt x="10" y="662"/>
                  </a:lnTo>
                  <a:lnTo>
                    <a:pt x="10" y="574"/>
                  </a:lnTo>
                  <a:lnTo>
                    <a:pt x="10" y="487"/>
                  </a:lnTo>
                  <a:lnTo>
                    <a:pt x="12" y="399"/>
                  </a:lnTo>
                  <a:lnTo>
                    <a:pt x="12" y="311"/>
                  </a:lnTo>
                  <a:lnTo>
                    <a:pt x="14" y="223"/>
                  </a:lnTo>
                  <a:lnTo>
                    <a:pt x="19" y="135"/>
                  </a:lnTo>
                  <a:lnTo>
                    <a:pt x="34" y="134"/>
                  </a:lnTo>
                  <a:lnTo>
                    <a:pt x="49" y="132"/>
                  </a:lnTo>
                  <a:lnTo>
                    <a:pt x="61" y="130"/>
                  </a:lnTo>
                  <a:lnTo>
                    <a:pt x="76" y="126"/>
                  </a:lnTo>
                  <a:lnTo>
                    <a:pt x="88" y="123"/>
                  </a:lnTo>
                  <a:lnTo>
                    <a:pt x="100" y="118"/>
                  </a:lnTo>
                  <a:lnTo>
                    <a:pt x="113" y="114"/>
                  </a:lnTo>
                  <a:lnTo>
                    <a:pt x="122" y="108"/>
                  </a:lnTo>
                  <a:lnTo>
                    <a:pt x="132" y="101"/>
                  </a:lnTo>
                  <a:lnTo>
                    <a:pt x="139" y="94"/>
                  </a:lnTo>
                  <a:lnTo>
                    <a:pt x="144" y="87"/>
                  </a:lnTo>
                  <a:lnTo>
                    <a:pt x="142" y="80"/>
                  </a:lnTo>
                  <a:lnTo>
                    <a:pt x="139" y="75"/>
                  </a:lnTo>
                  <a:lnTo>
                    <a:pt x="132" y="68"/>
                  </a:lnTo>
                  <a:lnTo>
                    <a:pt x="122" y="61"/>
                  </a:lnTo>
                  <a:lnTo>
                    <a:pt x="110" y="55"/>
                  </a:lnTo>
                  <a:lnTo>
                    <a:pt x="95" y="50"/>
                  </a:lnTo>
                  <a:lnTo>
                    <a:pt x="81" y="45"/>
                  </a:lnTo>
                  <a:lnTo>
                    <a:pt x="66" y="42"/>
                  </a:lnTo>
                  <a:lnTo>
                    <a:pt x="51" y="38"/>
                  </a:lnTo>
                  <a:lnTo>
                    <a:pt x="49" y="38"/>
                  </a:lnTo>
                  <a:lnTo>
                    <a:pt x="44" y="38"/>
                  </a:lnTo>
                  <a:lnTo>
                    <a:pt x="39" y="37"/>
                  </a:lnTo>
                  <a:lnTo>
                    <a:pt x="34" y="37"/>
                  </a:lnTo>
                  <a:lnTo>
                    <a:pt x="29" y="36"/>
                  </a:lnTo>
                  <a:lnTo>
                    <a:pt x="24" y="36"/>
                  </a:lnTo>
                  <a:lnTo>
                    <a:pt x="19" y="35"/>
                  </a:lnTo>
                  <a:lnTo>
                    <a:pt x="14" y="32"/>
                  </a:lnTo>
                  <a:lnTo>
                    <a:pt x="12" y="31"/>
                  </a:lnTo>
                  <a:lnTo>
                    <a:pt x="7" y="29"/>
                  </a:lnTo>
                  <a:lnTo>
                    <a:pt x="24" y="26"/>
                  </a:lnTo>
                  <a:lnTo>
                    <a:pt x="39" y="21"/>
                  </a:lnTo>
                  <a:lnTo>
                    <a:pt x="56" y="19"/>
                  </a:lnTo>
                  <a:lnTo>
                    <a:pt x="71" y="15"/>
                  </a:lnTo>
                  <a:lnTo>
                    <a:pt x="88" y="13"/>
                  </a:lnTo>
                  <a:lnTo>
                    <a:pt x="103" y="11"/>
                  </a:lnTo>
                  <a:lnTo>
                    <a:pt x="120" y="8"/>
                  </a:lnTo>
                  <a:lnTo>
                    <a:pt x="137" y="6"/>
                  </a:lnTo>
                  <a:lnTo>
                    <a:pt x="154" y="3"/>
                  </a:lnTo>
                  <a:lnTo>
                    <a:pt x="169" y="0"/>
                  </a:lnTo>
                  <a:lnTo>
                    <a:pt x="169" y="741"/>
                  </a:lnTo>
                  <a:lnTo>
                    <a:pt x="169" y="740"/>
                  </a:lnTo>
                  <a:close/>
                </a:path>
              </a:pathLst>
            </a:custGeom>
            <a:solidFill>
              <a:srgbClr val="47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16423" name="Freeform 36">
              <a:extLst>
                <a:ext uri="{FF2B5EF4-FFF2-40B4-BE49-F238E27FC236}">
                  <a16:creationId xmlns:a16="http://schemas.microsoft.com/office/drawing/2014/main" id="{4B8444AC-A8C2-4B87-97D3-44A49B81F09A}"/>
                </a:ext>
              </a:extLst>
            </p:cNvPr>
            <p:cNvSpPr>
              <a:spLocks/>
            </p:cNvSpPr>
            <p:nvPr/>
          </p:nvSpPr>
          <p:spPr bwMode="auto">
            <a:xfrm>
              <a:off x="2079" y="1910"/>
              <a:ext cx="3125" cy="1831"/>
            </a:xfrm>
            <a:custGeom>
              <a:avLst/>
              <a:gdLst>
                <a:gd name="T0" fmla="*/ 3105 w 3125"/>
                <a:gd name="T1" fmla="*/ 1032 h 1831"/>
                <a:gd name="T2" fmla="*/ 3105 w 3125"/>
                <a:gd name="T3" fmla="*/ 1196 h 1831"/>
                <a:gd name="T4" fmla="*/ 3105 w 3125"/>
                <a:gd name="T5" fmla="*/ 1357 h 1831"/>
                <a:gd name="T6" fmla="*/ 3108 w 3125"/>
                <a:gd name="T7" fmla="*/ 1516 h 1831"/>
                <a:gd name="T8" fmla="*/ 3105 w 3125"/>
                <a:gd name="T9" fmla="*/ 1670 h 1831"/>
                <a:gd name="T10" fmla="*/ 3098 w 3125"/>
                <a:gd name="T11" fmla="*/ 1822 h 1831"/>
                <a:gd name="T12" fmla="*/ 2539 w 3125"/>
                <a:gd name="T13" fmla="*/ 1822 h 1831"/>
                <a:gd name="T14" fmla="*/ 1968 w 3125"/>
                <a:gd name="T15" fmla="*/ 1822 h 1831"/>
                <a:gd name="T16" fmla="*/ 1402 w 3125"/>
                <a:gd name="T17" fmla="*/ 1823 h 1831"/>
                <a:gd name="T18" fmla="*/ 848 w 3125"/>
                <a:gd name="T19" fmla="*/ 1821 h 1831"/>
                <a:gd name="T20" fmla="*/ 326 w 3125"/>
                <a:gd name="T21" fmla="*/ 1814 h 1831"/>
                <a:gd name="T22" fmla="*/ 274 w 3125"/>
                <a:gd name="T23" fmla="*/ 1821 h 1831"/>
                <a:gd name="T24" fmla="*/ 225 w 3125"/>
                <a:gd name="T25" fmla="*/ 1818 h 1831"/>
                <a:gd name="T26" fmla="*/ 176 w 3125"/>
                <a:gd name="T27" fmla="*/ 1818 h 1831"/>
                <a:gd name="T28" fmla="*/ 132 w 3125"/>
                <a:gd name="T29" fmla="*/ 1821 h 1831"/>
                <a:gd name="T30" fmla="*/ 86 w 3125"/>
                <a:gd name="T31" fmla="*/ 1826 h 1831"/>
                <a:gd name="T32" fmla="*/ 0 w 3125"/>
                <a:gd name="T33" fmla="*/ 1732 h 1831"/>
                <a:gd name="T34" fmla="*/ 189 w 3125"/>
                <a:gd name="T35" fmla="*/ 1738 h 1831"/>
                <a:gd name="T36" fmla="*/ 365 w 3125"/>
                <a:gd name="T37" fmla="*/ 1741 h 1831"/>
                <a:gd name="T38" fmla="*/ 539 w 3125"/>
                <a:gd name="T39" fmla="*/ 1740 h 1831"/>
                <a:gd name="T40" fmla="*/ 723 w 3125"/>
                <a:gd name="T41" fmla="*/ 1740 h 1831"/>
                <a:gd name="T42" fmla="*/ 926 w 3125"/>
                <a:gd name="T43" fmla="*/ 1740 h 1831"/>
                <a:gd name="T44" fmla="*/ 2899 w 3125"/>
                <a:gd name="T45" fmla="*/ 1743 h 1831"/>
                <a:gd name="T46" fmla="*/ 2909 w 3125"/>
                <a:gd name="T47" fmla="*/ 1740 h 1831"/>
                <a:gd name="T48" fmla="*/ 2921 w 3125"/>
                <a:gd name="T49" fmla="*/ 1736 h 1831"/>
                <a:gd name="T50" fmla="*/ 2929 w 3125"/>
                <a:gd name="T51" fmla="*/ 1730 h 1831"/>
                <a:gd name="T52" fmla="*/ 2936 w 3125"/>
                <a:gd name="T53" fmla="*/ 1726 h 1831"/>
                <a:gd name="T54" fmla="*/ 2956 w 3125"/>
                <a:gd name="T55" fmla="*/ 502 h 1831"/>
                <a:gd name="T56" fmla="*/ 2978 w 3125"/>
                <a:gd name="T57" fmla="*/ 7 h 1831"/>
                <a:gd name="T58" fmla="*/ 3010 w 3125"/>
                <a:gd name="T59" fmla="*/ 17 h 1831"/>
                <a:gd name="T60" fmla="*/ 3044 w 3125"/>
                <a:gd name="T61" fmla="*/ 26 h 1831"/>
                <a:gd name="T62" fmla="*/ 3081 w 3125"/>
                <a:gd name="T63" fmla="*/ 36 h 1831"/>
                <a:gd name="T64" fmla="*/ 3110 w 3125"/>
                <a:gd name="T65" fmla="*/ 47 h 1831"/>
                <a:gd name="T66" fmla="*/ 3125 w 3125"/>
                <a:gd name="T67" fmla="*/ 53 h 1831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3125"/>
                <a:gd name="T103" fmla="*/ 0 h 1831"/>
                <a:gd name="T104" fmla="*/ 3125 w 3125"/>
                <a:gd name="T105" fmla="*/ 1831 h 1831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3125" h="1831">
                  <a:moveTo>
                    <a:pt x="3125" y="53"/>
                  </a:moveTo>
                  <a:lnTo>
                    <a:pt x="3105" y="1032"/>
                  </a:lnTo>
                  <a:lnTo>
                    <a:pt x="3105" y="1114"/>
                  </a:lnTo>
                  <a:lnTo>
                    <a:pt x="3105" y="1196"/>
                  </a:lnTo>
                  <a:lnTo>
                    <a:pt x="3105" y="1277"/>
                  </a:lnTo>
                  <a:lnTo>
                    <a:pt x="3105" y="1357"/>
                  </a:lnTo>
                  <a:lnTo>
                    <a:pt x="3108" y="1437"/>
                  </a:lnTo>
                  <a:lnTo>
                    <a:pt x="3108" y="1516"/>
                  </a:lnTo>
                  <a:lnTo>
                    <a:pt x="3105" y="1593"/>
                  </a:lnTo>
                  <a:lnTo>
                    <a:pt x="3105" y="1670"/>
                  </a:lnTo>
                  <a:lnTo>
                    <a:pt x="3103" y="1746"/>
                  </a:lnTo>
                  <a:lnTo>
                    <a:pt x="3098" y="1822"/>
                  </a:lnTo>
                  <a:lnTo>
                    <a:pt x="2821" y="1822"/>
                  </a:lnTo>
                  <a:lnTo>
                    <a:pt x="2539" y="1822"/>
                  </a:lnTo>
                  <a:lnTo>
                    <a:pt x="2255" y="1822"/>
                  </a:lnTo>
                  <a:lnTo>
                    <a:pt x="1968" y="1822"/>
                  </a:lnTo>
                  <a:lnTo>
                    <a:pt x="1684" y="1823"/>
                  </a:lnTo>
                  <a:lnTo>
                    <a:pt x="1402" y="1823"/>
                  </a:lnTo>
                  <a:lnTo>
                    <a:pt x="1122" y="1822"/>
                  </a:lnTo>
                  <a:lnTo>
                    <a:pt x="848" y="1821"/>
                  </a:lnTo>
                  <a:lnTo>
                    <a:pt x="583" y="1817"/>
                  </a:lnTo>
                  <a:lnTo>
                    <a:pt x="326" y="1814"/>
                  </a:lnTo>
                  <a:lnTo>
                    <a:pt x="301" y="1822"/>
                  </a:lnTo>
                  <a:lnTo>
                    <a:pt x="274" y="1821"/>
                  </a:lnTo>
                  <a:lnTo>
                    <a:pt x="250" y="1820"/>
                  </a:lnTo>
                  <a:lnTo>
                    <a:pt x="225" y="1818"/>
                  </a:lnTo>
                  <a:lnTo>
                    <a:pt x="201" y="1818"/>
                  </a:lnTo>
                  <a:lnTo>
                    <a:pt x="176" y="1818"/>
                  </a:lnTo>
                  <a:lnTo>
                    <a:pt x="154" y="1818"/>
                  </a:lnTo>
                  <a:lnTo>
                    <a:pt x="132" y="1821"/>
                  </a:lnTo>
                  <a:lnTo>
                    <a:pt x="108" y="1823"/>
                  </a:lnTo>
                  <a:lnTo>
                    <a:pt x="86" y="1826"/>
                  </a:lnTo>
                  <a:lnTo>
                    <a:pt x="61" y="1831"/>
                  </a:lnTo>
                  <a:lnTo>
                    <a:pt x="0" y="1732"/>
                  </a:lnTo>
                  <a:lnTo>
                    <a:pt x="95" y="1735"/>
                  </a:lnTo>
                  <a:lnTo>
                    <a:pt x="189" y="1738"/>
                  </a:lnTo>
                  <a:lnTo>
                    <a:pt x="277" y="1740"/>
                  </a:lnTo>
                  <a:lnTo>
                    <a:pt x="365" y="1741"/>
                  </a:lnTo>
                  <a:lnTo>
                    <a:pt x="451" y="1741"/>
                  </a:lnTo>
                  <a:lnTo>
                    <a:pt x="539" y="1740"/>
                  </a:lnTo>
                  <a:lnTo>
                    <a:pt x="627" y="1740"/>
                  </a:lnTo>
                  <a:lnTo>
                    <a:pt x="723" y="1740"/>
                  </a:lnTo>
                  <a:lnTo>
                    <a:pt x="821" y="1740"/>
                  </a:lnTo>
                  <a:lnTo>
                    <a:pt x="926" y="1740"/>
                  </a:lnTo>
                  <a:lnTo>
                    <a:pt x="2892" y="1743"/>
                  </a:lnTo>
                  <a:lnTo>
                    <a:pt x="2899" y="1743"/>
                  </a:lnTo>
                  <a:lnTo>
                    <a:pt x="2904" y="1742"/>
                  </a:lnTo>
                  <a:lnTo>
                    <a:pt x="2909" y="1740"/>
                  </a:lnTo>
                  <a:lnTo>
                    <a:pt x="2917" y="1738"/>
                  </a:lnTo>
                  <a:lnTo>
                    <a:pt x="2921" y="1736"/>
                  </a:lnTo>
                  <a:lnTo>
                    <a:pt x="2926" y="1734"/>
                  </a:lnTo>
                  <a:lnTo>
                    <a:pt x="2929" y="1730"/>
                  </a:lnTo>
                  <a:lnTo>
                    <a:pt x="2934" y="1728"/>
                  </a:lnTo>
                  <a:lnTo>
                    <a:pt x="2936" y="1726"/>
                  </a:lnTo>
                  <a:lnTo>
                    <a:pt x="2936" y="1722"/>
                  </a:lnTo>
                  <a:lnTo>
                    <a:pt x="2956" y="502"/>
                  </a:lnTo>
                  <a:lnTo>
                    <a:pt x="2966" y="0"/>
                  </a:lnTo>
                  <a:lnTo>
                    <a:pt x="2978" y="7"/>
                  </a:lnTo>
                  <a:lnTo>
                    <a:pt x="2993" y="13"/>
                  </a:lnTo>
                  <a:lnTo>
                    <a:pt x="3010" y="17"/>
                  </a:lnTo>
                  <a:lnTo>
                    <a:pt x="3027" y="22"/>
                  </a:lnTo>
                  <a:lnTo>
                    <a:pt x="3044" y="26"/>
                  </a:lnTo>
                  <a:lnTo>
                    <a:pt x="3061" y="31"/>
                  </a:lnTo>
                  <a:lnTo>
                    <a:pt x="3081" y="36"/>
                  </a:lnTo>
                  <a:lnTo>
                    <a:pt x="3095" y="41"/>
                  </a:lnTo>
                  <a:lnTo>
                    <a:pt x="3110" y="47"/>
                  </a:lnTo>
                  <a:lnTo>
                    <a:pt x="3125" y="53"/>
                  </a:lnTo>
                  <a:close/>
                </a:path>
              </a:pathLst>
            </a:custGeom>
            <a:solidFill>
              <a:srgbClr val="47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16424" name="Freeform 37">
              <a:extLst>
                <a:ext uri="{FF2B5EF4-FFF2-40B4-BE49-F238E27FC236}">
                  <a16:creationId xmlns:a16="http://schemas.microsoft.com/office/drawing/2014/main" id="{0E58AD1C-BCFC-4C17-BC0A-A8A80773AA26}"/>
                </a:ext>
              </a:extLst>
            </p:cNvPr>
            <p:cNvSpPr>
              <a:spLocks/>
            </p:cNvSpPr>
            <p:nvPr/>
          </p:nvSpPr>
          <p:spPr bwMode="auto">
            <a:xfrm>
              <a:off x="3250" y="3749"/>
              <a:ext cx="1189" cy="426"/>
            </a:xfrm>
            <a:custGeom>
              <a:avLst/>
              <a:gdLst>
                <a:gd name="T0" fmla="*/ 299 w 1189"/>
                <a:gd name="T1" fmla="*/ 73 h 426"/>
                <a:gd name="T2" fmla="*/ 402 w 1189"/>
                <a:gd name="T3" fmla="*/ 97 h 426"/>
                <a:gd name="T4" fmla="*/ 510 w 1189"/>
                <a:gd name="T5" fmla="*/ 111 h 426"/>
                <a:gd name="T6" fmla="*/ 572 w 1189"/>
                <a:gd name="T7" fmla="*/ 115 h 426"/>
                <a:gd name="T8" fmla="*/ 527 w 1189"/>
                <a:gd name="T9" fmla="*/ 133 h 426"/>
                <a:gd name="T10" fmla="*/ 493 w 1189"/>
                <a:gd name="T11" fmla="*/ 151 h 426"/>
                <a:gd name="T12" fmla="*/ 478 w 1189"/>
                <a:gd name="T13" fmla="*/ 171 h 426"/>
                <a:gd name="T14" fmla="*/ 525 w 1189"/>
                <a:gd name="T15" fmla="*/ 182 h 426"/>
                <a:gd name="T16" fmla="*/ 572 w 1189"/>
                <a:gd name="T17" fmla="*/ 168 h 426"/>
                <a:gd name="T18" fmla="*/ 621 w 1189"/>
                <a:gd name="T19" fmla="*/ 153 h 426"/>
                <a:gd name="T20" fmla="*/ 701 w 1189"/>
                <a:gd name="T21" fmla="*/ 154 h 426"/>
                <a:gd name="T22" fmla="*/ 672 w 1189"/>
                <a:gd name="T23" fmla="*/ 163 h 426"/>
                <a:gd name="T24" fmla="*/ 638 w 1189"/>
                <a:gd name="T25" fmla="*/ 173 h 426"/>
                <a:gd name="T26" fmla="*/ 603 w 1189"/>
                <a:gd name="T27" fmla="*/ 181 h 426"/>
                <a:gd name="T28" fmla="*/ 574 w 1189"/>
                <a:gd name="T29" fmla="*/ 192 h 426"/>
                <a:gd name="T30" fmla="*/ 549 w 1189"/>
                <a:gd name="T31" fmla="*/ 205 h 426"/>
                <a:gd name="T32" fmla="*/ 535 w 1189"/>
                <a:gd name="T33" fmla="*/ 221 h 426"/>
                <a:gd name="T34" fmla="*/ 586 w 1189"/>
                <a:gd name="T35" fmla="*/ 237 h 426"/>
                <a:gd name="T36" fmla="*/ 665 w 1189"/>
                <a:gd name="T37" fmla="*/ 224 h 426"/>
                <a:gd name="T38" fmla="*/ 741 w 1189"/>
                <a:gd name="T39" fmla="*/ 201 h 426"/>
                <a:gd name="T40" fmla="*/ 895 w 1189"/>
                <a:gd name="T41" fmla="*/ 189 h 426"/>
                <a:gd name="T42" fmla="*/ 826 w 1189"/>
                <a:gd name="T43" fmla="*/ 199 h 426"/>
                <a:gd name="T44" fmla="*/ 743 w 1189"/>
                <a:gd name="T45" fmla="*/ 221 h 426"/>
                <a:gd name="T46" fmla="*/ 672 w 1189"/>
                <a:gd name="T47" fmla="*/ 250 h 426"/>
                <a:gd name="T48" fmla="*/ 721 w 1189"/>
                <a:gd name="T49" fmla="*/ 275 h 426"/>
                <a:gd name="T50" fmla="*/ 812 w 1189"/>
                <a:gd name="T51" fmla="*/ 258 h 426"/>
                <a:gd name="T52" fmla="*/ 902 w 1189"/>
                <a:gd name="T53" fmla="*/ 233 h 426"/>
                <a:gd name="T54" fmla="*/ 969 w 1189"/>
                <a:gd name="T55" fmla="*/ 226 h 426"/>
                <a:gd name="T56" fmla="*/ 966 w 1189"/>
                <a:gd name="T57" fmla="*/ 213 h 426"/>
                <a:gd name="T58" fmla="*/ 947 w 1189"/>
                <a:gd name="T59" fmla="*/ 201 h 426"/>
                <a:gd name="T60" fmla="*/ 920 w 1189"/>
                <a:gd name="T61" fmla="*/ 192 h 426"/>
                <a:gd name="T62" fmla="*/ 1015 w 1189"/>
                <a:gd name="T63" fmla="*/ 199 h 426"/>
                <a:gd name="T64" fmla="*/ 1098 w 1189"/>
                <a:gd name="T65" fmla="*/ 219 h 426"/>
                <a:gd name="T66" fmla="*/ 1162 w 1189"/>
                <a:gd name="T67" fmla="*/ 254 h 426"/>
                <a:gd name="T68" fmla="*/ 1189 w 1189"/>
                <a:gd name="T69" fmla="*/ 295 h 426"/>
                <a:gd name="T70" fmla="*/ 1172 w 1189"/>
                <a:gd name="T71" fmla="*/ 331 h 426"/>
                <a:gd name="T72" fmla="*/ 1130 w 1189"/>
                <a:gd name="T73" fmla="*/ 365 h 426"/>
                <a:gd name="T74" fmla="*/ 1059 w 1189"/>
                <a:gd name="T75" fmla="*/ 402 h 426"/>
                <a:gd name="T76" fmla="*/ 893 w 1189"/>
                <a:gd name="T77" fmla="*/ 426 h 426"/>
                <a:gd name="T78" fmla="*/ 704 w 1189"/>
                <a:gd name="T79" fmla="*/ 422 h 426"/>
                <a:gd name="T80" fmla="*/ 530 w 1189"/>
                <a:gd name="T81" fmla="*/ 407 h 426"/>
                <a:gd name="T82" fmla="*/ 393 w 1189"/>
                <a:gd name="T83" fmla="*/ 376 h 426"/>
                <a:gd name="T84" fmla="*/ 339 w 1189"/>
                <a:gd name="T85" fmla="*/ 311 h 426"/>
                <a:gd name="T86" fmla="*/ 299 w 1189"/>
                <a:gd name="T87" fmla="*/ 239 h 426"/>
                <a:gd name="T88" fmla="*/ 221 w 1189"/>
                <a:gd name="T89" fmla="*/ 232 h 426"/>
                <a:gd name="T90" fmla="*/ 128 w 1189"/>
                <a:gd name="T91" fmla="*/ 203 h 426"/>
                <a:gd name="T92" fmla="*/ 47 w 1189"/>
                <a:gd name="T93" fmla="*/ 167 h 426"/>
                <a:gd name="T94" fmla="*/ 0 w 1189"/>
                <a:gd name="T95" fmla="*/ 123 h 426"/>
                <a:gd name="T96" fmla="*/ 8 w 1189"/>
                <a:gd name="T97" fmla="*/ 83 h 426"/>
                <a:gd name="T98" fmla="*/ 30 w 1189"/>
                <a:gd name="T99" fmla="*/ 46 h 426"/>
                <a:gd name="T100" fmla="*/ 62 w 1189"/>
                <a:gd name="T101" fmla="*/ 11 h 426"/>
                <a:gd name="T102" fmla="*/ 106 w 1189"/>
                <a:gd name="T103" fmla="*/ 8 h 426"/>
                <a:gd name="T104" fmla="*/ 152 w 1189"/>
                <a:gd name="T105" fmla="*/ 25 h 426"/>
                <a:gd name="T106" fmla="*/ 201 w 1189"/>
                <a:gd name="T107" fmla="*/ 46 h 426"/>
                <a:gd name="T108" fmla="*/ 233 w 1189"/>
                <a:gd name="T109" fmla="*/ 57 h 42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1189"/>
                <a:gd name="T166" fmla="*/ 0 h 426"/>
                <a:gd name="T167" fmla="*/ 1189 w 1189"/>
                <a:gd name="T168" fmla="*/ 426 h 426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1189" h="426">
                  <a:moveTo>
                    <a:pt x="233" y="56"/>
                  </a:moveTo>
                  <a:lnTo>
                    <a:pt x="265" y="65"/>
                  </a:lnTo>
                  <a:lnTo>
                    <a:pt x="299" y="73"/>
                  </a:lnTo>
                  <a:lnTo>
                    <a:pt x="334" y="82"/>
                  </a:lnTo>
                  <a:lnTo>
                    <a:pt x="366" y="90"/>
                  </a:lnTo>
                  <a:lnTo>
                    <a:pt x="402" y="97"/>
                  </a:lnTo>
                  <a:lnTo>
                    <a:pt x="437" y="103"/>
                  </a:lnTo>
                  <a:lnTo>
                    <a:pt x="471" y="109"/>
                  </a:lnTo>
                  <a:lnTo>
                    <a:pt x="510" y="111"/>
                  </a:lnTo>
                  <a:lnTo>
                    <a:pt x="547" y="112"/>
                  </a:lnTo>
                  <a:lnTo>
                    <a:pt x="586" y="110"/>
                  </a:lnTo>
                  <a:lnTo>
                    <a:pt x="572" y="115"/>
                  </a:lnTo>
                  <a:lnTo>
                    <a:pt x="557" y="121"/>
                  </a:lnTo>
                  <a:lnTo>
                    <a:pt x="542" y="127"/>
                  </a:lnTo>
                  <a:lnTo>
                    <a:pt x="527" y="133"/>
                  </a:lnTo>
                  <a:lnTo>
                    <a:pt x="515" y="138"/>
                  </a:lnTo>
                  <a:lnTo>
                    <a:pt x="503" y="144"/>
                  </a:lnTo>
                  <a:lnTo>
                    <a:pt x="493" y="151"/>
                  </a:lnTo>
                  <a:lnTo>
                    <a:pt x="486" y="158"/>
                  </a:lnTo>
                  <a:lnTo>
                    <a:pt x="481" y="165"/>
                  </a:lnTo>
                  <a:lnTo>
                    <a:pt x="478" y="171"/>
                  </a:lnTo>
                  <a:lnTo>
                    <a:pt x="496" y="179"/>
                  </a:lnTo>
                  <a:lnTo>
                    <a:pt x="510" y="182"/>
                  </a:lnTo>
                  <a:lnTo>
                    <a:pt x="525" y="182"/>
                  </a:lnTo>
                  <a:lnTo>
                    <a:pt x="540" y="178"/>
                  </a:lnTo>
                  <a:lnTo>
                    <a:pt x="557" y="174"/>
                  </a:lnTo>
                  <a:lnTo>
                    <a:pt x="572" y="168"/>
                  </a:lnTo>
                  <a:lnTo>
                    <a:pt x="586" y="162"/>
                  </a:lnTo>
                  <a:lnTo>
                    <a:pt x="603" y="157"/>
                  </a:lnTo>
                  <a:lnTo>
                    <a:pt x="621" y="153"/>
                  </a:lnTo>
                  <a:lnTo>
                    <a:pt x="638" y="151"/>
                  </a:lnTo>
                  <a:lnTo>
                    <a:pt x="706" y="151"/>
                  </a:lnTo>
                  <a:lnTo>
                    <a:pt x="701" y="154"/>
                  </a:lnTo>
                  <a:lnTo>
                    <a:pt x="692" y="158"/>
                  </a:lnTo>
                  <a:lnTo>
                    <a:pt x="684" y="160"/>
                  </a:lnTo>
                  <a:lnTo>
                    <a:pt x="672" y="163"/>
                  </a:lnTo>
                  <a:lnTo>
                    <a:pt x="662" y="167"/>
                  </a:lnTo>
                  <a:lnTo>
                    <a:pt x="650" y="169"/>
                  </a:lnTo>
                  <a:lnTo>
                    <a:pt x="638" y="173"/>
                  </a:lnTo>
                  <a:lnTo>
                    <a:pt x="625" y="175"/>
                  </a:lnTo>
                  <a:lnTo>
                    <a:pt x="616" y="178"/>
                  </a:lnTo>
                  <a:lnTo>
                    <a:pt x="603" y="181"/>
                  </a:lnTo>
                  <a:lnTo>
                    <a:pt x="594" y="184"/>
                  </a:lnTo>
                  <a:lnTo>
                    <a:pt x="584" y="187"/>
                  </a:lnTo>
                  <a:lnTo>
                    <a:pt x="574" y="192"/>
                  </a:lnTo>
                  <a:lnTo>
                    <a:pt x="564" y="197"/>
                  </a:lnTo>
                  <a:lnTo>
                    <a:pt x="557" y="200"/>
                  </a:lnTo>
                  <a:lnTo>
                    <a:pt x="549" y="205"/>
                  </a:lnTo>
                  <a:lnTo>
                    <a:pt x="542" y="210"/>
                  </a:lnTo>
                  <a:lnTo>
                    <a:pt x="537" y="215"/>
                  </a:lnTo>
                  <a:lnTo>
                    <a:pt x="535" y="221"/>
                  </a:lnTo>
                  <a:lnTo>
                    <a:pt x="530" y="226"/>
                  </a:lnTo>
                  <a:lnTo>
                    <a:pt x="559" y="234"/>
                  </a:lnTo>
                  <a:lnTo>
                    <a:pt x="586" y="237"/>
                  </a:lnTo>
                  <a:lnTo>
                    <a:pt x="613" y="235"/>
                  </a:lnTo>
                  <a:lnTo>
                    <a:pt x="640" y="231"/>
                  </a:lnTo>
                  <a:lnTo>
                    <a:pt x="665" y="224"/>
                  </a:lnTo>
                  <a:lnTo>
                    <a:pt x="689" y="216"/>
                  </a:lnTo>
                  <a:lnTo>
                    <a:pt x="716" y="208"/>
                  </a:lnTo>
                  <a:lnTo>
                    <a:pt x="741" y="201"/>
                  </a:lnTo>
                  <a:lnTo>
                    <a:pt x="768" y="195"/>
                  </a:lnTo>
                  <a:lnTo>
                    <a:pt x="795" y="192"/>
                  </a:lnTo>
                  <a:lnTo>
                    <a:pt x="895" y="189"/>
                  </a:lnTo>
                  <a:lnTo>
                    <a:pt x="875" y="191"/>
                  </a:lnTo>
                  <a:lnTo>
                    <a:pt x="851" y="194"/>
                  </a:lnTo>
                  <a:lnTo>
                    <a:pt x="826" y="199"/>
                  </a:lnTo>
                  <a:lnTo>
                    <a:pt x="799" y="205"/>
                  </a:lnTo>
                  <a:lnTo>
                    <a:pt x="770" y="211"/>
                  </a:lnTo>
                  <a:lnTo>
                    <a:pt x="743" y="221"/>
                  </a:lnTo>
                  <a:lnTo>
                    <a:pt x="719" y="230"/>
                  </a:lnTo>
                  <a:lnTo>
                    <a:pt x="694" y="240"/>
                  </a:lnTo>
                  <a:lnTo>
                    <a:pt x="672" y="250"/>
                  </a:lnTo>
                  <a:lnTo>
                    <a:pt x="655" y="263"/>
                  </a:lnTo>
                  <a:lnTo>
                    <a:pt x="689" y="273"/>
                  </a:lnTo>
                  <a:lnTo>
                    <a:pt x="721" y="275"/>
                  </a:lnTo>
                  <a:lnTo>
                    <a:pt x="750" y="273"/>
                  </a:lnTo>
                  <a:lnTo>
                    <a:pt x="782" y="267"/>
                  </a:lnTo>
                  <a:lnTo>
                    <a:pt x="812" y="258"/>
                  </a:lnTo>
                  <a:lnTo>
                    <a:pt x="841" y="249"/>
                  </a:lnTo>
                  <a:lnTo>
                    <a:pt x="873" y="240"/>
                  </a:lnTo>
                  <a:lnTo>
                    <a:pt x="902" y="233"/>
                  </a:lnTo>
                  <a:lnTo>
                    <a:pt x="934" y="229"/>
                  </a:lnTo>
                  <a:lnTo>
                    <a:pt x="964" y="230"/>
                  </a:lnTo>
                  <a:lnTo>
                    <a:pt x="969" y="226"/>
                  </a:lnTo>
                  <a:lnTo>
                    <a:pt x="971" y="222"/>
                  </a:lnTo>
                  <a:lnTo>
                    <a:pt x="971" y="217"/>
                  </a:lnTo>
                  <a:lnTo>
                    <a:pt x="966" y="213"/>
                  </a:lnTo>
                  <a:lnTo>
                    <a:pt x="961" y="209"/>
                  </a:lnTo>
                  <a:lnTo>
                    <a:pt x="956" y="205"/>
                  </a:lnTo>
                  <a:lnTo>
                    <a:pt x="947" y="201"/>
                  </a:lnTo>
                  <a:lnTo>
                    <a:pt x="939" y="198"/>
                  </a:lnTo>
                  <a:lnTo>
                    <a:pt x="929" y="194"/>
                  </a:lnTo>
                  <a:lnTo>
                    <a:pt x="920" y="192"/>
                  </a:lnTo>
                  <a:lnTo>
                    <a:pt x="951" y="193"/>
                  </a:lnTo>
                  <a:lnTo>
                    <a:pt x="983" y="195"/>
                  </a:lnTo>
                  <a:lnTo>
                    <a:pt x="1015" y="199"/>
                  </a:lnTo>
                  <a:lnTo>
                    <a:pt x="1045" y="205"/>
                  </a:lnTo>
                  <a:lnTo>
                    <a:pt x="1072" y="211"/>
                  </a:lnTo>
                  <a:lnTo>
                    <a:pt x="1098" y="219"/>
                  </a:lnTo>
                  <a:lnTo>
                    <a:pt x="1123" y="230"/>
                  </a:lnTo>
                  <a:lnTo>
                    <a:pt x="1145" y="241"/>
                  </a:lnTo>
                  <a:lnTo>
                    <a:pt x="1162" y="254"/>
                  </a:lnTo>
                  <a:lnTo>
                    <a:pt x="1177" y="267"/>
                  </a:lnTo>
                  <a:lnTo>
                    <a:pt x="1187" y="281"/>
                  </a:lnTo>
                  <a:lnTo>
                    <a:pt x="1189" y="295"/>
                  </a:lnTo>
                  <a:lnTo>
                    <a:pt x="1187" y="307"/>
                  </a:lnTo>
                  <a:lnTo>
                    <a:pt x="1182" y="319"/>
                  </a:lnTo>
                  <a:lnTo>
                    <a:pt x="1172" y="331"/>
                  </a:lnTo>
                  <a:lnTo>
                    <a:pt x="1160" y="343"/>
                  </a:lnTo>
                  <a:lnTo>
                    <a:pt x="1145" y="353"/>
                  </a:lnTo>
                  <a:lnTo>
                    <a:pt x="1130" y="365"/>
                  </a:lnTo>
                  <a:lnTo>
                    <a:pt x="1118" y="375"/>
                  </a:lnTo>
                  <a:lnTo>
                    <a:pt x="1103" y="386"/>
                  </a:lnTo>
                  <a:lnTo>
                    <a:pt x="1059" y="402"/>
                  </a:lnTo>
                  <a:lnTo>
                    <a:pt x="1008" y="415"/>
                  </a:lnTo>
                  <a:lnTo>
                    <a:pt x="951" y="422"/>
                  </a:lnTo>
                  <a:lnTo>
                    <a:pt x="893" y="426"/>
                  </a:lnTo>
                  <a:lnTo>
                    <a:pt x="829" y="426"/>
                  </a:lnTo>
                  <a:lnTo>
                    <a:pt x="768" y="425"/>
                  </a:lnTo>
                  <a:lnTo>
                    <a:pt x="704" y="422"/>
                  </a:lnTo>
                  <a:lnTo>
                    <a:pt x="643" y="417"/>
                  </a:lnTo>
                  <a:lnTo>
                    <a:pt x="586" y="413"/>
                  </a:lnTo>
                  <a:lnTo>
                    <a:pt x="530" y="407"/>
                  </a:lnTo>
                  <a:lnTo>
                    <a:pt x="471" y="402"/>
                  </a:lnTo>
                  <a:lnTo>
                    <a:pt x="427" y="392"/>
                  </a:lnTo>
                  <a:lnTo>
                    <a:pt x="393" y="376"/>
                  </a:lnTo>
                  <a:lnTo>
                    <a:pt x="368" y="358"/>
                  </a:lnTo>
                  <a:lnTo>
                    <a:pt x="351" y="335"/>
                  </a:lnTo>
                  <a:lnTo>
                    <a:pt x="339" y="311"/>
                  </a:lnTo>
                  <a:lnTo>
                    <a:pt x="326" y="286"/>
                  </a:lnTo>
                  <a:lnTo>
                    <a:pt x="314" y="262"/>
                  </a:lnTo>
                  <a:lnTo>
                    <a:pt x="299" y="239"/>
                  </a:lnTo>
                  <a:lnTo>
                    <a:pt x="277" y="218"/>
                  </a:lnTo>
                  <a:lnTo>
                    <a:pt x="250" y="239"/>
                  </a:lnTo>
                  <a:lnTo>
                    <a:pt x="221" y="232"/>
                  </a:lnTo>
                  <a:lnTo>
                    <a:pt x="189" y="223"/>
                  </a:lnTo>
                  <a:lnTo>
                    <a:pt x="157" y="214"/>
                  </a:lnTo>
                  <a:lnTo>
                    <a:pt x="128" y="203"/>
                  </a:lnTo>
                  <a:lnTo>
                    <a:pt x="98" y="192"/>
                  </a:lnTo>
                  <a:lnTo>
                    <a:pt x="71" y="179"/>
                  </a:lnTo>
                  <a:lnTo>
                    <a:pt x="47" y="167"/>
                  </a:lnTo>
                  <a:lnTo>
                    <a:pt x="27" y="153"/>
                  </a:lnTo>
                  <a:lnTo>
                    <a:pt x="13" y="138"/>
                  </a:lnTo>
                  <a:lnTo>
                    <a:pt x="0" y="123"/>
                  </a:lnTo>
                  <a:lnTo>
                    <a:pt x="0" y="110"/>
                  </a:lnTo>
                  <a:lnTo>
                    <a:pt x="3" y="97"/>
                  </a:lnTo>
                  <a:lnTo>
                    <a:pt x="8" y="83"/>
                  </a:lnTo>
                  <a:lnTo>
                    <a:pt x="13" y="71"/>
                  </a:lnTo>
                  <a:lnTo>
                    <a:pt x="20" y="58"/>
                  </a:lnTo>
                  <a:lnTo>
                    <a:pt x="30" y="46"/>
                  </a:lnTo>
                  <a:lnTo>
                    <a:pt x="40" y="34"/>
                  </a:lnTo>
                  <a:lnTo>
                    <a:pt x="49" y="23"/>
                  </a:lnTo>
                  <a:lnTo>
                    <a:pt x="62" y="11"/>
                  </a:lnTo>
                  <a:lnTo>
                    <a:pt x="74" y="0"/>
                  </a:lnTo>
                  <a:lnTo>
                    <a:pt x="91" y="3"/>
                  </a:lnTo>
                  <a:lnTo>
                    <a:pt x="106" y="8"/>
                  </a:lnTo>
                  <a:lnTo>
                    <a:pt x="121" y="13"/>
                  </a:lnTo>
                  <a:lnTo>
                    <a:pt x="138" y="19"/>
                  </a:lnTo>
                  <a:lnTo>
                    <a:pt x="152" y="25"/>
                  </a:lnTo>
                  <a:lnTo>
                    <a:pt x="170" y="32"/>
                  </a:lnTo>
                  <a:lnTo>
                    <a:pt x="184" y="39"/>
                  </a:lnTo>
                  <a:lnTo>
                    <a:pt x="201" y="46"/>
                  </a:lnTo>
                  <a:lnTo>
                    <a:pt x="216" y="51"/>
                  </a:lnTo>
                  <a:lnTo>
                    <a:pt x="233" y="57"/>
                  </a:lnTo>
                  <a:lnTo>
                    <a:pt x="233" y="56"/>
                  </a:lnTo>
                  <a:close/>
                </a:path>
              </a:pathLst>
            </a:custGeom>
            <a:solidFill>
              <a:srgbClr val="B347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16425" name="Freeform 38">
              <a:extLst>
                <a:ext uri="{FF2B5EF4-FFF2-40B4-BE49-F238E27FC236}">
                  <a16:creationId xmlns:a16="http://schemas.microsoft.com/office/drawing/2014/main" id="{07B2D1AD-2534-4551-B61D-8358FF49B2F6}"/>
                </a:ext>
              </a:extLst>
            </p:cNvPr>
            <p:cNvSpPr>
              <a:spLocks/>
            </p:cNvSpPr>
            <p:nvPr/>
          </p:nvSpPr>
          <p:spPr bwMode="auto">
            <a:xfrm>
              <a:off x="3412" y="3749"/>
              <a:ext cx="47" cy="15"/>
            </a:xfrm>
            <a:custGeom>
              <a:avLst/>
              <a:gdLst>
                <a:gd name="T0" fmla="*/ 44 w 47"/>
                <a:gd name="T1" fmla="*/ 0 h 15"/>
                <a:gd name="T2" fmla="*/ 47 w 47"/>
                <a:gd name="T3" fmla="*/ 6 h 15"/>
                <a:gd name="T4" fmla="*/ 42 w 47"/>
                <a:gd name="T5" fmla="*/ 10 h 15"/>
                <a:gd name="T6" fmla="*/ 37 w 47"/>
                <a:gd name="T7" fmla="*/ 13 h 15"/>
                <a:gd name="T8" fmla="*/ 30 w 47"/>
                <a:gd name="T9" fmla="*/ 15 h 15"/>
                <a:gd name="T10" fmla="*/ 22 w 47"/>
                <a:gd name="T11" fmla="*/ 15 h 15"/>
                <a:gd name="T12" fmla="*/ 15 w 47"/>
                <a:gd name="T13" fmla="*/ 15 h 15"/>
                <a:gd name="T14" fmla="*/ 10 w 47"/>
                <a:gd name="T15" fmla="*/ 13 h 15"/>
                <a:gd name="T16" fmla="*/ 3 w 47"/>
                <a:gd name="T17" fmla="*/ 9 h 15"/>
                <a:gd name="T18" fmla="*/ 0 w 47"/>
                <a:gd name="T19" fmla="*/ 6 h 15"/>
                <a:gd name="T20" fmla="*/ 0 w 47"/>
                <a:gd name="T21" fmla="*/ 0 h 15"/>
                <a:gd name="T22" fmla="*/ 44 w 47"/>
                <a:gd name="T23" fmla="*/ 0 h 15"/>
                <a:gd name="T24" fmla="*/ 44 w 47"/>
                <a:gd name="T25" fmla="*/ 0 h 15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47"/>
                <a:gd name="T40" fmla="*/ 0 h 15"/>
                <a:gd name="T41" fmla="*/ 47 w 47"/>
                <a:gd name="T42" fmla="*/ 15 h 15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47" h="15">
                  <a:moveTo>
                    <a:pt x="44" y="0"/>
                  </a:moveTo>
                  <a:lnTo>
                    <a:pt x="47" y="6"/>
                  </a:lnTo>
                  <a:lnTo>
                    <a:pt x="42" y="10"/>
                  </a:lnTo>
                  <a:lnTo>
                    <a:pt x="37" y="13"/>
                  </a:lnTo>
                  <a:lnTo>
                    <a:pt x="30" y="15"/>
                  </a:lnTo>
                  <a:lnTo>
                    <a:pt x="22" y="15"/>
                  </a:lnTo>
                  <a:lnTo>
                    <a:pt x="15" y="15"/>
                  </a:lnTo>
                  <a:lnTo>
                    <a:pt x="10" y="13"/>
                  </a:lnTo>
                  <a:lnTo>
                    <a:pt x="3" y="9"/>
                  </a:lnTo>
                  <a:lnTo>
                    <a:pt x="0" y="6"/>
                  </a:lnTo>
                  <a:lnTo>
                    <a:pt x="0" y="0"/>
                  </a:lnTo>
                  <a:lnTo>
                    <a:pt x="44" y="0"/>
                  </a:lnTo>
                  <a:close/>
                </a:path>
              </a:pathLst>
            </a:custGeom>
            <a:solidFill>
              <a:srgbClr val="FF00B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16426" name="Freeform 39">
              <a:extLst>
                <a:ext uri="{FF2B5EF4-FFF2-40B4-BE49-F238E27FC236}">
                  <a16:creationId xmlns:a16="http://schemas.microsoft.com/office/drawing/2014/main" id="{AE218505-4839-4268-8E2F-47C4613BA1C4}"/>
                </a:ext>
              </a:extLst>
            </p:cNvPr>
            <p:cNvSpPr>
              <a:spLocks/>
            </p:cNvSpPr>
            <p:nvPr/>
          </p:nvSpPr>
          <p:spPr bwMode="auto">
            <a:xfrm>
              <a:off x="3491" y="3749"/>
              <a:ext cx="115" cy="54"/>
            </a:xfrm>
            <a:custGeom>
              <a:avLst/>
              <a:gdLst>
                <a:gd name="T0" fmla="*/ 112 w 115"/>
                <a:gd name="T1" fmla="*/ 0 h 54"/>
                <a:gd name="T2" fmla="*/ 115 w 115"/>
                <a:gd name="T3" fmla="*/ 6 h 54"/>
                <a:gd name="T4" fmla="*/ 115 w 115"/>
                <a:gd name="T5" fmla="*/ 11 h 54"/>
                <a:gd name="T6" fmla="*/ 112 w 115"/>
                <a:gd name="T7" fmla="*/ 17 h 54"/>
                <a:gd name="T8" fmla="*/ 107 w 115"/>
                <a:gd name="T9" fmla="*/ 23 h 54"/>
                <a:gd name="T10" fmla="*/ 100 w 115"/>
                <a:gd name="T11" fmla="*/ 29 h 54"/>
                <a:gd name="T12" fmla="*/ 93 w 115"/>
                <a:gd name="T13" fmla="*/ 34 h 54"/>
                <a:gd name="T14" fmla="*/ 85 w 115"/>
                <a:gd name="T15" fmla="*/ 39 h 54"/>
                <a:gd name="T16" fmla="*/ 76 w 115"/>
                <a:gd name="T17" fmla="*/ 45 h 54"/>
                <a:gd name="T18" fmla="*/ 68 w 115"/>
                <a:gd name="T19" fmla="*/ 49 h 54"/>
                <a:gd name="T20" fmla="*/ 61 w 115"/>
                <a:gd name="T21" fmla="*/ 54 h 54"/>
                <a:gd name="T22" fmla="*/ 49 w 115"/>
                <a:gd name="T23" fmla="*/ 51 h 54"/>
                <a:gd name="T24" fmla="*/ 36 w 115"/>
                <a:gd name="T25" fmla="*/ 48 h 54"/>
                <a:gd name="T26" fmla="*/ 24 w 115"/>
                <a:gd name="T27" fmla="*/ 45 h 54"/>
                <a:gd name="T28" fmla="*/ 14 w 115"/>
                <a:gd name="T29" fmla="*/ 40 h 54"/>
                <a:gd name="T30" fmla="*/ 7 w 115"/>
                <a:gd name="T31" fmla="*/ 35 h 54"/>
                <a:gd name="T32" fmla="*/ 2 w 115"/>
                <a:gd name="T33" fmla="*/ 30 h 54"/>
                <a:gd name="T34" fmla="*/ 0 w 115"/>
                <a:gd name="T35" fmla="*/ 24 h 54"/>
                <a:gd name="T36" fmla="*/ 0 w 115"/>
                <a:gd name="T37" fmla="*/ 17 h 54"/>
                <a:gd name="T38" fmla="*/ 5 w 115"/>
                <a:gd name="T39" fmla="*/ 11 h 54"/>
                <a:gd name="T40" fmla="*/ 9 w 115"/>
                <a:gd name="T41" fmla="*/ 3 h 54"/>
                <a:gd name="T42" fmla="*/ 19 w 115"/>
                <a:gd name="T43" fmla="*/ 2 h 54"/>
                <a:gd name="T44" fmla="*/ 29 w 115"/>
                <a:gd name="T45" fmla="*/ 1 h 54"/>
                <a:gd name="T46" fmla="*/ 39 w 115"/>
                <a:gd name="T47" fmla="*/ 0 h 54"/>
                <a:gd name="T48" fmla="*/ 49 w 115"/>
                <a:gd name="T49" fmla="*/ 0 h 54"/>
                <a:gd name="T50" fmla="*/ 61 w 115"/>
                <a:gd name="T51" fmla="*/ 0 h 54"/>
                <a:gd name="T52" fmla="*/ 71 w 115"/>
                <a:gd name="T53" fmla="*/ 0 h 54"/>
                <a:gd name="T54" fmla="*/ 83 w 115"/>
                <a:gd name="T55" fmla="*/ 0 h 54"/>
                <a:gd name="T56" fmla="*/ 93 w 115"/>
                <a:gd name="T57" fmla="*/ 0 h 54"/>
                <a:gd name="T58" fmla="*/ 103 w 115"/>
                <a:gd name="T59" fmla="*/ 0 h 54"/>
                <a:gd name="T60" fmla="*/ 112 w 115"/>
                <a:gd name="T61" fmla="*/ 0 h 54"/>
                <a:gd name="T62" fmla="*/ 112 w 115"/>
                <a:gd name="T63" fmla="*/ 0 h 54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115"/>
                <a:gd name="T97" fmla="*/ 0 h 54"/>
                <a:gd name="T98" fmla="*/ 115 w 115"/>
                <a:gd name="T99" fmla="*/ 54 h 54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115" h="54">
                  <a:moveTo>
                    <a:pt x="112" y="0"/>
                  </a:moveTo>
                  <a:lnTo>
                    <a:pt x="115" y="6"/>
                  </a:lnTo>
                  <a:lnTo>
                    <a:pt x="115" y="11"/>
                  </a:lnTo>
                  <a:lnTo>
                    <a:pt x="112" y="17"/>
                  </a:lnTo>
                  <a:lnTo>
                    <a:pt x="107" y="23"/>
                  </a:lnTo>
                  <a:lnTo>
                    <a:pt x="100" y="29"/>
                  </a:lnTo>
                  <a:lnTo>
                    <a:pt x="93" y="34"/>
                  </a:lnTo>
                  <a:lnTo>
                    <a:pt x="85" y="39"/>
                  </a:lnTo>
                  <a:lnTo>
                    <a:pt x="76" y="45"/>
                  </a:lnTo>
                  <a:lnTo>
                    <a:pt x="68" y="49"/>
                  </a:lnTo>
                  <a:lnTo>
                    <a:pt x="61" y="54"/>
                  </a:lnTo>
                  <a:lnTo>
                    <a:pt x="49" y="51"/>
                  </a:lnTo>
                  <a:lnTo>
                    <a:pt x="36" y="48"/>
                  </a:lnTo>
                  <a:lnTo>
                    <a:pt x="24" y="45"/>
                  </a:lnTo>
                  <a:lnTo>
                    <a:pt x="14" y="40"/>
                  </a:lnTo>
                  <a:lnTo>
                    <a:pt x="7" y="35"/>
                  </a:lnTo>
                  <a:lnTo>
                    <a:pt x="2" y="30"/>
                  </a:lnTo>
                  <a:lnTo>
                    <a:pt x="0" y="24"/>
                  </a:lnTo>
                  <a:lnTo>
                    <a:pt x="0" y="17"/>
                  </a:lnTo>
                  <a:lnTo>
                    <a:pt x="5" y="11"/>
                  </a:lnTo>
                  <a:lnTo>
                    <a:pt x="9" y="3"/>
                  </a:lnTo>
                  <a:lnTo>
                    <a:pt x="19" y="2"/>
                  </a:lnTo>
                  <a:lnTo>
                    <a:pt x="29" y="1"/>
                  </a:lnTo>
                  <a:lnTo>
                    <a:pt x="39" y="0"/>
                  </a:lnTo>
                  <a:lnTo>
                    <a:pt x="49" y="0"/>
                  </a:lnTo>
                  <a:lnTo>
                    <a:pt x="61" y="0"/>
                  </a:lnTo>
                  <a:lnTo>
                    <a:pt x="71" y="0"/>
                  </a:lnTo>
                  <a:lnTo>
                    <a:pt x="83" y="0"/>
                  </a:lnTo>
                  <a:lnTo>
                    <a:pt x="93" y="0"/>
                  </a:lnTo>
                  <a:lnTo>
                    <a:pt x="103" y="0"/>
                  </a:lnTo>
                  <a:lnTo>
                    <a:pt x="112" y="0"/>
                  </a:lnTo>
                  <a:close/>
                </a:path>
              </a:pathLst>
            </a:custGeom>
            <a:solidFill>
              <a:srgbClr val="B3D9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16427" name="Freeform 40">
              <a:extLst>
                <a:ext uri="{FF2B5EF4-FFF2-40B4-BE49-F238E27FC236}">
                  <a16:creationId xmlns:a16="http://schemas.microsoft.com/office/drawing/2014/main" id="{FED03E70-AA08-4656-ACD2-7529FF85B464}"/>
                </a:ext>
              </a:extLst>
            </p:cNvPr>
            <p:cNvSpPr>
              <a:spLocks/>
            </p:cNvSpPr>
            <p:nvPr/>
          </p:nvSpPr>
          <p:spPr bwMode="auto">
            <a:xfrm>
              <a:off x="3613" y="3749"/>
              <a:ext cx="152" cy="81"/>
            </a:xfrm>
            <a:custGeom>
              <a:avLst/>
              <a:gdLst>
                <a:gd name="T0" fmla="*/ 152 w 152"/>
                <a:gd name="T1" fmla="*/ 3 h 81"/>
                <a:gd name="T2" fmla="*/ 142 w 152"/>
                <a:gd name="T3" fmla="*/ 13 h 81"/>
                <a:gd name="T4" fmla="*/ 133 w 152"/>
                <a:gd name="T5" fmla="*/ 23 h 81"/>
                <a:gd name="T6" fmla="*/ 128 w 152"/>
                <a:gd name="T7" fmla="*/ 34 h 81"/>
                <a:gd name="T8" fmla="*/ 120 w 152"/>
                <a:gd name="T9" fmla="*/ 47 h 81"/>
                <a:gd name="T10" fmla="*/ 113 w 152"/>
                <a:gd name="T11" fmla="*/ 58 h 81"/>
                <a:gd name="T12" fmla="*/ 106 w 152"/>
                <a:gd name="T13" fmla="*/ 69 h 81"/>
                <a:gd name="T14" fmla="*/ 93 w 152"/>
                <a:gd name="T15" fmla="*/ 77 h 81"/>
                <a:gd name="T16" fmla="*/ 79 w 152"/>
                <a:gd name="T17" fmla="*/ 81 h 81"/>
                <a:gd name="T18" fmla="*/ 57 w 152"/>
                <a:gd name="T19" fmla="*/ 81 h 81"/>
                <a:gd name="T20" fmla="*/ 27 w 152"/>
                <a:gd name="T21" fmla="*/ 78 h 81"/>
                <a:gd name="T22" fmla="*/ 10 w 152"/>
                <a:gd name="T23" fmla="*/ 71 h 81"/>
                <a:gd name="T24" fmla="*/ 0 w 152"/>
                <a:gd name="T25" fmla="*/ 63 h 81"/>
                <a:gd name="T26" fmla="*/ 0 w 152"/>
                <a:gd name="T27" fmla="*/ 56 h 81"/>
                <a:gd name="T28" fmla="*/ 5 w 152"/>
                <a:gd name="T29" fmla="*/ 48 h 81"/>
                <a:gd name="T30" fmla="*/ 17 w 152"/>
                <a:gd name="T31" fmla="*/ 40 h 81"/>
                <a:gd name="T32" fmla="*/ 30 w 152"/>
                <a:gd name="T33" fmla="*/ 32 h 81"/>
                <a:gd name="T34" fmla="*/ 42 w 152"/>
                <a:gd name="T35" fmla="*/ 25 h 81"/>
                <a:gd name="T36" fmla="*/ 54 w 152"/>
                <a:gd name="T37" fmla="*/ 17 h 81"/>
                <a:gd name="T38" fmla="*/ 61 w 152"/>
                <a:gd name="T39" fmla="*/ 9 h 81"/>
                <a:gd name="T40" fmla="*/ 64 w 152"/>
                <a:gd name="T41" fmla="*/ 0 h 81"/>
                <a:gd name="T42" fmla="*/ 152 w 152"/>
                <a:gd name="T43" fmla="*/ 3 h 81"/>
                <a:gd name="T44" fmla="*/ 152 w 152"/>
                <a:gd name="T45" fmla="*/ 3 h 81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152"/>
                <a:gd name="T70" fmla="*/ 0 h 81"/>
                <a:gd name="T71" fmla="*/ 152 w 152"/>
                <a:gd name="T72" fmla="*/ 81 h 81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152" h="81">
                  <a:moveTo>
                    <a:pt x="152" y="3"/>
                  </a:moveTo>
                  <a:lnTo>
                    <a:pt x="142" y="13"/>
                  </a:lnTo>
                  <a:lnTo>
                    <a:pt x="133" y="23"/>
                  </a:lnTo>
                  <a:lnTo>
                    <a:pt x="128" y="34"/>
                  </a:lnTo>
                  <a:lnTo>
                    <a:pt x="120" y="47"/>
                  </a:lnTo>
                  <a:lnTo>
                    <a:pt x="113" y="58"/>
                  </a:lnTo>
                  <a:lnTo>
                    <a:pt x="106" y="69"/>
                  </a:lnTo>
                  <a:lnTo>
                    <a:pt x="93" y="77"/>
                  </a:lnTo>
                  <a:lnTo>
                    <a:pt x="79" y="81"/>
                  </a:lnTo>
                  <a:lnTo>
                    <a:pt x="57" y="81"/>
                  </a:lnTo>
                  <a:lnTo>
                    <a:pt x="27" y="78"/>
                  </a:lnTo>
                  <a:lnTo>
                    <a:pt x="10" y="71"/>
                  </a:lnTo>
                  <a:lnTo>
                    <a:pt x="0" y="63"/>
                  </a:lnTo>
                  <a:lnTo>
                    <a:pt x="0" y="56"/>
                  </a:lnTo>
                  <a:lnTo>
                    <a:pt x="5" y="48"/>
                  </a:lnTo>
                  <a:lnTo>
                    <a:pt x="17" y="40"/>
                  </a:lnTo>
                  <a:lnTo>
                    <a:pt x="30" y="32"/>
                  </a:lnTo>
                  <a:lnTo>
                    <a:pt x="42" y="25"/>
                  </a:lnTo>
                  <a:lnTo>
                    <a:pt x="54" y="17"/>
                  </a:lnTo>
                  <a:lnTo>
                    <a:pt x="61" y="9"/>
                  </a:lnTo>
                  <a:lnTo>
                    <a:pt x="64" y="0"/>
                  </a:lnTo>
                  <a:lnTo>
                    <a:pt x="152" y="3"/>
                  </a:lnTo>
                  <a:close/>
                </a:path>
              </a:pathLst>
            </a:custGeom>
            <a:solidFill>
              <a:srgbClr val="FF00B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16428" name="Freeform 41">
              <a:extLst>
                <a:ext uri="{FF2B5EF4-FFF2-40B4-BE49-F238E27FC236}">
                  <a16:creationId xmlns:a16="http://schemas.microsoft.com/office/drawing/2014/main" id="{E0F09F77-C565-40CF-A9B3-68926BCF6860}"/>
                </a:ext>
              </a:extLst>
            </p:cNvPr>
            <p:cNvSpPr>
              <a:spLocks/>
            </p:cNvSpPr>
            <p:nvPr/>
          </p:nvSpPr>
          <p:spPr bwMode="auto">
            <a:xfrm>
              <a:off x="3748" y="3746"/>
              <a:ext cx="176" cy="100"/>
            </a:xfrm>
            <a:custGeom>
              <a:avLst/>
              <a:gdLst>
                <a:gd name="T0" fmla="*/ 176 w 176"/>
                <a:gd name="T1" fmla="*/ 6 h 100"/>
                <a:gd name="T2" fmla="*/ 159 w 176"/>
                <a:gd name="T3" fmla="*/ 18 h 100"/>
                <a:gd name="T4" fmla="*/ 147 w 176"/>
                <a:gd name="T5" fmla="*/ 32 h 100"/>
                <a:gd name="T6" fmla="*/ 137 w 176"/>
                <a:gd name="T7" fmla="*/ 46 h 100"/>
                <a:gd name="T8" fmla="*/ 130 w 176"/>
                <a:gd name="T9" fmla="*/ 61 h 100"/>
                <a:gd name="T10" fmla="*/ 120 w 176"/>
                <a:gd name="T11" fmla="*/ 75 h 100"/>
                <a:gd name="T12" fmla="*/ 108 w 176"/>
                <a:gd name="T13" fmla="*/ 86 h 100"/>
                <a:gd name="T14" fmla="*/ 91 w 176"/>
                <a:gd name="T15" fmla="*/ 96 h 100"/>
                <a:gd name="T16" fmla="*/ 69 w 176"/>
                <a:gd name="T17" fmla="*/ 100 h 100"/>
                <a:gd name="T18" fmla="*/ 39 w 176"/>
                <a:gd name="T19" fmla="*/ 99 h 100"/>
                <a:gd name="T20" fmla="*/ 0 w 176"/>
                <a:gd name="T21" fmla="*/ 92 h 100"/>
                <a:gd name="T22" fmla="*/ 12 w 176"/>
                <a:gd name="T23" fmla="*/ 81 h 100"/>
                <a:gd name="T24" fmla="*/ 22 w 176"/>
                <a:gd name="T25" fmla="*/ 67 h 100"/>
                <a:gd name="T26" fmla="*/ 32 w 176"/>
                <a:gd name="T27" fmla="*/ 53 h 100"/>
                <a:gd name="T28" fmla="*/ 42 w 176"/>
                <a:gd name="T29" fmla="*/ 38 h 100"/>
                <a:gd name="T30" fmla="*/ 51 w 176"/>
                <a:gd name="T31" fmla="*/ 25 h 100"/>
                <a:gd name="T32" fmla="*/ 66 w 176"/>
                <a:gd name="T33" fmla="*/ 13 h 100"/>
                <a:gd name="T34" fmla="*/ 86 w 176"/>
                <a:gd name="T35" fmla="*/ 4 h 100"/>
                <a:gd name="T36" fmla="*/ 108 w 176"/>
                <a:gd name="T37" fmla="*/ 0 h 100"/>
                <a:gd name="T38" fmla="*/ 140 w 176"/>
                <a:gd name="T39" fmla="*/ 1 h 100"/>
                <a:gd name="T40" fmla="*/ 176 w 176"/>
                <a:gd name="T41" fmla="*/ 6 h 100"/>
                <a:gd name="T42" fmla="*/ 176 w 176"/>
                <a:gd name="T43" fmla="*/ 6 h 100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176"/>
                <a:gd name="T67" fmla="*/ 0 h 100"/>
                <a:gd name="T68" fmla="*/ 176 w 176"/>
                <a:gd name="T69" fmla="*/ 100 h 100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176" h="100">
                  <a:moveTo>
                    <a:pt x="176" y="6"/>
                  </a:moveTo>
                  <a:lnTo>
                    <a:pt x="159" y="18"/>
                  </a:lnTo>
                  <a:lnTo>
                    <a:pt x="147" y="32"/>
                  </a:lnTo>
                  <a:lnTo>
                    <a:pt x="137" y="46"/>
                  </a:lnTo>
                  <a:lnTo>
                    <a:pt x="130" y="61"/>
                  </a:lnTo>
                  <a:lnTo>
                    <a:pt x="120" y="75"/>
                  </a:lnTo>
                  <a:lnTo>
                    <a:pt x="108" y="86"/>
                  </a:lnTo>
                  <a:lnTo>
                    <a:pt x="91" y="96"/>
                  </a:lnTo>
                  <a:lnTo>
                    <a:pt x="69" y="100"/>
                  </a:lnTo>
                  <a:lnTo>
                    <a:pt x="39" y="99"/>
                  </a:lnTo>
                  <a:lnTo>
                    <a:pt x="0" y="92"/>
                  </a:lnTo>
                  <a:lnTo>
                    <a:pt x="12" y="81"/>
                  </a:lnTo>
                  <a:lnTo>
                    <a:pt x="22" y="67"/>
                  </a:lnTo>
                  <a:lnTo>
                    <a:pt x="32" y="53"/>
                  </a:lnTo>
                  <a:lnTo>
                    <a:pt x="42" y="38"/>
                  </a:lnTo>
                  <a:lnTo>
                    <a:pt x="51" y="25"/>
                  </a:lnTo>
                  <a:lnTo>
                    <a:pt x="66" y="13"/>
                  </a:lnTo>
                  <a:lnTo>
                    <a:pt x="86" y="4"/>
                  </a:lnTo>
                  <a:lnTo>
                    <a:pt x="108" y="0"/>
                  </a:lnTo>
                  <a:lnTo>
                    <a:pt x="140" y="1"/>
                  </a:lnTo>
                  <a:lnTo>
                    <a:pt x="176" y="6"/>
                  </a:lnTo>
                  <a:close/>
                </a:path>
              </a:pathLst>
            </a:custGeom>
            <a:solidFill>
              <a:srgbClr val="B3D9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16429" name="Freeform 42">
              <a:extLst>
                <a:ext uri="{FF2B5EF4-FFF2-40B4-BE49-F238E27FC236}">
                  <a16:creationId xmlns:a16="http://schemas.microsoft.com/office/drawing/2014/main" id="{9DA8D629-AA80-4D63-A26F-23AD889A8D84}"/>
                </a:ext>
              </a:extLst>
            </p:cNvPr>
            <p:cNvSpPr>
              <a:spLocks/>
            </p:cNvSpPr>
            <p:nvPr/>
          </p:nvSpPr>
          <p:spPr bwMode="auto">
            <a:xfrm>
              <a:off x="3905" y="3744"/>
              <a:ext cx="152" cy="100"/>
            </a:xfrm>
            <a:custGeom>
              <a:avLst/>
              <a:gdLst>
                <a:gd name="T0" fmla="*/ 149 w 152"/>
                <a:gd name="T1" fmla="*/ 8 h 100"/>
                <a:gd name="T2" fmla="*/ 137 w 152"/>
                <a:gd name="T3" fmla="*/ 19 h 100"/>
                <a:gd name="T4" fmla="*/ 127 w 152"/>
                <a:gd name="T5" fmla="*/ 30 h 100"/>
                <a:gd name="T6" fmla="*/ 120 w 152"/>
                <a:gd name="T7" fmla="*/ 43 h 100"/>
                <a:gd name="T8" fmla="*/ 113 w 152"/>
                <a:gd name="T9" fmla="*/ 55 h 100"/>
                <a:gd name="T10" fmla="*/ 103 w 152"/>
                <a:gd name="T11" fmla="*/ 67 h 100"/>
                <a:gd name="T12" fmla="*/ 93 w 152"/>
                <a:gd name="T13" fmla="*/ 78 h 100"/>
                <a:gd name="T14" fmla="*/ 81 w 152"/>
                <a:gd name="T15" fmla="*/ 88 h 100"/>
                <a:gd name="T16" fmla="*/ 61 w 152"/>
                <a:gd name="T17" fmla="*/ 95 h 100"/>
                <a:gd name="T18" fmla="*/ 34 w 152"/>
                <a:gd name="T19" fmla="*/ 99 h 100"/>
                <a:gd name="T20" fmla="*/ 0 w 152"/>
                <a:gd name="T21" fmla="*/ 100 h 100"/>
                <a:gd name="T22" fmla="*/ 10 w 152"/>
                <a:gd name="T23" fmla="*/ 87 h 100"/>
                <a:gd name="T24" fmla="*/ 17 w 152"/>
                <a:gd name="T25" fmla="*/ 74 h 100"/>
                <a:gd name="T26" fmla="*/ 24 w 152"/>
                <a:gd name="T27" fmla="*/ 58 h 100"/>
                <a:gd name="T28" fmla="*/ 32 w 152"/>
                <a:gd name="T29" fmla="*/ 42 h 100"/>
                <a:gd name="T30" fmla="*/ 42 w 152"/>
                <a:gd name="T31" fmla="*/ 27 h 100"/>
                <a:gd name="T32" fmla="*/ 54 w 152"/>
                <a:gd name="T33" fmla="*/ 14 h 100"/>
                <a:gd name="T34" fmla="*/ 71 w 152"/>
                <a:gd name="T35" fmla="*/ 5 h 100"/>
                <a:gd name="T36" fmla="*/ 93 w 152"/>
                <a:gd name="T37" fmla="*/ 0 h 100"/>
                <a:gd name="T38" fmla="*/ 117 w 152"/>
                <a:gd name="T39" fmla="*/ 0 h 100"/>
                <a:gd name="T40" fmla="*/ 152 w 152"/>
                <a:gd name="T41" fmla="*/ 8 h 100"/>
                <a:gd name="T42" fmla="*/ 152 w 152"/>
                <a:gd name="T43" fmla="*/ 8 h 100"/>
                <a:gd name="T44" fmla="*/ 149 w 152"/>
                <a:gd name="T45" fmla="*/ 8 h 100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152"/>
                <a:gd name="T70" fmla="*/ 0 h 100"/>
                <a:gd name="T71" fmla="*/ 152 w 152"/>
                <a:gd name="T72" fmla="*/ 100 h 100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152" h="100">
                  <a:moveTo>
                    <a:pt x="149" y="8"/>
                  </a:moveTo>
                  <a:lnTo>
                    <a:pt x="137" y="19"/>
                  </a:lnTo>
                  <a:lnTo>
                    <a:pt x="127" y="30"/>
                  </a:lnTo>
                  <a:lnTo>
                    <a:pt x="120" y="43"/>
                  </a:lnTo>
                  <a:lnTo>
                    <a:pt x="113" y="55"/>
                  </a:lnTo>
                  <a:lnTo>
                    <a:pt x="103" y="67"/>
                  </a:lnTo>
                  <a:lnTo>
                    <a:pt x="93" y="78"/>
                  </a:lnTo>
                  <a:lnTo>
                    <a:pt x="81" y="88"/>
                  </a:lnTo>
                  <a:lnTo>
                    <a:pt x="61" y="95"/>
                  </a:lnTo>
                  <a:lnTo>
                    <a:pt x="34" y="99"/>
                  </a:lnTo>
                  <a:lnTo>
                    <a:pt x="0" y="100"/>
                  </a:lnTo>
                  <a:lnTo>
                    <a:pt x="10" y="87"/>
                  </a:lnTo>
                  <a:lnTo>
                    <a:pt x="17" y="74"/>
                  </a:lnTo>
                  <a:lnTo>
                    <a:pt x="24" y="58"/>
                  </a:lnTo>
                  <a:lnTo>
                    <a:pt x="32" y="42"/>
                  </a:lnTo>
                  <a:lnTo>
                    <a:pt x="42" y="27"/>
                  </a:lnTo>
                  <a:lnTo>
                    <a:pt x="54" y="14"/>
                  </a:lnTo>
                  <a:lnTo>
                    <a:pt x="71" y="5"/>
                  </a:lnTo>
                  <a:lnTo>
                    <a:pt x="93" y="0"/>
                  </a:lnTo>
                  <a:lnTo>
                    <a:pt x="117" y="0"/>
                  </a:lnTo>
                  <a:lnTo>
                    <a:pt x="152" y="8"/>
                  </a:lnTo>
                  <a:lnTo>
                    <a:pt x="149" y="8"/>
                  </a:lnTo>
                  <a:close/>
                </a:path>
              </a:pathLst>
            </a:custGeom>
            <a:solidFill>
              <a:srgbClr val="FF00B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16430" name="Freeform 43">
              <a:extLst>
                <a:ext uri="{FF2B5EF4-FFF2-40B4-BE49-F238E27FC236}">
                  <a16:creationId xmlns:a16="http://schemas.microsoft.com/office/drawing/2014/main" id="{21AF8F1F-0F4D-4E03-8FEC-345265E74C0E}"/>
                </a:ext>
              </a:extLst>
            </p:cNvPr>
            <p:cNvSpPr>
              <a:spLocks/>
            </p:cNvSpPr>
            <p:nvPr/>
          </p:nvSpPr>
          <p:spPr bwMode="auto">
            <a:xfrm>
              <a:off x="3772" y="3863"/>
              <a:ext cx="214" cy="51"/>
            </a:xfrm>
            <a:custGeom>
              <a:avLst/>
              <a:gdLst>
                <a:gd name="T0" fmla="*/ 214 w 214"/>
                <a:gd name="T1" fmla="*/ 21 h 51"/>
                <a:gd name="T2" fmla="*/ 199 w 214"/>
                <a:gd name="T3" fmla="*/ 19 h 51"/>
                <a:gd name="T4" fmla="*/ 179 w 214"/>
                <a:gd name="T5" fmla="*/ 16 h 51"/>
                <a:gd name="T6" fmla="*/ 160 w 214"/>
                <a:gd name="T7" fmla="*/ 17 h 51"/>
                <a:gd name="T8" fmla="*/ 135 w 214"/>
                <a:gd name="T9" fmla="*/ 19 h 51"/>
                <a:gd name="T10" fmla="*/ 111 w 214"/>
                <a:gd name="T11" fmla="*/ 22 h 51"/>
                <a:gd name="T12" fmla="*/ 86 w 214"/>
                <a:gd name="T13" fmla="*/ 27 h 51"/>
                <a:gd name="T14" fmla="*/ 62 w 214"/>
                <a:gd name="T15" fmla="*/ 32 h 51"/>
                <a:gd name="T16" fmla="*/ 40 w 214"/>
                <a:gd name="T17" fmla="*/ 38 h 51"/>
                <a:gd name="T18" fmla="*/ 18 w 214"/>
                <a:gd name="T19" fmla="*/ 45 h 51"/>
                <a:gd name="T20" fmla="*/ 0 w 214"/>
                <a:gd name="T21" fmla="*/ 51 h 51"/>
                <a:gd name="T22" fmla="*/ 5 w 214"/>
                <a:gd name="T23" fmla="*/ 44 h 51"/>
                <a:gd name="T24" fmla="*/ 13 w 214"/>
                <a:gd name="T25" fmla="*/ 37 h 51"/>
                <a:gd name="T26" fmla="*/ 23 w 214"/>
                <a:gd name="T27" fmla="*/ 31 h 51"/>
                <a:gd name="T28" fmla="*/ 35 w 214"/>
                <a:gd name="T29" fmla="*/ 27 h 51"/>
                <a:gd name="T30" fmla="*/ 50 w 214"/>
                <a:gd name="T31" fmla="*/ 22 h 51"/>
                <a:gd name="T32" fmla="*/ 67 w 214"/>
                <a:gd name="T33" fmla="*/ 17 h 51"/>
                <a:gd name="T34" fmla="*/ 81 w 214"/>
                <a:gd name="T35" fmla="*/ 14 h 51"/>
                <a:gd name="T36" fmla="*/ 96 w 214"/>
                <a:gd name="T37" fmla="*/ 9 h 51"/>
                <a:gd name="T38" fmla="*/ 113 w 214"/>
                <a:gd name="T39" fmla="*/ 6 h 51"/>
                <a:gd name="T40" fmla="*/ 125 w 214"/>
                <a:gd name="T41" fmla="*/ 1 h 51"/>
                <a:gd name="T42" fmla="*/ 135 w 214"/>
                <a:gd name="T43" fmla="*/ 0 h 51"/>
                <a:gd name="T44" fmla="*/ 145 w 214"/>
                <a:gd name="T45" fmla="*/ 0 h 51"/>
                <a:gd name="T46" fmla="*/ 155 w 214"/>
                <a:gd name="T47" fmla="*/ 0 h 51"/>
                <a:gd name="T48" fmla="*/ 167 w 214"/>
                <a:gd name="T49" fmla="*/ 1 h 51"/>
                <a:gd name="T50" fmla="*/ 177 w 214"/>
                <a:gd name="T51" fmla="*/ 4 h 51"/>
                <a:gd name="T52" fmla="*/ 187 w 214"/>
                <a:gd name="T53" fmla="*/ 6 h 51"/>
                <a:gd name="T54" fmla="*/ 197 w 214"/>
                <a:gd name="T55" fmla="*/ 9 h 51"/>
                <a:gd name="T56" fmla="*/ 206 w 214"/>
                <a:gd name="T57" fmla="*/ 13 h 51"/>
                <a:gd name="T58" fmla="*/ 211 w 214"/>
                <a:gd name="T59" fmla="*/ 17 h 51"/>
                <a:gd name="T60" fmla="*/ 214 w 214"/>
                <a:gd name="T61" fmla="*/ 22 h 51"/>
                <a:gd name="T62" fmla="*/ 214 w 214"/>
                <a:gd name="T63" fmla="*/ 22 h 51"/>
                <a:gd name="T64" fmla="*/ 214 w 214"/>
                <a:gd name="T65" fmla="*/ 21 h 51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214"/>
                <a:gd name="T100" fmla="*/ 0 h 51"/>
                <a:gd name="T101" fmla="*/ 214 w 214"/>
                <a:gd name="T102" fmla="*/ 51 h 51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214" h="51">
                  <a:moveTo>
                    <a:pt x="214" y="21"/>
                  </a:moveTo>
                  <a:lnTo>
                    <a:pt x="199" y="19"/>
                  </a:lnTo>
                  <a:lnTo>
                    <a:pt x="179" y="16"/>
                  </a:lnTo>
                  <a:lnTo>
                    <a:pt x="160" y="17"/>
                  </a:lnTo>
                  <a:lnTo>
                    <a:pt x="135" y="19"/>
                  </a:lnTo>
                  <a:lnTo>
                    <a:pt x="111" y="22"/>
                  </a:lnTo>
                  <a:lnTo>
                    <a:pt x="86" y="27"/>
                  </a:lnTo>
                  <a:lnTo>
                    <a:pt x="62" y="32"/>
                  </a:lnTo>
                  <a:lnTo>
                    <a:pt x="40" y="38"/>
                  </a:lnTo>
                  <a:lnTo>
                    <a:pt x="18" y="45"/>
                  </a:lnTo>
                  <a:lnTo>
                    <a:pt x="0" y="51"/>
                  </a:lnTo>
                  <a:lnTo>
                    <a:pt x="5" y="44"/>
                  </a:lnTo>
                  <a:lnTo>
                    <a:pt x="13" y="37"/>
                  </a:lnTo>
                  <a:lnTo>
                    <a:pt x="23" y="31"/>
                  </a:lnTo>
                  <a:lnTo>
                    <a:pt x="35" y="27"/>
                  </a:lnTo>
                  <a:lnTo>
                    <a:pt x="50" y="22"/>
                  </a:lnTo>
                  <a:lnTo>
                    <a:pt x="67" y="17"/>
                  </a:lnTo>
                  <a:lnTo>
                    <a:pt x="81" y="14"/>
                  </a:lnTo>
                  <a:lnTo>
                    <a:pt x="96" y="9"/>
                  </a:lnTo>
                  <a:lnTo>
                    <a:pt x="113" y="6"/>
                  </a:lnTo>
                  <a:lnTo>
                    <a:pt x="125" y="1"/>
                  </a:lnTo>
                  <a:lnTo>
                    <a:pt x="135" y="0"/>
                  </a:lnTo>
                  <a:lnTo>
                    <a:pt x="145" y="0"/>
                  </a:lnTo>
                  <a:lnTo>
                    <a:pt x="155" y="0"/>
                  </a:lnTo>
                  <a:lnTo>
                    <a:pt x="167" y="1"/>
                  </a:lnTo>
                  <a:lnTo>
                    <a:pt x="177" y="4"/>
                  </a:lnTo>
                  <a:lnTo>
                    <a:pt x="187" y="6"/>
                  </a:lnTo>
                  <a:lnTo>
                    <a:pt x="197" y="9"/>
                  </a:lnTo>
                  <a:lnTo>
                    <a:pt x="206" y="13"/>
                  </a:lnTo>
                  <a:lnTo>
                    <a:pt x="211" y="17"/>
                  </a:lnTo>
                  <a:lnTo>
                    <a:pt x="214" y="22"/>
                  </a:lnTo>
                  <a:lnTo>
                    <a:pt x="214" y="21"/>
                  </a:lnTo>
                  <a:close/>
                </a:path>
              </a:pathLst>
            </a:custGeom>
            <a:solidFill>
              <a:srgbClr val="D1843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16431" name="Freeform 44">
              <a:extLst>
                <a:ext uri="{FF2B5EF4-FFF2-40B4-BE49-F238E27FC236}">
                  <a16:creationId xmlns:a16="http://schemas.microsoft.com/office/drawing/2014/main" id="{C303AF76-42DC-43CE-AC65-527E195C928F}"/>
                </a:ext>
              </a:extLst>
            </p:cNvPr>
            <p:cNvSpPr>
              <a:spLocks/>
            </p:cNvSpPr>
            <p:nvPr/>
          </p:nvSpPr>
          <p:spPr bwMode="auto">
            <a:xfrm>
              <a:off x="3206" y="3888"/>
              <a:ext cx="218" cy="144"/>
            </a:xfrm>
            <a:custGeom>
              <a:avLst/>
              <a:gdLst>
                <a:gd name="T0" fmla="*/ 169 w 218"/>
                <a:gd name="T1" fmla="*/ 143 h 144"/>
                <a:gd name="T2" fmla="*/ 145 w 218"/>
                <a:gd name="T3" fmla="*/ 132 h 144"/>
                <a:gd name="T4" fmla="*/ 118 w 218"/>
                <a:gd name="T5" fmla="*/ 119 h 144"/>
                <a:gd name="T6" fmla="*/ 91 w 218"/>
                <a:gd name="T7" fmla="*/ 108 h 144"/>
                <a:gd name="T8" fmla="*/ 64 w 218"/>
                <a:gd name="T9" fmla="*/ 94 h 144"/>
                <a:gd name="T10" fmla="*/ 40 w 218"/>
                <a:gd name="T11" fmla="*/ 82 h 144"/>
                <a:gd name="T12" fmla="*/ 20 w 218"/>
                <a:gd name="T13" fmla="*/ 68 h 144"/>
                <a:gd name="T14" fmla="*/ 5 w 218"/>
                <a:gd name="T15" fmla="*/ 52 h 144"/>
                <a:gd name="T16" fmla="*/ 0 w 218"/>
                <a:gd name="T17" fmla="*/ 36 h 144"/>
                <a:gd name="T18" fmla="*/ 3 w 218"/>
                <a:gd name="T19" fmla="*/ 19 h 144"/>
                <a:gd name="T20" fmla="*/ 20 w 218"/>
                <a:gd name="T21" fmla="*/ 0 h 144"/>
                <a:gd name="T22" fmla="*/ 30 w 218"/>
                <a:gd name="T23" fmla="*/ 19 h 144"/>
                <a:gd name="T24" fmla="*/ 52 w 218"/>
                <a:gd name="T25" fmla="*/ 34 h 144"/>
                <a:gd name="T26" fmla="*/ 86 w 218"/>
                <a:gd name="T27" fmla="*/ 48 h 144"/>
                <a:gd name="T28" fmla="*/ 123 w 218"/>
                <a:gd name="T29" fmla="*/ 62 h 144"/>
                <a:gd name="T30" fmla="*/ 160 w 218"/>
                <a:gd name="T31" fmla="*/ 75 h 144"/>
                <a:gd name="T32" fmla="*/ 189 w 218"/>
                <a:gd name="T33" fmla="*/ 86 h 144"/>
                <a:gd name="T34" fmla="*/ 211 w 218"/>
                <a:gd name="T35" fmla="*/ 100 h 144"/>
                <a:gd name="T36" fmla="*/ 218 w 218"/>
                <a:gd name="T37" fmla="*/ 114 h 144"/>
                <a:gd name="T38" fmla="*/ 206 w 218"/>
                <a:gd name="T39" fmla="*/ 127 h 144"/>
                <a:gd name="T40" fmla="*/ 169 w 218"/>
                <a:gd name="T41" fmla="*/ 144 h 144"/>
                <a:gd name="T42" fmla="*/ 169 w 218"/>
                <a:gd name="T43" fmla="*/ 144 h 144"/>
                <a:gd name="T44" fmla="*/ 169 w 218"/>
                <a:gd name="T45" fmla="*/ 143 h 144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218"/>
                <a:gd name="T70" fmla="*/ 0 h 144"/>
                <a:gd name="T71" fmla="*/ 218 w 218"/>
                <a:gd name="T72" fmla="*/ 144 h 144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218" h="144">
                  <a:moveTo>
                    <a:pt x="169" y="143"/>
                  </a:moveTo>
                  <a:lnTo>
                    <a:pt x="145" y="132"/>
                  </a:lnTo>
                  <a:lnTo>
                    <a:pt x="118" y="119"/>
                  </a:lnTo>
                  <a:lnTo>
                    <a:pt x="91" y="108"/>
                  </a:lnTo>
                  <a:lnTo>
                    <a:pt x="64" y="94"/>
                  </a:lnTo>
                  <a:lnTo>
                    <a:pt x="40" y="82"/>
                  </a:lnTo>
                  <a:lnTo>
                    <a:pt x="20" y="68"/>
                  </a:lnTo>
                  <a:lnTo>
                    <a:pt x="5" y="52"/>
                  </a:lnTo>
                  <a:lnTo>
                    <a:pt x="0" y="36"/>
                  </a:lnTo>
                  <a:lnTo>
                    <a:pt x="3" y="19"/>
                  </a:lnTo>
                  <a:lnTo>
                    <a:pt x="20" y="0"/>
                  </a:lnTo>
                  <a:lnTo>
                    <a:pt x="30" y="19"/>
                  </a:lnTo>
                  <a:lnTo>
                    <a:pt x="52" y="34"/>
                  </a:lnTo>
                  <a:lnTo>
                    <a:pt x="86" y="48"/>
                  </a:lnTo>
                  <a:lnTo>
                    <a:pt x="123" y="62"/>
                  </a:lnTo>
                  <a:lnTo>
                    <a:pt x="160" y="75"/>
                  </a:lnTo>
                  <a:lnTo>
                    <a:pt x="189" y="86"/>
                  </a:lnTo>
                  <a:lnTo>
                    <a:pt x="211" y="100"/>
                  </a:lnTo>
                  <a:lnTo>
                    <a:pt x="218" y="114"/>
                  </a:lnTo>
                  <a:lnTo>
                    <a:pt x="206" y="127"/>
                  </a:lnTo>
                  <a:lnTo>
                    <a:pt x="169" y="144"/>
                  </a:lnTo>
                  <a:lnTo>
                    <a:pt x="169" y="143"/>
                  </a:lnTo>
                  <a:close/>
                </a:path>
              </a:pathLst>
            </a:custGeom>
            <a:solidFill>
              <a:srgbClr val="D1843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16432" name="Freeform 45">
              <a:extLst>
                <a:ext uri="{FF2B5EF4-FFF2-40B4-BE49-F238E27FC236}">
                  <a16:creationId xmlns:a16="http://schemas.microsoft.com/office/drawing/2014/main" id="{73B8FABD-F3B8-4AEE-BF73-BC9CE949BDCE}"/>
                </a:ext>
              </a:extLst>
            </p:cNvPr>
            <p:cNvSpPr>
              <a:spLocks/>
            </p:cNvSpPr>
            <p:nvPr/>
          </p:nvSpPr>
          <p:spPr bwMode="auto">
            <a:xfrm>
              <a:off x="3824" y="3917"/>
              <a:ext cx="213" cy="54"/>
            </a:xfrm>
            <a:custGeom>
              <a:avLst/>
              <a:gdLst>
                <a:gd name="T0" fmla="*/ 213 w 213"/>
                <a:gd name="T1" fmla="*/ 8 h 54"/>
                <a:gd name="T2" fmla="*/ 194 w 213"/>
                <a:gd name="T3" fmla="*/ 13 h 54"/>
                <a:gd name="T4" fmla="*/ 174 w 213"/>
                <a:gd name="T5" fmla="*/ 17 h 54"/>
                <a:gd name="T6" fmla="*/ 154 w 213"/>
                <a:gd name="T7" fmla="*/ 22 h 54"/>
                <a:gd name="T8" fmla="*/ 132 w 213"/>
                <a:gd name="T9" fmla="*/ 27 h 54"/>
                <a:gd name="T10" fmla="*/ 113 w 213"/>
                <a:gd name="T11" fmla="*/ 32 h 54"/>
                <a:gd name="T12" fmla="*/ 91 w 213"/>
                <a:gd name="T13" fmla="*/ 37 h 54"/>
                <a:gd name="T14" fmla="*/ 69 w 213"/>
                <a:gd name="T15" fmla="*/ 41 h 54"/>
                <a:gd name="T16" fmla="*/ 47 w 213"/>
                <a:gd name="T17" fmla="*/ 46 h 54"/>
                <a:gd name="T18" fmla="*/ 24 w 213"/>
                <a:gd name="T19" fmla="*/ 50 h 54"/>
                <a:gd name="T20" fmla="*/ 0 w 213"/>
                <a:gd name="T21" fmla="*/ 54 h 54"/>
                <a:gd name="T22" fmla="*/ 7 w 213"/>
                <a:gd name="T23" fmla="*/ 46 h 54"/>
                <a:gd name="T24" fmla="*/ 17 w 213"/>
                <a:gd name="T25" fmla="*/ 39 h 54"/>
                <a:gd name="T26" fmla="*/ 29 w 213"/>
                <a:gd name="T27" fmla="*/ 33 h 54"/>
                <a:gd name="T28" fmla="*/ 44 w 213"/>
                <a:gd name="T29" fmla="*/ 27 h 54"/>
                <a:gd name="T30" fmla="*/ 61 w 213"/>
                <a:gd name="T31" fmla="*/ 22 h 54"/>
                <a:gd name="T32" fmla="*/ 76 w 213"/>
                <a:gd name="T33" fmla="*/ 17 h 54"/>
                <a:gd name="T34" fmla="*/ 93 w 213"/>
                <a:gd name="T35" fmla="*/ 13 h 54"/>
                <a:gd name="T36" fmla="*/ 110 w 213"/>
                <a:gd name="T37" fmla="*/ 9 h 54"/>
                <a:gd name="T38" fmla="*/ 127 w 213"/>
                <a:gd name="T39" fmla="*/ 5 h 54"/>
                <a:gd name="T40" fmla="*/ 145 w 213"/>
                <a:gd name="T41" fmla="*/ 0 h 54"/>
                <a:gd name="T42" fmla="*/ 152 w 213"/>
                <a:gd name="T43" fmla="*/ 0 h 54"/>
                <a:gd name="T44" fmla="*/ 159 w 213"/>
                <a:gd name="T45" fmla="*/ 0 h 54"/>
                <a:gd name="T46" fmla="*/ 167 w 213"/>
                <a:gd name="T47" fmla="*/ 0 h 54"/>
                <a:gd name="T48" fmla="*/ 174 w 213"/>
                <a:gd name="T49" fmla="*/ 1 h 54"/>
                <a:gd name="T50" fmla="*/ 181 w 213"/>
                <a:gd name="T51" fmla="*/ 2 h 54"/>
                <a:gd name="T52" fmla="*/ 186 w 213"/>
                <a:gd name="T53" fmla="*/ 3 h 54"/>
                <a:gd name="T54" fmla="*/ 194 w 213"/>
                <a:gd name="T55" fmla="*/ 5 h 54"/>
                <a:gd name="T56" fmla="*/ 201 w 213"/>
                <a:gd name="T57" fmla="*/ 7 h 54"/>
                <a:gd name="T58" fmla="*/ 206 w 213"/>
                <a:gd name="T59" fmla="*/ 8 h 54"/>
                <a:gd name="T60" fmla="*/ 213 w 213"/>
                <a:gd name="T61" fmla="*/ 9 h 54"/>
                <a:gd name="T62" fmla="*/ 213 w 213"/>
                <a:gd name="T63" fmla="*/ 9 h 54"/>
                <a:gd name="T64" fmla="*/ 213 w 213"/>
                <a:gd name="T65" fmla="*/ 8 h 54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213"/>
                <a:gd name="T100" fmla="*/ 0 h 54"/>
                <a:gd name="T101" fmla="*/ 213 w 213"/>
                <a:gd name="T102" fmla="*/ 54 h 54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213" h="54">
                  <a:moveTo>
                    <a:pt x="213" y="8"/>
                  </a:moveTo>
                  <a:lnTo>
                    <a:pt x="194" y="13"/>
                  </a:lnTo>
                  <a:lnTo>
                    <a:pt x="174" y="17"/>
                  </a:lnTo>
                  <a:lnTo>
                    <a:pt x="154" y="22"/>
                  </a:lnTo>
                  <a:lnTo>
                    <a:pt x="132" y="27"/>
                  </a:lnTo>
                  <a:lnTo>
                    <a:pt x="113" y="32"/>
                  </a:lnTo>
                  <a:lnTo>
                    <a:pt x="91" y="37"/>
                  </a:lnTo>
                  <a:lnTo>
                    <a:pt x="69" y="41"/>
                  </a:lnTo>
                  <a:lnTo>
                    <a:pt x="47" y="46"/>
                  </a:lnTo>
                  <a:lnTo>
                    <a:pt x="24" y="50"/>
                  </a:lnTo>
                  <a:lnTo>
                    <a:pt x="0" y="54"/>
                  </a:lnTo>
                  <a:lnTo>
                    <a:pt x="7" y="46"/>
                  </a:lnTo>
                  <a:lnTo>
                    <a:pt x="17" y="39"/>
                  </a:lnTo>
                  <a:lnTo>
                    <a:pt x="29" y="33"/>
                  </a:lnTo>
                  <a:lnTo>
                    <a:pt x="44" y="27"/>
                  </a:lnTo>
                  <a:lnTo>
                    <a:pt x="61" y="22"/>
                  </a:lnTo>
                  <a:lnTo>
                    <a:pt x="76" y="17"/>
                  </a:lnTo>
                  <a:lnTo>
                    <a:pt x="93" y="13"/>
                  </a:lnTo>
                  <a:lnTo>
                    <a:pt x="110" y="9"/>
                  </a:lnTo>
                  <a:lnTo>
                    <a:pt x="127" y="5"/>
                  </a:lnTo>
                  <a:lnTo>
                    <a:pt x="145" y="0"/>
                  </a:lnTo>
                  <a:lnTo>
                    <a:pt x="152" y="0"/>
                  </a:lnTo>
                  <a:lnTo>
                    <a:pt x="159" y="0"/>
                  </a:lnTo>
                  <a:lnTo>
                    <a:pt x="167" y="0"/>
                  </a:lnTo>
                  <a:lnTo>
                    <a:pt x="174" y="1"/>
                  </a:lnTo>
                  <a:lnTo>
                    <a:pt x="181" y="2"/>
                  </a:lnTo>
                  <a:lnTo>
                    <a:pt x="186" y="3"/>
                  </a:lnTo>
                  <a:lnTo>
                    <a:pt x="194" y="5"/>
                  </a:lnTo>
                  <a:lnTo>
                    <a:pt x="201" y="7"/>
                  </a:lnTo>
                  <a:lnTo>
                    <a:pt x="206" y="8"/>
                  </a:lnTo>
                  <a:lnTo>
                    <a:pt x="213" y="9"/>
                  </a:lnTo>
                  <a:lnTo>
                    <a:pt x="213" y="8"/>
                  </a:lnTo>
                  <a:close/>
                </a:path>
              </a:pathLst>
            </a:custGeom>
            <a:solidFill>
              <a:srgbClr val="D1843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16433" name="Freeform 46">
              <a:extLst>
                <a:ext uri="{FF2B5EF4-FFF2-40B4-BE49-F238E27FC236}">
                  <a16:creationId xmlns:a16="http://schemas.microsoft.com/office/drawing/2014/main" id="{5F9C9DDA-F0B9-40C8-8766-63F123E722A5}"/>
                </a:ext>
              </a:extLst>
            </p:cNvPr>
            <p:cNvSpPr>
              <a:spLocks/>
            </p:cNvSpPr>
            <p:nvPr/>
          </p:nvSpPr>
          <p:spPr bwMode="auto">
            <a:xfrm>
              <a:off x="3949" y="3958"/>
              <a:ext cx="221" cy="54"/>
            </a:xfrm>
            <a:custGeom>
              <a:avLst/>
              <a:gdLst>
                <a:gd name="T0" fmla="*/ 221 w 221"/>
                <a:gd name="T1" fmla="*/ 0 h 54"/>
                <a:gd name="T2" fmla="*/ 216 w 221"/>
                <a:gd name="T3" fmla="*/ 5 h 54"/>
                <a:gd name="T4" fmla="*/ 211 w 221"/>
                <a:gd name="T5" fmla="*/ 8 h 54"/>
                <a:gd name="T6" fmla="*/ 201 w 221"/>
                <a:gd name="T7" fmla="*/ 12 h 54"/>
                <a:gd name="T8" fmla="*/ 191 w 221"/>
                <a:gd name="T9" fmla="*/ 13 h 54"/>
                <a:gd name="T10" fmla="*/ 179 w 221"/>
                <a:gd name="T11" fmla="*/ 15 h 54"/>
                <a:gd name="T12" fmla="*/ 167 w 221"/>
                <a:gd name="T13" fmla="*/ 16 h 54"/>
                <a:gd name="T14" fmla="*/ 157 w 221"/>
                <a:gd name="T15" fmla="*/ 17 h 54"/>
                <a:gd name="T16" fmla="*/ 145 w 221"/>
                <a:gd name="T17" fmla="*/ 20 h 54"/>
                <a:gd name="T18" fmla="*/ 135 w 221"/>
                <a:gd name="T19" fmla="*/ 22 h 54"/>
                <a:gd name="T20" fmla="*/ 125 w 221"/>
                <a:gd name="T21" fmla="*/ 24 h 54"/>
                <a:gd name="T22" fmla="*/ 115 w 221"/>
                <a:gd name="T23" fmla="*/ 29 h 54"/>
                <a:gd name="T24" fmla="*/ 105 w 221"/>
                <a:gd name="T25" fmla="*/ 32 h 54"/>
                <a:gd name="T26" fmla="*/ 96 w 221"/>
                <a:gd name="T27" fmla="*/ 36 h 54"/>
                <a:gd name="T28" fmla="*/ 83 w 221"/>
                <a:gd name="T29" fmla="*/ 38 h 54"/>
                <a:gd name="T30" fmla="*/ 73 w 221"/>
                <a:gd name="T31" fmla="*/ 41 h 54"/>
                <a:gd name="T32" fmla="*/ 61 w 221"/>
                <a:gd name="T33" fmla="*/ 44 h 54"/>
                <a:gd name="T34" fmla="*/ 51 w 221"/>
                <a:gd name="T35" fmla="*/ 46 h 54"/>
                <a:gd name="T36" fmla="*/ 39 w 221"/>
                <a:gd name="T37" fmla="*/ 49 h 54"/>
                <a:gd name="T38" fmla="*/ 29 w 221"/>
                <a:gd name="T39" fmla="*/ 52 h 54"/>
                <a:gd name="T40" fmla="*/ 20 w 221"/>
                <a:gd name="T41" fmla="*/ 54 h 54"/>
                <a:gd name="T42" fmla="*/ 0 w 221"/>
                <a:gd name="T43" fmla="*/ 45 h 54"/>
                <a:gd name="T44" fmla="*/ 17 w 221"/>
                <a:gd name="T45" fmla="*/ 38 h 54"/>
                <a:gd name="T46" fmla="*/ 37 w 221"/>
                <a:gd name="T47" fmla="*/ 30 h 54"/>
                <a:gd name="T48" fmla="*/ 56 w 221"/>
                <a:gd name="T49" fmla="*/ 23 h 54"/>
                <a:gd name="T50" fmla="*/ 76 w 221"/>
                <a:gd name="T51" fmla="*/ 17 h 54"/>
                <a:gd name="T52" fmla="*/ 98 w 221"/>
                <a:gd name="T53" fmla="*/ 12 h 54"/>
                <a:gd name="T54" fmla="*/ 120 w 221"/>
                <a:gd name="T55" fmla="*/ 7 h 54"/>
                <a:gd name="T56" fmla="*/ 145 w 221"/>
                <a:gd name="T57" fmla="*/ 4 h 54"/>
                <a:gd name="T58" fmla="*/ 169 w 221"/>
                <a:gd name="T59" fmla="*/ 1 h 54"/>
                <a:gd name="T60" fmla="*/ 194 w 221"/>
                <a:gd name="T61" fmla="*/ 0 h 54"/>
                <a:gd name="T62" fmla="*/ 221 w 221"/>
                <a:gd name="T63" fmla="*/ 0 h 54"/>
                <a:gd name="T64" fmla="*/ 221 w 221"/>
                <a:gd name="T65" fmla="*/ 0 h 54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221"/>
                <a:gd name="T100" fmla="*/ 0 h 54"/>
                <a:gd name="T101" fmla="*/ 221 w 221"/>
                <a:gd name="T102" fmla="*/ 54 h 54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221" h="54">
                  <a:moveTo>
                    <a:pt x="221" y="0"/>
                  </a:moveTo>
                  <a:lnTo>
                    <a:pt x="216" y="5"/>
                  </a:lnTo>
                  <a:lnTo>
                    <a:pt x="211" y="8"/>
                  </a:lnTo>
                  <a:lnTo>
                    <a:pt x="201" y="12"/>
                  </a:lnTo>
                  <a:lnTo>
                    <a:pt x="191" y="13"/>
                  </a:lnTo>
                  <a:lnTo>
                    <a:pt x="179" y="15"/>
                  </a:lnTo>
                  <a:lnTo>
                    <a:pt x="167" y="16"/>
                  </a:lnTo>
                  <a:lnTo>
                    <a:pt x="157" y="17"/>
                  </a:lnTo>
                  <a:lnTo>
                    <a:pt x="145" y="20"/>
                  </a:lnTo>
                  <a:lnTo>
                    <a:pt x="135" y="22"/>
                  </a:lnTo>
                  <a:lnTo>
                    <a:pt x="125" y="24"/>
                  </a:lnTo>
                  <a:lnTo>
                    <a:pt x="115" y="29"/>
                  </a:lnTo>
                  <a:lnTo>
                    <a:pt x="105" y="32"/>
                  </a:lnTo>
                  <a:lnTo>
                    <a:pt x="96" y="36"/>
                  </a:lnTo>
                  <a:lnTo>
                    <a:pt x="83" y="38"/>
                  </a:lnTo>
                  <a:lnTo>
                    <a:pt x="73" y="41"/>
                  </a:lnTo>
                  <a:lnTo>
                    <a:pt x="61" y="44"/>
                  </a:lnTo>
                  <a:lnTo>
                    <a:pt x="51" y="46"/>
                  </a:lnTo>
                  <a:lnTo>
                    <a:pt x="39" y="49"/>
                  </a:lnTo>
                  <a:lnTo>
                    <a:pt x="29" y="52"/>
                  </a:lnTo>
                  <a:lnTo>
                    <a:pt x="20" y="54"/>
                  </a:lnTo>
                  <a:lnTo>
                    <a:pt x="0" y="45"/>
                  </a:lnTo>
                  <a:lnTo>
                    <a:pt x="17" y="38"/>
                  </a:lnTo>
                  <a:lnTo>
                    <a:pt x="37" y="30"/>
                  </a:lnTo>
                  <a:lnTo>
                    <a:pt x="56" y="23"/>
                  </a:lnTo>
                  <a:lnTo>
                    <a:pt x="76" y="17"/>
                  </a:lnTo>
                  <a:lnTo>
                    <a:pt x="98" y="12"/>
                  </a:lnTo>
                  <a:lnTo>
                    <a:pt x="120" y="7"/>
                  </a:lnTo>
                  <a:lnTo>
                    <a:pt x="145" y="4"/>
                  </a:lnTo>
                  <a:lnTo>
                    <a:pt x="169" y="1"/>
                  </a:lnTo>
                  <a:lnTo>
                    <a:pt x="194" y="0"/>
                  </a:lnTo>
                  <a:lnTo>
                    <a:pt x="221" y="0"/>
                  </a:lnTo>
                  <a:close/>
                </a:path>
              </a:pathLst>
            </a:custGeom>
            <a:solidFill>
              <a:srgbClr val="D1843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16434" name="Freeform 47">
              <a:extLst>
                <a:ext uri="{FF2B5EF4-FFF2-40B4-BE49-F238E27FC236}">
                  <a16:creationId xmlns:a16="http://schemas.microsoft.com/office/drawing/2014/main" id="{D5FC4C7A-DD07-4196-8AE9-8D059132F784}"/>
                </a:ext>
              </a:extLst>
            </p:cNvPr>
            <p:cNvSpPr>
              <a:spLocks/>
            </p:cNvSpPr>
            <p:nvPr/>
          </p:nvSpPr>
          <p:spPr bwMode="auto">
            <a:xfrm>
              <a:off x="3464" y="3999"/>
              <a:ext cx="934" cy="217"/>
            </a:xfrm>
            <a:custGeom>
              <a:avLst/>
              <a:gdLst>
                <a:gd name="T0" fmla="*/ 220 w 934"/>
                <a:gd name="T1" fmla="*/ 161 h 217"/>
                <a:gd name="T2" fmla="*/ 291 w 934"/>
                <a:gd name="T3" fmla="*/ 169 h 217"/>
                <a:gd name="T4" fmla="*/ 362 w 934"/>
                <a:gd name="T5" fmla="*/ 177 h 217"/>
                <a:gd name="T6" fmla="*/ 438 w 934"/>
                <a:gd name="T7" fmla="*/ 185 h 217"/>
                <a:gd name="T8" fmla="*/ 514 w 934"/>
                <a:gd name="T9" fmla="*/ 191 h 217"/>
                <a:gd name="T10" fmla="*/ 590 w 934"/>
                <a:gd name="T11" fmla="*/ 195 h 217"/>
                <a:gd name="T12" fmla="*/ 666 w 934"/>
                <a:gd name="T13" fmla="*/ 196 h 217"/>
                <a:gd name="T14" fmla="*/ 737 w 934"/>
                <a:gd name="T15" fmla="*/ 191 h 217"/>
                <a:gd name="T16" fmla="*/ 808 w 934"/>
                <a:gd name="T17" fmla="*/ 182 h 217"/>
                <a:gd name="T18" fmla="*/ 875 w 934"/>
                <a:gd name="T19" fmla="*/ 167 h 217"/>
                <a:gd name="T20" fmla="*/ 934 w 934"/>
                <a:gd name="T21" fmla="*/ 144 h 217"/>
                <a:gd name="T22" fmla="*/ 929 w 934"/>
                <a:gd name="T23" fmla="*/ 160 h 217"/>
                <a:gd name="T24" fmla="*/ 916 w 934"/>
                <a:gd name="T25" fmla="*/ 174 h 217"/>
                <a:gd name="T26" fmla="*/ 894 w 934"/>
                <a:gd name="T27" fmla="*/ 183 h 217"/>
                <a:gd name="T28" fmla="*/ 867 w 934"/>
                <a:gd name="T29" fmla="*/ 190 h 217"/>
                <a:gd name="T30" fmla="*/ 835 w 934"/>
                <a:gd name="T31" fmla="*/ 196 h 217"/>
                <a:gd name="T32" fmla="*/ 799 w 934"/>
                <a:gd name="T33" fmla="*/ 200 h 217"/>
                <a:gd name="T34" fmla="*/ 764 w 934"/>
                <a:gd name="T35" fmla="*/ 204 h 217"/>
                <a:gd name="T36" fmla="*/ 728 w 934"/>
                <a:gd name="T37" fmla="*/ 207 h 217"/>
                <a:gd name="T38" fmla="*/ 693 w 934"/>
                <a:gd name="T39" fmla="*/ 211 h 217"/>
                <a:gd name="T40" fmla="*/ 661 w 934"/>
                <a:gd name="T41" fmla="*/ 215 h 217"/>
                <a:gd name="T42" fmla="*/ 598 w 934"/>
                <a:gd name="T43" fmla="*/ 216 h 217"/>
                <a:gd name="T44" fmla="*/ 534 w 934"/>
                <a:gd name="T45" fmla="*/ 217 h 217"/>
                <a:gd name="T46" fmla="*/ 473 w 934"/>
                <a:gd name="T47" fmla="*/ 216 h 217"/>
                <a:gd name="T48" fmla="*/ 411 w 934"/>
                <a:gd name="T49" fmla="*/ 214 h 217"/>
                <a:gd name="T50" fmla="*/ 350 w 934"/>
                <a:gd name="T51" fmla="*/ 209 h 217"/>
                <a:gd name="T52" fmla="*/ 291 w 934"/>
                <a:gd name="T53" fmla="*/ 203 h 217"/>
                <a:gd name="T54" fmla="*/ 232 w 934"/>
                <a:gd name="T55" fmla="*/ 193 h 217"/>
                <a:gd name="T56" fmla="*/ 176 w 934"/>
                <a:gd name="T57" fmla="*/ 180 h 217"/>
                <a:gd name="T58" fmla="*/ 122 w 934"/>
                <a:gd name="T59" fmla="*/ 163 h 217"/>
                <a:gd name="T60" fmla="*/ 71 w 934"/>
                <a:gd name="T61" fmla="*/ 141 h 217"/>
                <a:gd name="T62" fmla="*/ 71 w 934"/>
                <a:gd name="T63" fmla="*/ 126 h 217"/>
                <a:gd name="T64" fmla="*/ 68 w 934"/>
                <a:gd name="T65" fmla="*/ 111 h 217"/>
                <a:gd name="T66" fmla="*/ 63 w 934"/>
                <a:gd name="T67" fmla="*/ 96 h 217"/>
                <a:gd name="T68" fmla="*/ 58 w 934"/>
                <a:gd name="T69" fmla="*/ 83 h 217"/>
                <a:gd name="T70" fmla="*/ 51 w 934"/>
                <a:gd name="T71" fmla="*/ 69 h 217"/>
                <a:gd name="T72" fmla="*/ 41 w 934"/>
                <a:gd name="T73" fmla="*/ 55 h 217"/>
                <a:gd name="T74" fmla="*/ 32 w 934"/>
                <a:gd name="T75" fmla="*/ 41 h 217"/>
                <a:gd name="T76" fmla="*/ 22 w 934"/>
                <a:gd name="T77" fmla="*/ 28 h 217"/>
                <a:gd name="T78" fmla="*/ 12 w 934"/>
                <a:gd name="T79" fmla="*/ 14 h 217"/>
                <a:gd name="T80" fmla="*/ 0 w 934"/>
                <a:gd name="T81" fmla="*/ 0 h 217"/>
                <a:gd name="T82" fmla="*/ 36 w 934"/>
                <a:gd name="T83" fmla="*/ 12 h 217"/>
                <a:gd name="T84" fmla="*/ 61 w 934"/>
                <a:gd name="T85" fmla="*/ 27 h 217"/>
                <a:gd name="T86" fmla="*/ 76 w 934"/>
                <a:gd name="T87" fmla="*/ 44 h 217"/>
                <a:gd name="T88" fmla="*/ 88 w 934"/>
                <a:gd name="T89" fmla="*/ 63 h 217"/>
                <a:gd name="T90" fmla="*/ 95 w 934"/>
                <a:gd name="T91" fmla="*/ 83 h 217"/>
                <a:gd name="T92" fmla="*/ 105 w 934"/>
                <a:gd name="T93" fmla="*/ 102 h 217"/>
                <a:gd name="T94" fmla="*/ 120 w 934"/>
                <a:gd name="T95" fmla="*/ 121 h 217"/>
                <a:gd name="T96" fmla="*/ 142 w 934"/>
                <a:gd name="T97" fmla="*/ 139 h 217"/>
                <a:gd name="T98" fmla="*/ 176 w 934"/>
                <a:gd name="T99" fmla="*/ 152 h 217"/>
                <a:gd name="T100" fmla="*/ 220 w 934"/>
                <a:gd name="T101" fmla="*/ 161 h 217"/>
                <a:gd name="T102" fmla="*/ 220 w 934"/>
                <a:gd name="T103" fmla="*/ 161 h 217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934"/>
                <a:gd name="T157" fmla="*/ 0 h 217"/>
                <a:gd name="T158" fmla="*/ 934 w 934"/>
                <a:gd name="T159" fmla="*/ 217 h 217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934" h="217">
                  <a:moveTo>
                    <a:pt x="220" y="161"/>
                  </a:moveTo>
                  <a:lnTo>
                    <a:pt x="291" y="169"/>
                  </a:lnTo>
                  <a:lnTo>
                    <a:pt x="362" y="177"/>
                  </a:lnTo>
                  <a:lnTo>
                    <a:pt x="438" y="185"/>
                  </a:lnTo>
                  <a:lnTo>
                    <a:pt x="514" y="191"/>
                  </a:lnTo>
                  <a:lnTo>
                    <a:pt x="590" y="195"/>
                  </a:lnTo>
                  <a:lnTo>
                    <a:pt x="666" y="196"/>
                  </a:lnTo>
                  <a:lnTo>
                    <a:pt x="737" y="191"/>
                  </a:lnTo>
                  <a:lnTo>
                    <a:pt x="808" y="182"/>
                  </a:lnTo>
                  <a:lnTo>
                    <a:pt x="875" y="167"/>
                  </a:lnTo>
                  <a:lnTo>
                    <a:pt x="934" y="144"/>
                  </a:lnTo>
                  <a:lnTo>
                    <a:pt x="929" y="160"/>
                  </a:lnTo>
                  <a:lnTo>
                    <a:pt x="916" y="174"/>
                  </a:lnTo>
                  <a:lnTo>
                    <a:pt x="894" y="183"/>
                  </a:lnTo>
                  <a:lnTo>
                    <a:pt x="867" y="190"/>
                  </a:lnTo>
                  <a:lnTo>
                    <a:pt x="835" y="196"/>
                  </a:lnTo>
                  <a:lnTo>
                    <a:pt x="799" y="200"/>
                  </a:lnTo>
                  <a:lnTo>
                    <a:pt x="764" y="204"/>
                  </a:lnTo>
                  <a:lnTo>
                    <a:pt x="728" y="207"/>
                  </a:lnTo>
                  <a:lnTo>
                    <a:pt x="693" y="211"/>
                  </a:lnTo>
                  <a:lnTo>
                    <a:pt x="661" y="215"/>
                  </a:lnTo>
                  <a:lnTo>
                    <a:pt x="598" y="216"/>
                  </a:lnTo>
                  <a:lnTo>
                    <a:pt x="534" y="217"/>
                  </a:lnTo>
                  <a:lnTo>
                    <a:pt x="473" y="216"/>
                  </a:lnTo>
                  <a:lnTo>
                    <a:pt x="411" y="214"/>
                  </a:lnTo>
                  <a:lnTo>
                    <a:pt x="350" y="209"/>
                  </a:lnTo>
                  <a:lnTo>
                    <a:pt x="291" y="203"/>
                  </a:lnTo>
                  <a:lnTo>
                    <a:pt x="232" y="193"/>
                  </a:lnTo>
                  <a:lnTo>
                    <a:pt x="176" y="180"/>
                  </a:lnTo>
                  <a:lnTo>
                    <a:pt x="122" y="163"/>
                  </a:lnTo>
                  <a:lnTo>
                    <a:pt x="71" y="141"/>
                  </a:lnTo>
                  <a:lnTo>
                    <a:pt x="71" y="126"/>
                  </a:lnTo>
                  <a:lnTo>
                    <a:pt x="68" y="111"/>
                  </a:lnTo>
                  <a:lnTo>
                    <a:pt x="63" y="96"/>
                  </a:lnTo>
                  <a:lnTo>
                    <a:pt x="58" y="83"/>
                  </a:lnTo>
                  <a:lnTo>
                    <a:pt x="51" y="69"/>
                  </a:lnTo>
                  <a:lnTo>
                    <a:pt x="41" y="55"/>
                  </a:lnTo>
                  <a:lnTo>
                    <a:pt x="32" y="41"/>
                  </a:lnTo>
                  <a:lnTo>
                    <a:pt x="22" y="28"/>
                  </a:lnTo>
                  <a:lnTo>
                    <a:pt x="12" y="14"/>
                  </a:lnTo>
                  <a:lnTo>
                    <a:pt x="0" y="0"/>
                  </a:lnTo>
                  <a:lnTo>
                    <a:pt x="36" y="12"/>
                  </a:lnTo>
                  <a:lnTo>
                    <a:pt x="61" y="27"/>
                  </a:lnTo>
                  <a:lnTo>
                    <a:pt x="76" y="44"/>
                  </a:lnTo>
                  <a:lnTo>
                    <a:pt x="88" y="63"/>
                  </a:lnTo>
                  <a:lnTo>
                    <a:pt x="95" y="83"/>
                  </a:lnTo>
                  <a:lnTo>
                    <a:pt x="105" y="102"/>
                  </a:lnTo>
                  <a:lnTo>
                    <a:pt x="120" y="121"/>
                  </a:lnTo>
                  <a:lnTo>
                    <a:pt x="142" y="139"/>
                  </a:lnTo>
                  <a:lnTo>
                    <a:pt x="176" y="152"/>
                  </a:lnTo>
                  <a:lnTo>
                    <a:pt x="220" y="161"/>
                  </a:lnTo>
                  <a:close/>
                </a:path>
              </a:pathLst>
            </a:custGeom>
            <a:solidFill>
              <a:srgbClr val="D1843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16435" name="Freeform 48">
              <a:extLst>
                <a:ext uri="{FF2B5EF4-FFF2-40B4-BE49-F238E27FC236}">
                  <a16:creationId xmlns:a16="http://schemas.microsoft.com/office/drawing/2014/main" id="{826B38CF-E912-4D2A-9038-162690B9F655}"/>
                </a:ext>
              </a:extLst>
            </p:cNvPr>
            <p:cNvSpPr>
              <a:spLocks/>
            </p:cNvSpPr>
            <p:nvPr/>
          </p:nvSpPr>
          <p:spPr bwMode="auto">
            <a:xfrm>
              <a:off x="2140" y="3743"/>
              <a:ext cx="101" cy="121"/>
            </a:xfrm>
            <a:custGeom>
              <a:avLst/>
              <a:gdLst>
                <a:gd name="T0" fmla="*/ 81 w 101"/>
                <a:gd name="T1" fmla="*/ 103 h 121"/>
                <a:gd name="T2" fmla="*/ 44 w 101"/>
                <a:gd name="T3" fmla="*/ 121 h 121"/>
                <a:gd name="T4" fmla="*/ 39 w 101"/>
                <a:gd name="T5" fmla="*/ 110 h 121"/>
                <a:gd name="T6" fmla="*/ 34 w 101"/>
                <a:gd name="T7" fmla="*/ 100 h 121"/>
                <a:gd name="T8" fmla="*/ 29 w 101"/>
                <a:gd name="T9" fmla="*/ 88 h 121"/>
                <a:gd name="T10" fmla="*/ 25 w 101"/>
                <a:gd name="T11" fmla="*/ 77 h 121"/>
                <a:gd name="T12" fmla="*/ 20 w 101"/>
                <a:gd name="T13" fmla="*/ 67 h 121"/>
                <a:gd name="T14" fmla="*/ 15 w 101"/>
                <a:gd name="T15" fmla="*/ 55 h 121"/>
                <a:gd name="T16" fmla="*/ 10 w 101"/>
                <a:gd name="T17" fmla="*/ 44 h 121"/>
                <a:gd name="T18" fmla="*/ 5 w 101"/>
                <a:gd name="T19" fmla="*/ 32 h 121"/>
                <a:gd name="T20" fmla="*/ 3 w 101"/>
                <a:gd name="T21" fmla="*/ 20 h 121"/>
                <a:gd name="T22" fmla="*/ 0 w 101"/>
                <a:gd name="T23" fmla="*/ 6 h 121"/>
                <a:gd name="T24" fmla="*/ 47 w 101"/>
                <a:gd name="T25" fmla="*/ 0 h 121"/>
                <a:gd name="T26" fmla="*/ 76 w 101"/>
                <a:gd name="T27" fmla="*/ 0 h 121"/>
                <a:gd name="T28" fmla="*/ 93 w 101"/>
                <a:gd name="T29" fmla="*/ 6 h 121"/>
                <a:gd name="T30" fmla="*/ 101 w 101"/>
                <a:gd name="T31" fmla="*/ 16 h 121"/>
                <a:gd name="T32" fmla="*/ 101 w 101"/>
                <a:gd name="T33" fmla="*/ 30 h 121"/>
                <a:gd name="T34" fmla="*/ 93 w 101"/>
                <a:gd name="T35" fmla="*/ 46 h 121"/>
                <a:gd name="T36" fmla="*/ 86 w 101"/>
                <a:gd name="T37" fmla="*/ 62 h 121"/>
                <a:gd name="T38" fmla="*/ 81 w 101"/>
                <a:gd name="T39" fmla="*/ 78 h 121"/>
                <a:gd name="T40" fmla="*/ 79 w 101"/>
                <a:gd name="T41" fmla="*/ 93 h 121"/>
                <a:gd name="T42" fmla="*/ 81 w 101"/>
                <a:gd name="T43" fmla="*/ 104 h 121"/>
                <a:gd name="T44" fmla="*/ 81 w 101"/>
                <a:gd name="T45" fmla="*/ 104 h 121"/>
                <a:gd name="T46" fmla="*/ 81 w 101"/>
                <a:gd name="T47" fmla="*/ 103 h 121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101"/>
                <a:gd name="T73" fmla="*/ 0 h 121"/>
                <a:gd name="T74" fmla="*/ 101 w 101"/>
                <a:gd name="T75" fmla="*/ 121 h 121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101" h="121">
                  <a:moveTo>
                    <a:pt x="81" y="103"/>
                  </a:moveTo>
                  <a:lnTo>
                    <a:pt x="44" y="121"/>
                  </a:lnTo>
                  <a:lnTo>
                    <a:pt x="39" y="110"/>
                  </a:lnTo>
                  <a:lnTo>
                    <a:pt x="34" y="100"/>
                  </a:lnTo>
                  <a:lnTo>
                    <a:pt x="29" y="88"/>
                  </a:lnTo>
                  <a:lnTo>
                    <a:pt x="25" y="77"/>
                  </a:lnTo>
                  <a:lnTo>
                    <a:pt x="20" y="67"/>
                  </a:lnTo>
                  <a:lnTo>
                    <a:pt x="15" y="55"/>
                  </a:lnTo>
                  <a:lnTo>
                    <a:pt x="10" y="44"/>
                  </a:lnTo>
                  <a:lnTo>
                    <a:pt x="5" y="32"/>
                  </a:lnTo>
                  <a:lnTo>
                    <a:pt x="3" y="20"/>
                  </a:lnTo>
                  <a:lnTo>
                    <a:pt x="0" y="6"/>
                  </a:lnTo>
                  <a:lnTo>
                    <a:pt x="47" y="0"/>
                  </a:lnTo>
                  <a:lnTo>
                    <a:pt x="76" y="0"/>
                  </a:lnTo>
                  <a:lnTo>
                    <a:pt x="93" y="6"/>
                  </a:lnTo>
                  <a:lnTo>
                    <a:pt x="101" y="16"/>
                  </a:lnTo>
                  <a:lnTo>
                    <a:pt x="101" y="30"/>
                  </a:lnTo>
                  <a:lnTo>
                    <a:pt x="93" y="46"/>
                  </a:lnTo>
                  <a:lnTo>
                    <a:pt x="86" y="62"/>
                  </a:lnTo>
                  <a:lnTo>
                    <a:pt x="81" y="78"/>
                  </a:lnTo>
                  <a:lnTo>
                    <a:pt x="79" y="93"/>
                  </a:lnTo>
                  <a:lnTo>
                    <a:pt x="81" y="104"/>
                  </a:lnTo>
                  <a:lnTo>
                    <a:pt x="81" y="103"/>
                  </a:lnTo>
                  <a:close/>
                </a:path>
              </a:pathLst>
            </a:custGeom>
            <a:solidFill>
              <a:srgbClr val="FF00B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16436" name="Freeform 49">
              <a:extLst>
                <a:ext uri="{FF2B5EF4-FFF2-40B4-BE49-F238E27FC236}">
                  <a16:creationId xmlns:a16="http://schemas.microsoft.com/office/drawing/2014/main" id="{DDEAF833-EDFD-4A50-AF14-44C1D5CB61C5}"/>
                </a:ext>
              </a:extLst>
            </p:cNvPr>
            <p:cNvSpPr>
              <a:spLocks/>
            </p:cNvSpPr>
            <p:nvPr/>
          </p:nvSpPr>
          <p:spPr bwMode="auto">
            <a:xfrm>
              <a:off x="2258" y="3747"/>
              <a:ext cx="122" cy="132"/>
            </a:xfrm>
            <a:custGeom>
              <a:avLst/>
              <a:gdLst>
                <a:gd name="T0" fmla="*/ 122 w 122"/>
                <a:gd name="T1" fmla="*/ 2 h 132"/>
                <a:gd name="T2" fmla="*/ 103 w 122"/>
                <a:gd name="T3" fmla="*/ 132 h 132"/>
                <a:gd name="T4" fmla="*/ 56 w 122"/>
                <a:gd name="T5" fmla="*/ 131 h 132"/>
                <a:gd name="T6" fmla="*/ 24 w 122"/>
                <a:gd name="T7" fmla="*/ 125 h 132"/>
                <a:gd name="T8" fmla="*/ 7 w 122"/>
                <a:gd name="T9" fmla="*/ 115 h 132"/>
                <a:gd name="T10" fmla="*/ 0 w 122"/>
                <a:gd name="T11" fmla="*/ 103 h 132"/>
                <a:gd name="T12" fmla="*/ 2 w 122"/>
                <a:gd name="T13" fmla="*/ 87 h 132"/>
                <a:gd name="T14" fmla="*/ 10 w 122"/>
                <a:gd name="T15" fmla="*/ 71 h 132"/>
                <a:gd name="T16" fmla="*/ 17 w 122"/>
                <a:gd name="T17" fmla="*/ 52 h 132"/>
                <a:gd name="T18" fmla="*/ 24 w 122"/>
                <a:gd name="T19" fmla="*/ 35 h 132"/>
                <a:gd name="T20" fmla="*/ 27 w 122"/>
                <a:gd name="T21" fmla="*/ 18 h 132"/>
                <a:gd name="T22" fmla="*/ 22 w 122"/>
                <a:gd name="T23" fmla="*/ 2 h 132"/>
                <a:gd name="T24" fmla="*/ 34 w 122"/>
                <a:gd name="T25" fmla="*/ 3 h 132"/>
                <a:gd name="T26" fmla="*/ 46 w 122"/>
                <a:gd name="T27" fmla="*/ 3 h 132"/>
                <a:gd name="T28" fmla="*/ 56 w 122"/>
                <a:gd name="T29" fmla="*/ 2 h 132"/>
                <a:gd name="T30" fmla="*/ 63 w 122"/>
                <a:gd name="T31" fmla="*/ 2 h 132"/>
                <a:gd name="T32" fmla="*/ 73 w 122"/>
                <a:gd name="T33" fmla="*/ 1 h 132"/>
                <a:gd name="T34" fmla="*/ 83 w 122"/>
                <a:gd name="T35" fmla="*/ 0 h 132"/>
                <a:gd name="T36" fmla="*/ 93 w 122"/>
                <a:gd name="T37" fmla="*/ 0 h 132"/>
                <a:gd name="T38" fmla="*/ 103 w 122"/>
                <a:gd name="T39" fmla="*/ 0 h 132"/>
                <a:gd name="T40" fmla="*/ 112 w 122"/>
                <a:gd name="T41" fmla="*/ 1 h 132"/>
                <a:gd name="T42" fmla="*/ 122 w 122"/>
                <a:gd name="T43" fmla="*/ 2 h 132"/>
                <a:gd name="T44" fmla="*/ 122 w 122"/>
                <a:gd name="T45" fmla="*/ 2 h 132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122"/>
                <a:gd name="T70" fmla="*/ 0 h 132"/>
                <a:gd name="T71" fmla="*/ 122 w 122"/>
                <a:gd name="T72" fmla="*/ 132 h 132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122" h="132">
                  <a:moveTo>
                    <a:pt x="122" y="2"/>
                  </a:moveTo>
                  <a:lnTo>
                    <a:pt x="103" y="132"/>
                  </a:lnTo>
                  <a:lnTo>
                    <a:pt x="56" y="131"/>
                  </a:lnTo>
                  <a:lnTo>
                    <a:pt x="24" y="125"/>
                  </a:lnTo>
                  <a:lnTo>
                    <a:pt x="7" y="115"/>
                  </a:lnTo>
                  <a:lnTo>
                    <a:pt x="0" y="103"/>
                  </a:lnTo>
                  <a:lnTo>
                    <a:pt x="2" y="87"/>
                  </a:lnTo>
                  <a:lnTo>
                    <a:pt x="10" y="71"/>
                  </a:lnTo>
                  <a:lnTo>
                    <a:pt x="17" y="52"/>
                  </a:lnTo>
                  <a:lnTo>
                    <a:pt x="24" y="35"/>
                  </a:lnTo>
                  <a:lnTo>
                    <a:pt x="27" y="18"/>
                  </a:lnTo>
                  <a:lnTo>
                    <a:pt x="22" y="2"/>
                  </a:lnTo>
                  <a:lnTo>
                    <a:pt x="34" y="3"/>
                  </a:lnTo>
                  <a:lnTo>
                    <a:pt x="46" y="3"/>
                  </a:lnTo>
                  <a:lnTo>
                    <a:pt x="56" y="2"/>
                  </a:lnTo>
                  <a:lnTo>
                    <a:pt x="63" y="2"/>
                  </a:lnTo>
                  <a:lnTo>
                    <a:pt x="73" y="1"/>
                  </a:lnTo>
                  <a:lnTo>
                    <a:pt x="83" y="0"/>
                  </a:lnTo>
                  <a:lnTo>
                    <a:pt x="93" y="0"/>
                  </a:lnTo>
                  <a:lnTo>
                    <a:pt x="103" y="0"/>
                  </a:lnTo>
                  <a:lnTo>
                    <a:pt x="112" y="1"/>
                  </a:lnTo>
                  <a:lnTo>
                    <a:pt x="122" y="2"/>
                  </a:lnTo>
                  <a:close/>
                </a:path>
              </a:pathLst>
            </a:custGeom>
            <a:solidFill>
              <a:srgbClr val="B3D9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16437" name="Freeform 50">
              <a:extLst>
                <a:ext uri="{FF2B5EF4-FFF2-40B4-BE49-F238E27FC236}">
                  <a16:creationId xmlns:a16="http://schemas.microsoft.com/office/drawing/2014/main" id="{1FD23D00-906B-4A60-B03B-D0C83F743E61}"/>
                </a:ext>
              </a:extLst>
            </p:cNvPr>
            <p:cNvSpPr>
              <a:spLocks/>
            </p:cNvSpPr>
            <p:nvPr/>
          </p:nvSpPr>
          <p:spPr bwMode="auto">
            <a:xfrm>
              <a:off x="2405" y="3749"/>
              <a:ext cx="88" cy="185"/>
            </a:xfrm>
            <a:custGeom>
              <a:avLst/>
              <a:gdLst>
                <a:gd name="T0" fmla="*/ 88 w 88"/>
                <a:gd name="T1" fmla="*/ 0 h 185"/>
                <a:gd name="T2" fmla="*/ 88 w 88"/>
                <a:gd name="T3" fmla="*/ 19 h 185"/>
                <a:gd name="T4" fmla="*/ 88 w 88"/>
                <a:gd name="T5" fmla="*/ 38 h 185"/>
                <a:gd name="T6" fmla="*/ 86 w 88"/>
                <a:gd name="T7" fmla="*/ 56 h 185"/>
                <a:gd name="T8" fmla="*/ 86 w 88"/>
                <a:gd name="T9" fmla="*/ 75 h 185"/>
                <a:gd name="T10" fmla="*/ 86 w 88"/>
                <a:gd name="T11" fmla="*/ 94 h 185"/>
                <a:gd name="T12" fmla="*/ 83 w 88"/>
                <a:gd name="T13" fmla="*/ 112 h 185"/>
                <a:gd name="T14" fmla="*/ 81 w 88"/>
                <a:gd name="T15" fmla="*/ 130 h 185"/>
                <a:gd name="T16" fmla="*/ 76 w 88"/>
                <a:gd name="T17" fmla="*/ 150 h 185"/>
                <a:gd name="T18" fmla="*/ 71 w 88"/>
                <a:gd name="T19" fmla="*/ 168 h 185"/>
                <a:gd name="T20" fmla="*/ 64 w 88"/>
                <a:gd name="T21" fmla="*/ 185 h 185"/>
                <a:gd name="T22" fmla="*/ 34 w 88"/>
                <a:gd name="T23" fmla="*/ 173 h 185"/>
                <a:gd name="T24" fmla="*/ 14 w 88"/>
                <a:gd name="T25" fmla="*/ 157 h 185"/>
                <a:gd name="T26" fmla="*/ 2 w 88"/>
                <a:gd name="T27" fmla="*/ 139 h 185"/>
                <a:gd name="T28" fmla="*/ 0 w 88"/>
                <a:gd name="T29" fmla="*/ 120 h 185"/>
                <a:gd name="T30" fmla="*/ 2 w 88"/>
                <a:gd name="T31" fmla="*/ 99 h 185"/>
                <a:gd name="T32" fmla="*/ 7 w 88"/>
                <a:gd name="T33" fmla="*/ 79 h 185"/>
                <a:gd name="T34" fmla="*/ 12 w 88"/>
                <a:gd name="T35" fmla="*/ 58 h 185"/>
                <a:gd name="T36" fmla="*/ 17 w 88"/>
                <a:gd name="T37" fmla="*/ 38 h 185"/>
                <a:gd name="T38" fmla="*/ 22 w 88"/>
                <a:gd name="T39" fmla="*/ 18 h 185"/>
                <a:gd name="T40" fmla="*/ 19 w 88"/>
                <a:gd name="T41" fmla="*/ 0 h 185"/>
                <a:gd name="T42" fmla="*/ 88 w 88"/>
                <a:gd name="T43" fmla="*/ 0 h 185"/>
                <a:gd name="T44" fmla="*/ 88 w 88"/>
                <a:gd name="T45" fmla="*/ 0 h 185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88"/>
                <a:gd name="T70" fmla="*/ 0 h 185"/>
                <a:gd name="T71" fmla="*/ 88 w 88"/>
                <a:gd name="T72" fmla="*/ 185 h 185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88" h="185">
                  <a:moveTo>
                    <a:pt x="88" y="0"/>
                  </a:moveTo>
                  <a:lnTo>
                    <a:pt x="88" y="19"/>
                  </a:lnTo>
                  <a:lnTo>
                    <a:pt x="88" y="38"/>
                  </a:lnTo>
                  <a:lnTo>
                    <a:pt x="86" y="56"/>
                  </a:lnTo>
                  <a:lnTo>
                    <a:pt x="86" y="75"/>
                  </a:lnTo>
                  <a:lnTo>
                    <a:pt x="86" y="94"/>
                  </a:lnTo>
                  <a:lnTo>
                    <a:pt x="83" y="112"/>
                  </a:lnTo>
                  <a:lnTo>
                    <a:pt x="81" y="130"/>
                  </a:lnTo>
                  <a:lnTo>
                    <a:pt x="76" y="150"/>
                  </a:lnTo>
                  <a:lnTo>
                    <a:pt x="71" y="168"/>
                  </a:lnTo>
                  <a:lnTo>
                    <a:pt x="64" y="185"/>
                  </a:lnTo>
                  <a:lnTo>
                    <a:pt x="34" y="173"/>
                  </a:lnTo>
                  <a:lnTo>
                    <a:pt x="14" y="157"/>
                  </a:lnTo>
                  <a:lnTo>
                    <a:pt x="2" y="139"/>
                  </a:lnTo>
                  <a:lnTo>
                    <a:pt x="0" y="120"/>
                  </a:lnTo>
                  <a:lnTo>
                    <a:pt x="2" y="99"/>
                  </a:lnTo>
                  <a:lnTo>
                    <a:pt x="7" y="79"/>
                  </a:lnTo>
                  <a:lnTo>
                    <a:pt x="12" y="58"/>
                  </a:lnTo>
                  <a:lnTo>
                    <a:pt x="17" y="38"/>
                  </a:lnTo>
                  <a:lnTo>
                    <a:pt x="22" y="18"/>
                  </a:lnTo>
                  <a:lnTo>
                    <a:pt x="19" y="0"/>
                  </a:lnTo>
                  <a:lnTo>
                    <a:pt x="88" y="0"/>
                  </a:lnTo>
                  <a:close/>
                </a:path>
              </a:pathLst>
            </a:custGeom>
            <a:solidFill>
              <a:srgbClr val="FF00B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16438" name="Freeform 51">
              <a:extLst>
                <a:ext uri="{FF2B5EF4-FFF2-40B4-BE49-F238E27FC236}">
                  <a16:creationId xmlns:a16="http://schemas.microsoft.com/office/drawing/2014/main" id="{4F1FFF70-5D34-42FF-A8D6-6187B1F70C49}"/>
                </a:ext>
              </a:extLst>
            </p:cNvPr>
            <p:cNvSpPr>
              <a:spLocks/>
            </p:cNvSpPr>
            <p:nvPr/>
          </p:nvSpPr>
          <p:spPr bwMode="auto">
            <a:xfrm>
              <a:off x="2184" y="3977"/>
              <a:ext cx="275" cy="147"/>
            </a:xfrm>
            <a:custGeom>
              <a:avLst/>
              <a:gdLst>
                <a:gd name="T0" fmla="*/ 265 w 275"/>
                <a:gd name="T1" fmla="*/ 86 h 147"/>
                <a:gd name="T2" fmla="*/ 262 w 275"/>
                <a:gd name="T3" fmla="*/ 94 h 147"/>
                <a:gd name="T4" fmla="*/ 262 w 275"/>
                <a:gd name="T5" fmla="*/ 100 h 147"/>
                <a:gd name="T6" fmla="*/ 265 w 275"/>
                <a:gd name="T7" fmla="*/ 106 h 147"/>
                <a:gd name="T8" fmla="*/ 270 w 275"/>
                <a:gd name="T9" fmla="*/ 113 h 147"/>
                <a:gd name="T10" fmla="*/ 272 w 275"/>
                <a:gd name="T11" fmla="*/ 120 h 147"/>
                <a:gd name="T12" fmla="*/ 275 w 275"/>
                <a:gd name="T13" fmla="*/ 126 h 147"/>
                <a:gd name="T14" fmla="*/ 275 w 275"/>
                <a:gd name="T15" fmla="*/ 131 h 147"/>
                <a:gd name="T16" fmla="*/ 272 w 275"/>
                <a:gd name="T17" fmla="*/ 137 h 147"/>
                <a:gd name="T18" fmla="*/ 267 w 275"/>
                <a:gd name="T19" fmla="*/ 143 h 147"/>
                <a:gd name="T20" fmla="*/ 258 w 275"/>
                <a:gd name="T21" fmla="*/ 147 h 147"/>
                <a:gd name="T22" fmla="*/ 240 w 275"/>
                <a:gd name="T23" fmla="*/ 129 h 147"/>
                <a:gd name="T24" fmla="*/ 216 w 275"/>
                <a:gd name="T25" fmla="*/ 114 h 147"/>
                <a:gd name="T26" fmla="*/ 184 w 275"/>
                <a:gd name="T27" fmla="*/ 100 h 147"/>
                <a:gd name="T28" fmla="*/ 150 w 275"/>
                <a:gd name="T29" fmla="*/ 89 h 147"/>
                <a:gd name="T30" fmla="*/ 113 w 275"/>
                <a:gd name="T31" fmla="*/ 78 h 147"/>
                <a:gd name="T32" fmla="*/ 79 w 275"/>
                <a:gd name="T33" fmla="*/ 66 h 147"/>
                <a:gd name="T34" fmla="*/ 47 w 275"/>
                <a:gd name="T35" fmla="*/ 54 h 147"/>
                <a:gd name="T36" fmla="*/ 22 w 275"/>
                <a:gd name="T37" fmla="*/ 39 h 147"/>
                <a:gd name="T38" fmla="*/ 8 w 275"/>
                <a:gd name="T39" fmla="*/ 22 h 147"/>
                <a:gd name="T40" fmla="*/ 0 w 275"/>
                <a:gd name="T41" fmla="*/ 0 h 147"/>
                <a:gd name="T42" fmla="*/ 35 w 275"/>
                <a:gd name="T43" fmla="*/ 2 h 147"/>
                <a:gd name="T44" fmla="*/ 69 w 275"/>
                <a:gd name="T45" fmla="*/ 6 h 147"/>
                <a:gd name="T46" fmla="*/ 101 w 275"/>
                <a:gd name="T47" fmla="*/ 11 h 147"/>
                <a:gd name="T48" fmla="*/ 130 w 275"/>
                <a:gd name="T49" fmla="*/ 18 h 147"/>
                <a:gd name="T50" fmla="*/ 160 w 275"/>
                <a:gd name="T51" fmla="*/ 27 h 147"/>
                <a:gd name="T52" fmla="*/ 184 w 275"/>
                <a:gd name="T53" fmla="*/ 36 h 147"/>
                <a:gd name="T54" fmla="*/ 209 w 275"/>
                <a:gd name="T55" fmla="*/ 48 h 147"/>
                <a:gd name="T56" fmla="*/ 231 w 275"/>
                <a:gd name="T57" fmla="*/ 59 h 147"/>
                <a:gd name="T58" fmla="*/ 250 w 275"/>
                <a:gd name="T59" fmla="*/ 73 h 147"/>
                <a:gd name="T60" fmla="*/ 265 w 275"/>
                <a:gd name="T61" fmla="*/ 86 h 147"/>
                <a:gd name="T62" fmla="*/ 265 w 275"/>
                <a:gd name="T63" fmla="*/ 86 h 147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275"/>
                <a:gd name="T97" fmla="*/ 0 h 147"/>
                <a:gd name="T98" fmla="*/ 275 w 275"/>
                <a:gd name="T99" fmla="*/ 147 h 147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275" h="147">
                  <a:moveTo>
                    <a:pt x="265" y="86"/>
                  </a:moveTo>
                  <a:lnTo>
                    <a:pt x="262" y="94"/>
                  </a:lnTo>
                  <a:lnTo>
                    <a:pt x="262" y="100"/>
                  </a:lnTo>
                  <a:lnTo>
                    <a:pt x="265" y="106"/>
                  </a:lnTo>
                  <a:lnTo>
                    <a:pt x="270" y="113"/>
                  </a:lnTo>
                  <a:lnTo>
                    <a:pt x="272" y="120"/>
                  </a:lnTo>
                  <a:lnTo>
                    <a:pt x="275" y="126"/>
                  </a:lnTo>
                  <a:lnTo>
                    <a:pt x="275" y="131"/>
                  </a:lnTo>
                  <a:lnTo>
                    <a:pt x="272" y="137"/>
                  </a:lnTo>
                  <a:lnTo>
                    <a:pt x="267" y="143"/>
                  </a:lnTo>
                  <a:lnTo>
                    <a:pt x="258" y="147"/>
                  </a:lnTo>
                  <a:lnTo>
                    <a:pt x="240" y="129"/>
                  </a:lnTo>
                  <a:lnTo>
                    <a:pt x="216" y="114"/>
                  </a:lnTo>
                  <a:lnTo>
                    <a:pt x="184" y="100"/>
                  </a:lnTo>
                  <a:lnTo>
                    <a:pt x="150" y="89"/>
                  </a:lnTo>
                  <a:lnTo>
                    <a:pt x="113" y="78"/>
                  </a:lnTo>
                  <a:lnTo>
                    <a:pt x="79" y="66"/>
                  </a:lnTo>
                  <a:lnTo>
                    <a:pt x="47" y="54"/>
                  </a:lnTo>
                  <a:lnTo>
                    <a:pt x="22" y="39"/>
                  </a:lnTo>
                  <a:lnTo>
                    <a:pt x="8" y="22"/>
                  </a:lnTo>
                  <a:lnTo>
                    <a:pt x="0" y="0"/>
                  </a:lnTo>
                  <a:lnTo>
                    <a:pt x="35" y="2"/>
                  </a:lnTo>
                  <a:lnTo>
                    <a:pt x="69" y="6"/>
                  </a:lnTo>
                  <a:lnTo>
                    <a:pt x="101" y="11"/>
                  </a:lnTo>
                  <a:lnTo>
                    <a:pt x="130" y="18"/>
                  </a:lnTo>
                  <a:lnTo>
                    <a:pt x="160" y="27"/>
                  </a:lnTo>
                  <a:lnTo>
                    <a:pt x="184" y="36"/>
                  </a:lnTo>
                  <a:lnTo>
                    <a:pt x="209" y="48"/>
                  </a:lnTo>
                  <a:lnTo>
                    <a:pt x="231" y="59"/>
                  </a:lnTo>
                  <a:lnTo>
                    <a:pt x="250" y="73"/>
                  </a:lnTo>
                  <a:lnTo>
                    <a:pt x="265" y="86"/>
                  </a:lnTo>
                  <a:close/>
                </a:path>
              </a:pathLst>
            </a:custGeom>
            <a:solidFill>
              <a:srgbClr val="00FF5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16439" name="Freeform 52">
              <a:extLst>
                <a:ext uri="{FF2B5EF4-FFF2-40B4-BE49-F238E27FC236}">
                  <a16:creationId xmlns:a16="http://schemas.microsoft.com/office/drawing/2014/main" id="{A028BF7B-ADA8-47F1-A852-0F54FA0C7C3D}"/>
                </a:ext>
              </a:extLst>
            </p:cNvPr>
            <p:cNvSpPr>
              <a:spLocks/>
            </p:cNvSpPr>
            <p:nvPr/>
          </p:nvSpPr>
          <p:spPr bwMode="auto">
            <a:xfrm>
              <a:off x="1611" y="3893"/>
              <a:ext cx="272" cy="151"/>
            </a:xfrm>
            <a:custGeom>
              <a:avLst/>
              <a:gdLst>
                <a:gd name="T0" fmla="*/ 272 w 272"/>
                <a:gd name="T1" fmla="*/ 151 h 151"/>
                <a:gd name="T2" fmla="*/ 0 w 272"/>
                <a:gd name="T3" fmla="*/ 0 h 151"/>
                <a:gd name="T4" fmla="*/ 272 w 272"/>
                <a:gd name="T5" fmla="*/ 144 h 151"/>
                <a:gd name="T6" fmla="*/ 272 w 272"/>
                <a:gd name="T7" fmla="*/ 151 h 151"/>
                <a:gd name="T8" fmla="*/ 272 w 272"/>
                <a:gd name="T9" fmla="*/ 151 h 15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72"/>
                <a:gd name="T16" fmla="*/ 0 h 151"/>
                <a:gd name="T17" fmla="*/ 272 w 272"/>
                <a:gd name="T18" fmla="*/ 151 h 15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72" h="151">
                  <a:moveTo>
                    <a:pt x="272" y="151"/>
                  </a:moveTo>
                  <a:lnTo>
                    <a:pt x="0" y="0"/>
                  </a:lnTo>
                  <a:lnTo>
                    <a:pt x="272" y="144"/>
                  </a:lnTo>
                  <a:lnTo>
                    <a:pt x="272" y="151"/>
                  </a:lnTo>
                  <a:close/>
                </a:path>
              </a:pathLst>
            </a:custGeom>
            <a:solidFill>
              <a:srgbClr val="0019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16440" name="Freeform 53">
              <a:extLst>
                <a:ext uri="{FF2B5EF4-FFF2-40B4-BE49-F238E27FC236}">
                  <a16:creationId xmlns:a16="http://schemas.microsoft.com/office/drawing/2014/main" id="{72B2E478-8B57-4809-AF5B-1B84A6259260}"/>
                </a:ext>
              </a:extLst>
            </p:cNvPr>
            <p:cNvSpPr>
              <a:spLocks/>
            </p:cNvSpPr>
            <p:nvPr/>
          </p:nvSpPr>
          <p:spPr bwMode="auto">
            <a:xfrm>
              <a:off x="1824" y="4015"/>
              <a:ext cx="309" cy="109"/>
            </a:xfrm>
            <a:custGeom>
              <a:avLst/>
              <a:gdLst>
                <a:gd name="T0" fmla="*/ 309 w 309"/>
                <a:gd name="T1" fmla="*/ 25 h 109"/>
                <a:gd name="T2" fmla="*/ 306 w 309"/>
                <a:gd name="T3" fmla="*/ 37 h 109"/>
                <a:gd name="T4" fmla="*/ 296 w 309"/>
                <a:gd name="T5" fmla="*/ 46 h 109"/>
                <a:gd name="T6" fmla="*/ 284 w 309"/>
                <a:gd name="T7" fmla="*/ 54 h 109"/>
                <a:gd name="T8" fmla="*/ 267 w 309"/>
                <a:gd name="T9" fmla="*/ 62 h 109"/>
                <a:gd name="T10" fmla="*/ 250 w 309"/>
                <a:gd name="T11" fmla="*/ 68 h 109"/>
                <a:gd name="T12" fmla="*/ 230 w 309"/>
                <a:gd name="T13" fmla="*/ 75 h 109"/>
                <a:gd name="T14" fmla="*/ 208 w 309"/>
                <a:gd name="T15" fmla="*/ 80 h 109"/>
                <a:gd name="T16" fmla="*/ 186 w 309"/>
                <a:gd name="T17" fmla="*/ 85 h 109"/>
                <a:gd name="T18" fmla="*/ 167 w 309"/>
                <a:gd name="T19" fmla="*/ 91 h 109"/>
                <a:gd name="T20" fmla="*/ 147 w 309"/>
                <a:gd name="T21" fmla="*/ 96 h 109"/>
                <a:gd name="T22" fmla="*/ 135 w 309"/>
                <a:gd name="T23" fmla="*/ 99 h 109"/>
                <a:gd name="T24" fmla="*/ 122 w 309"/>
                <a:gd name="T25" fmla="*/ 102 h 109"/>
                <a:gd name="T26" fmla="*/ 110 w 309"/>
                <a:gd name="T27" fmla="*/ 103 h 109"/>
                <a:gd name="T28" fmla="*/ 95 w 309"/>
                <a:gd name="T29" fmla="*/ 105 h 109"/>
                <a:gd name="T30" fmla="*/ 83 w 309"/>
                <a:gd name="T31" fmla="*/ 107 h 109"/>
                <a:gd name="T32" fmla="*/ 69 w 309"/>
                <a:gd name="T33" fmla="*/ 108 h 109"/>
                <a:gd name="T34" fmla="*/ 54 w 309"/>
                <a:gd name="T35" fmla="*/ 108 h 109"/>
                <a:gd name="T36" fmla="*/ 39 w 309"/>
                <a:gd name="T37" fmla="*/ 109 h 109"/>
                <a:gd name="T38" fmla="*/ 24 w 309"/>
                <a:gd name="T39" fmla="*/ 109 h 109"/>
                <a:gd name="T40" fmla="*/ 7 w 309"/>
                <a:gd name="T41" fmla="*/ 108 h 109"/>
                <a:gd name="T42" fmla="*/ 0 w 309"/>
                <a:gd name="T43" fmla="*/ 93 h 109"/>
                <a:gd name="T44" fmla="*/ 5 w 309"/>
                <a:gd name="T45" fmla="*/ 81 h 109"/>
                <a:gd name="T46" fmla="*/ 17 w 309"/>
                <a:gd name="T47" fmla="*/ 71 h 109"/>
                <a:gd name="T48" fmla="*/ 37 w 309"/>
                <a:gd name="T49" fmla="*/ 63 h 109"/>
                <a:gd name="T50" fmla="*/ 64 w 309"/>
                <a:gd name="T51" fmla="*/ 56 h 109"/>
                <a:gd name="T52" fmla="*/ 93 w 309"/>
                <a:gd name="T53" fmla="*/ 51 h 109"/>
                <a:gd name="T54" fmla="*/ 122 w 309"/>
                <a:gd name="T55" fmla="*/ 45 h 109"/>
                <a:gd name="T56" fmla="*/ 152 w 309"/>
                <a:gd name="T57" fmla="*/ 39 h 109"/>
                <a:gd name="T58" fmla="*/ 181 w 309"/>
                <a:gd name="T59" fmla="*/ 33 h 109"/>
                <a:gd name="T60" fmla="*/ 203 w 309"/>
                <a:gd name="T61" fmla="*/ 25 h 109"/>
                <a:gd name="T62" fmla="*/ 216 w 309"/>
                <a:gd name="T63" fmla="*/ 21 h 109"/>
                <a:gd name="T64" fmla="*/ 230 w 309"/>
                <a:gd name="T65" fmla="*/ 16 h 109"/>
                <a:gd name="T66" fmla="*/ 245 w 309"/>
                <a:gd name="T67" fmla="*/ 11 h 109"/>
                <a:gd name="T68" fmla="*/ 257 w 309"/>
                <a:gd name="T69" fmla="*/ 6 h 109"/>
                <a:gd name="T70" fmla="*/ 272 w 309"/>
                <a:gd name="T71" fmla="*/ 3 h 109"/>
                <a:gd name="T72" fmla="*/ 284 w 309"/>
                <a:gd name="T73" fmla="*/ 0 h 109"/>
                <a:gd name="T74" fmla="*/ 294 w 309"/>
                <a:gd name="T75" fmla="*/ 1 h 109"/>
                <a:gd name="T76" fmla="*/ 301 w 309"/>
                <a:gd name="T77" fmla="*/ 6 h 109"/>
                <a:gd name="T78" fmla="*/ 309 w 309"/>
                <a:gd name="T79" fmla="*/ 14 h 109"/>
                <a:gd name="T80" fmla="*/ 309 w 309"/>
                <a:gd name="T81" fmla="*/ 25 h 109"/>
                <a:gd name="T82" fmla="*/ 309 w 309"/>
                <a:gd name="T83" fmla="*/ 25 h 109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309"/>
                <a:gd name="T127" fmla="*/ 0 h 109"/>
                <a:gd name="T128" fmla="*/ 309 w 309"/>
                <a:gd name="T129" fmla="*/ 109 h 109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309" h="109">
                  <a:moveTo>
                    <a:pt x="309" y="25"/>
                  </a:moveTo>
                  <a:lnTo>
                    <a:pt x="306" y="37"/>
                  </a:lnTo>
                  <a:lnTo>
                    <a:pt x="296" y="46"/>
                  </a:lnTo>
                  <a:lnTo>
                    <a:pt x="284" y="54"/>
                  </a:lnTo>
                  <a:lnTo>
                    <a:pt x="267" y="62"/>
                  </a:lnTo>
                  <a:lnTo>
                    <a:pt x="250" y="68"/>
                  </a:lnTo>
                  <a:lnTo>
                    <a:pt x="230" y="75"/>
                  </a:lnTo>
                  <a:lnTo>
                    <a:pt x="208" y="80"/>
                  </a:lnTo>
                  <a:lnTo>
                    <a:pt x="186" y="85"/>
                  </a:lnTo>
                  <a:lnTo>
                    <a:pt x="167" y="91"/>
                  </a:lnTo>
                  <a:lnTo>
                    <a:pt x="147" y="96"/>
                  </a:lnTo>
                  <a:lnTo>
                    <a:pt x="135" y="99"/>
                  </a:lnTo>
                  <a:lnTo>
                    <a:pt x="122" y="102"/>
                  </a:lnTo>
                  <a:lnTo>
                    <a:pt x="110" y="103"/>
                  </a:lnTo>
                  <a:lnTo>
                    <a:pt x="95" y="105"/>
                  </a:lnTo>
                  <a:lnTo>
                    <a:pt x="83" y="107"/>
                  </a:lnTo>
                  <a:lnTo>
                    <a:pt x="69" y="108"/>
                  </a:lnTo>
                  <a:lnTo>
                    <a:pt x="54" y="108"/>
                  </a:lnTo>
                  <a:lnTo>
                    <a:pt x="39" y="109"/>
                  </a:lnTo>
                  <a:lnTo>
                    <a:pt x="24" y="109"/>
                  </a:lnTo>
                  <a:lnTo>
                    <a:pt x="7" y="108"/>
                  </a:lnTo>
                  <a:lnTo>
                    <a:pt x="0" y="93"/>
                  </a:lnTo>
                  <a:lnTo>
                    <a:pt x="5" y="81"/>
                  </a:lnTo>
                  <a:lnTo>
                    <a:pt x="17" y="71"/>
                  </a:lnTo>
                  <a:lnTo>
                    <a:pt x="37" y="63"/>
                  </a:lnTo>
                  <a:lnTo>
                    <a:pt x="64" y="56"/>
                  </a:lnTo>
                  <a:lnTo>
                    <a:pt x="93" y="51"/>
                  </a:lnTo>
                  <a:lnTo>
                    <a:pt x="122" y="45"/>
                  </a:lnTo>
                  <a:lnTo>
                    <a:pt x="152" y="39"/>
                  </a:lnTo>
                  <a:lnTo>
                    <a:pt x="181" y="33"/>
                  </a:lnTo>
                  <a:lnTo>
                    <a:pt x="203" y="25"/>
                  </a:lnTo>
                  <a:lnTo>
                    <a:pt x="216" y="21"/>
                  </a:lnTo>
                  <a:lnTo>
                    <a:pt x="230" y="16"/>
                  </a:lnTo>
                  <a:lnTo>
                    <a:pt x="245" y="11"/>
                  </a:lnTo>
                  <a:lnTo>
                    <a:pt x="257" y="6"/>
                  </a:lnTo>
                  <a:lnTo>
                    <a:pt x="272" y="3"/>
                  </a:lnTo>
                  <a:lnTo>
                    <a:pt x="284" y="0"/>
                  </a:lnTo>
                  <a:lnTo>
                    <a:pt x="294" y="1"/>
                  </a:lnTo>
                  <a:lnTo>
                    <a:pt x="301" y="6"/>
                  </a:lnTo>
                  <a:lnTo>
                    <a:pt x="309" y="14"/>
                  </a:lnTo>
                  <a:lnTo>
                    <a:pt x="309" y="25"/>
                  </a:lnTo>
                  <a:close/>
                </a:path>
              </a:pathLst>
            </a:custGeom>
            <a:solidFill>
              <a:srgbClr val="D1843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16441" name="Freeform 54">
              <a:extLst>
                <a:ext uri="{FF2B5EF4-FFF2-40B4-BE49-F238E27FC236}">
                  <a16:creationId xmlns:a16="http://schemas.microsoft.com/office/drawing/2014/main" id="{9F67F160-9D11-4465-9062-4EDC00642202}"/>
                </a:ext>
              </a:extLst>
            </p:cNvPr>
            <p:cNvSpPr>
              <a:spLocks/>
            </p:cNvSpPr>
            <p:nvPr/>
          </p:nvSpPr>
          <p:spPr bwMode="auto">
            <a:xfrm>
              <a:off x="1839" y="4058"/>
              <a:ext cx="451" cy="176"/>
            </a:xfrm>
            <a:custGeom>
              <a:avLst/>
              <a:gdLst>
                <a:gd name="T0" fmla="*/ 345 w 451"/>
                <a:gd name="T1" fmla="*/ 0 h 176"/>
                <a:gd name="T2" fmla="*/ 355 w 451"/>
                <a:gd name="T3" fmla="*/ 14 h 176"/>
                <a:gd name="T4" fmla="*/ 367 w 451"/>
                <a:gd name="T5" fmla="*/ 27 h 176"/>
                <a:gd name="T6" fmla="*/ 384 w 451"/>
                <a:gd name="T7" fmla="*/ 41 h 176"/>
                <a:gd name="T8" fmla="*/ 404 w 451"/>
                <a:gd name="T9" fmla="*/ 53 h 176"/>
                <a:gd name="T10" fmla="*/ 421 w 451"/>
                <a:gd name="T11" fmla="*/ 66 h 176"/>
                <a:gd name="T12" fmla="*/ 436 w 451"/>
                <a:gd name="T13" fmla="*/ 80 h 176"/>
                <a:gd name="T14" fmla="*/ 446 w 451"/>
                <a:gd name="T15" fmla="*/ 93 h 176"/>
                <a:gd name="T16" fmla="*/ 451 w 451"/>
                <a:gd name="T17" fmla="*/ 107 h 176"/>
                <a:gd name="T18" fmla="*/ 443 w 451"/>
                <a:gd name="T19" fmla="*/ 123 h 176"/>
                <a:gd name="T20" fmla="*/ 426 w 451"/>
                <a:gd name="T21" fmla="*/ 139 h 176"/>
                <a:gd name="T22" fmla="*/ 409 w 451"/>
                <a:gd name="T23" fmla="*/ 148 h 176"/>
                <a:gd name="T24" fmla="*/ 389 w 451"/>
                <a:gd name="T25" fmla="*/ 156 h 176"/>
                <a:gd name="T26" fmla="*/ 370 w 451"/>
                <a:gd name="T27" fmla="*/ 162 h 176"/>
                <a:gd name="T28" fmla="*/ 348 w 451"/>
                <a:gd name="T29" fmla="*/ 168 h 176"/>
                <a:gd name="T30" fmla="*/ 328 w 451"/>
                <a:gd name="T31" fmla="*/ 171 h 176"/>
                <a:gd name="T32" fmla="*/ 306 w 451"/>
                <a:gd name="T33" fmla="*/ 173 h 176"/>
                <a:gd name="T34" fmla="*/ 284 w 451"/>
                <a:gd name="T35" fmla="*/ 176 h 176"/>
                <a:gd name="T36" fmla="*/ 262 w 451"/>
                <a:gd name="T37" fmla="*/ 176 h 176"/>
                <a:gd name="T38" fmla="*/ 240 w 451"/>
                <a:gd name="T39" fmla="*/ 174 h 176"/>
                <a:gd name="T40" fmla="*/ 220 w 451"/>
                <a:gd name="T41" fmla="*/ 171 h 176"/>
                <a:gd name="T42" fmla="*/ 196 w 451"/>
                <a:gd name="T43" fmla="*/ 165 h 176"/>
                <a:gd name="T44" fmla="*/ 171 w 451"/>
                <a:gd name="T45" fmla="*/ 158 h 176"/>
                <a:gd name="T46" fmla="*/ 147 w 451"/>
                <a:gd name="T47" fmla="*/ 152 h 176"/>
                <a:gd name="T48" fmla="*/ 122 w 451"/>
                <a:gd name="T49" fmla="*/ 145 h 176"/>
                <a:gd name="T50" fmla="*/ 98 w 451"/>
                <a:gd name="T51" fmla="*/ 137 h 176"/>
                <a:gd name="T52" fmla="*/ 76 w 451"/>
                <a:gd name="T53" fmla="*/ 128 h 176"/>
                <a:gd name="T54" fmla="*/ 54 w 451"/>
                <a:gd name="T55" fmla="*/ 118 h 176"/>
                <a:gd name="T56" fmla="*/ 34 w 451"/>
                <a:gd name="T57" fmla="*/ 108 h 176"/>
                <a:gd name="T58" fmla="*/ 17 w 451"/>
                <a:gd name="T59" fmla="*/ 98 h 176"/>
                <a:gd name="T60" fmla="*/ 0 w 451"/>
                <a:gd name="T61" fmla="*/ 85 h 176"/>
                <a:gd name="T62" fmla="*/ 41 w 451"/>
                <a:gd name="T63" fmla="*/ 85 h 176"/>
                <a:gd name="T64" fmla="*/ 80 w 451"/>
                <a:gd name="T65" fmla="*/ 81 h 176"/>
                <a:gd name="T66" fmla="*/ 120 w 451"/>
                <a:gd name="T67" fmla="*/ 75 h 176"/>
                <a:gd name="T68" fmla="*/ 154 w 451"/>
                <a:gd name="T69" fmla="*/ 67 h 176"/>
                <a:gd name="T70" fmla="*/ 191 w 451"/>
                <a:gd name="T71" fmla="*/ 57 h 176"/>
                <a:gd name="T72" fmla="*/ 223 w 451"/>
                <a:gd name="T73" fmla="*/ 46 h 176"/>
                <a:gd name="T74" fmla="*/ 257 w 451"/>
                <a:gd name="T75" fmla="*/ 35 h 176"/>
                <a:gd name="T76" fmla="*/ 286 w 451"/>
                <a:gd name="T77" fmla="*/ 22 h 176"/>
                <a:gd name="T78" fmla="*/ 318 w 451"/>
                <a:gd name="T79" fmla="*/ 11 h 176"/>
                <a:gd name="T80" fmla="*/ 345 w 451"/>
                <a:gd name="T81" fmla="*/ 0 h 176"/>
                <a:gd name="T82" fmla="*/ 345 w 451"/>
                <a:gd name="T83" fmla="*/ 0 h 17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451"/>
                <a:gd name="T127" fmla="*/ 0 h 176"/>
                <a:gd name="T128" fmla="*/ 451 w 451"/>
                <a:gd name="T129" fmla="*/ 176 h 176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451" h="176">
                  <a:moveTo>
                    <a:pt x="345" y="0"/>
                  </a:moveTo>
                  <a:lnTo>
                    <a:pt x="355" y="14"/>
                  </a:lnTo>
                  <a:lnTo>
                    <a:pt x="367" y="27"/>
                  </a:lnTo>
                  <a:lnTo>
                    <a:pt x="384" y="41"/>
                  </a:lnTo>
                  <a:lnTo>
                    <a:pt x="404" y="53"/>
                  </a:lnTo>
                  <a:lnTo>
                    <a:pt x="421" y="66"/>
                  </a:lnTo>
                  <a:lnTo>
                    <a:pt x="436" y="80"/>
                  </a:lnTo>
                  <a:lnTo>
                    <a:pt x="446" y="93"/>
                  </a:lnTo>
                  <a:lnTo>
                    <a:pt x="451" y="107"/>
                  </a:lnTo>
                  <a:lnTo>
                    <a:pt x="443" y="123"/>
                  </a:lnTo>
                  <a:lnTo>
                    <a:pt x="426" y="139"/>
                  </a:lnTo>
                  <a:lnTo>
                    <a:pt x="409" y="148"/>
                  </a:lnTo>
                  <a:lnTo>
                    <a:pt x="389" y="156"/>
                  </a:lnTo>
                  <a:lnTo>
                    <a:pt x="370" y="162"/>
                  </a:lnTo>
                  <a:lnTo>
                    <a:pt x="348" y="168"/>
                  </a:lnTo>
                  <a:lnTo>
                    <a:pt x="328" y="171"/>
                  </a:lnTo>
                  <a:lnTo>
                    <a:pt x="306" y="173"/>
                  </a:lnTo>
                  <a:lnTo>
                    <a:pt x="284" y="176"/>
                  </a:lnTo>
                  <a:lnTo>
                    <a:pt x="262" y="176"/>
                  </a:lnTo>
                  <a:lnTo>
                    <a:pt x="240" y="174"/>
                  </a:lnTo>
                  <a:lnTo>
                    <a:pt x="220" y="171"/>
                  </a:lnTo>
                  <a:lnTo>
                    <a:pt x="196" y="165"/>
                  </a:lnTo>
                  <a:lnTo>
                    <a:pt x="171" y="158"/>
                  </a:lnTo>
                  <a:lnTo>
                    <a:pt x="147" y="152"/>
                  </a:lnTo>
                  <a:lnTo>
                    <a:pt x="122" y="145"/>
                  </a:lnTo>
                  <a:lnTo>
                    <a:pt x="98" y="137"/>
                  </a:lnTo>
                  <a:lnTo>
                    <a:pt x="76" y="128"/>
                  </a:lnTo>
                  <a:lnTo>
                    <a:pt x="54" y="118"/>
                  </a:lnTo>
                  <a:lnTo>
                    <a:pt x="34" y="108"/>
                  </a:lnTo>
                  <a:lnTo>
                    <a:pt x="17" y="98"/>
                  </a:lnTo>
                  <a:lnTo>
                    <a:pt x="0" y="85"/>
                  </a:lnTo>
                  <a:lnTo>
                    <a:pt x="41" y="85"/>
                  </a:lnTo>
                  <a:lnTo>
                    <a:pt x="80" y="81"/>
                  </a:lnTo>
                  <a:lnTo>
                    <a:pt x="120" y="75"/>
                  </a:lnTo>
                  <a:lnTo>
                    <a:pt x="154" y="67"/>
                  </a:lnTo>
                  <a:lnTo>
                    <a:pt x="191" y="57"/>
                  </a:lnTo>
                  <a:lnTo>
                    <a:pt x="223" y="46"/>
                  </a:lnTo>
                  <a:lnTo>
                    <a:pt x="257" y="35"/>
                  </a:lnTo>
                  <a:lnTo>
                    <a:pt x="286" y="22"/>
                  </a:lnTo>
                  <a:lnTo>
                    <a:pt x="318" y="11"/>
                  </a:lnTo>
                  <a:lnTo>
                    <a:pt x="345" y="0"/>
                  </a:lnTo>
                  <a:close/>
                </a:path>
              </a:pathLst>
            </a:custGeom>
            <a:solidFill>
              <a:srgbClr val="B347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400"/>
            </a:p>
          </p:txBody>
        </p:sp>
        <p:grpSp>
          <p:nvGrpSpPr>
            <p:cNvPr id="16442" name="Group 55">
              <a:extLst>
                <a:ext uri="{FF2B5EF4-FFF2-40B4-BE49-F238E27FC236}">
                  <a16:creationId xmlns:a16="http://schemas.microsoft.com/office/drawing/2014/main" id="{0C49DFF4-81E8-49CA-8C5C-1507E2F1CB2F}"/>
                </a:ext>
              </a:extLst>
            </p:cNvPr>
            <p:cNvGrpSpPr>
              <a:grpSpLocks/>
            </p:cNvGrpSpPr>
            <p:nvPr/>
          </p:nvGrpSpPr>
          <p:grpSpPr bwMode="auto">
            <a:xfrm rot="-665025">
              <a:off x="1241" y="3611"/>
              <a:ext cx="1166" cy="666"/>
              <a:chOff x="1226" y="3481"/>
              <a:chExt cx="1166" cy="666"/>
            </a:xfrm>
          </p:grpSpPr>
          <p:sp>
            <p:nvSpPr>
              <p:cNvPr id="16453" name="Freeform 56">
                <a:extLst>
                  <a:ext uri="{FF2B5EF4-FFF2-40B4-BE49-F238E27FC236}">
                    <a16:creationId xmlns:a16="http://schemas.microsoft.com/office/drawing/2014/main" id="{3DFBA01E-5EC8-49AD-9878-BE0363BAF34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39" y="3481"/>
                <a:ext cx="892" cy="666"/>
              </a:xfrm>
              <a:custGeom>
                <a:avLst/>
                <a:gdLst>
                  <a:gd name="T0" fmla="*/ 620 w 892"/>
                  <a:gd name="T1" fmla="*/ 342 h 666"/>
                  <a:gd name="T2" fmla="*/ 622 w 892"/>
                  <a:gd name="T3" fmla="*/ 394 h 666"/>
                  <a:gd name="T4" fmla="*/ 637 w 892"/>
                  <a:gd name="T5" fmla="*/ 448 h 666"/>
                  <a:gd name="T6" fmla="*/ 676 w 892"/>
                  <a:gd name="T7" fmla="*/ 496 h 666"/>
                  <a:gd name="T8" fmla="*/ 755 w 892"/>
                  <a:gd name="T9" fmla="*/ 534 h 666"/>
                  <a:gd name="T10" fmla="*/ 828 w 892"/>
                  <a:gd name="T11" fmla="*/ 557 h 666"/>
                  <a:gd name="T12" fmla="*/ 858 w 892"/>
                  <a:gd name="T13" fmla="*/ 578 h 666"/>
                  <a:gd name="T14" fmla="*/ 882 w 892"/>
                  <a:gd name="T15" fmla="*/ 602 h 666"/>
                  <a:gd name="T16" fmla="*/ 892 w 892"/>
                  <a:gd name="T17" fmla="*/ 628 h 666"/>
                  <a:gd name="T18" fmla="*/ 882 w 892"/>
                  <a:gd name="T19" fmla="*/ 654 h 666"/>
                  <a:gd name="T20" fmla="*/ 850 w 892"/>
                  <a:gd name="T21" fmla="*/ 647 h 666"/>
                  <a:gd name="T22" fmla="*/ 809 w 892"/>
                  <a:gd name="T23" fmla="*/ 608 h 666"/>
                  <a:gd name="T24" fmla="*/ 762 w 892"/>
                  <a:gd name="T25" fmla="*/ 568 h 666"/>
                  <a:gd name="T26" fmla="*/ 711 w 892"/>
                  <a:gd name="T27" fmla="*/ 530 h 666"/>
                  <a:gd name="T28" fmla="*/ 649 w 892"/>
                  <a:gd name="T29" fmla="*/ 496 h 666"/>
                  <a:gd name="T30" fmla="*/ 598 w 892"/>
                  <a:gd name="T31" fmla="*/ 464 h 666"/>
                  <a:gd name="T32" fmla="*/ 583 w 892"/>
                  <a:gd name="T33" fmla="*/ 426 h 666"/>
                  <a:gd name="T34" fmla="*/ 586 w 892"/>
                  <a:gd name="T35" fmla="*/ 388 h 666"/>
                  <a:gd name="T36" fmla="*/ 590 w 892"/>
                  <a:gd name="T37" fmla="*/ 349 h 666"/>
                  <a:gd name="T38" fmla="*/ 586 w 892"/>
                  <a:gd name="T39" fmla="*/ 310 h 666"/>
                  <a:gd name="T40" fmla="*/ 541 w 892"/>
                  <a:gd name="T41" fmla="*/ 256 h 666"/>
                  <a:gd name="T42" fmla="*/ 463 w 892"/>
                  <a:gd name="T43" fmla="*/ 186 h 666"/>
                  <a:gd name="T44" fmla="*/ 358 w 892"/>
                  <a:gd name="T45" fmla="*/ 120 h 666"/>
                  <a:gd name="T46" fmla="*/ 230 w 892"/>
                  <a:gd name="T47" fmla="*/ 64 h 666"/>
                  <a:gd name="T48" fmla="*/ 83 w 892"/>
                  <a:gd name="T49" fmla="*/ 24 h 666"/>
                  <a:gd name="T50" fmla="*/ 37 w 892"/>
                  <a:gd name="T51" fmla="*/ 2 h 666"/>
                  <a:gd name="T52" fmla="*/ 108 w 892"/>
                  <a:gd name="T53" fmla="*/ 2 h 666"/>
                  <a:gd name="T54" fmla="*/ 179 w 892"/>
                  <a:gd name="T55" fmla="*/ 18 h 666"/>
                  <a:gd name="T56" fmla="*/ 245 w 892"/>
                  <a:gd name="T57" fmla="*/ 42 h 666"/>
                  <a:gd name="T58" fmla="*/ 306 w 892"/>
                  <a:gd name="T59" fmla="*/ 68 h 666"/>
                  <a:gd name="T60" fmla="*/ 367 w 892"/>
                  <a:gd name="T61" fmla="*/ 101 h 666"/>
                  <a:gd name="T62" fmla="*/ 434 w 892"/>
                  <a:gd name="T63" fmla="*/ 146 h 666"/>
                  <a:gd name="T64" fmla="*/ 497 w 892"/>
                  <a:gd name="T65" fmla="*/ 193 h 666"/>
                  <a:gd name="T66" fmla="*/ 551 w 892"/>
                  <a:gd name="T67" fmla="*/ 241 h 666"/>
                  <a:gd name="T68" fmla="*/ 598 w 892"/>
                  <a:gd name="T69" fmla="*/ 290 h 666"/>
                  <a:gd name="T70" fmla="*/ 617 w 892"/>
                  <a:gd name="T71" fmla="*/ 317 h 66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w 892"/>
                  <a:gd name="T109" fmla="*/ 0 h 666"/>
                  <a:gd name="T110" fmla="*/ 892 w 892"/>
                  <a:gd name="T111" fmla="*/ 666 h 666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T108" t="T109" r="T110" b="T111"/>
                <a:pathLst>
                  <a:path w="892" h="666">
                    <a:moveTo>
                      <a:pt x="617" y="316"/>
                    </a:moveTo>
                    <a:lnTo>
                      <a:pt x="620" y="342"/>
                    </a:lnTo>
                    <a:lnTo>
                      <a:pt x="620" y="368"/>
                    </a:lnTo>
                    <a:lnTo>
                      <a:pt x="622" y="394"/>
                    </a:lnTo>
                    <a:lnTo>
                      <a:pt x="627" y="422"/>
                    </a:lnTo>
                    <a:lnTo>
                      <a:pt x="637" y="448"/>
                    </a:lnTo>
                    <a:lnTo>
                      <a:pt x="652" y="473"/>
                    </a:lnTo>
                    <a:lnTo>
                      <a:pt x="676" y="496"/>
                    </a:lnTo>
                    <a:lnTo>
                      <a:pt x="711" y="517"/>
                    </a:lnTo>
                    <a:lnTo>
                      <a:pt x="755" y="534"/>
                    </a:lnTo>
                    <a:lnTo>
                      <a:pt x="811" y="546"/>
                    </a:lnTo>
                    <a:lnTo>
                      <a:pt x="828" y="557"/>
                    </a:lnTo>
                    <a:lnTo>
                      <a:pt x="845" y="567"/>
                    </a:lnTo>
                    <a:lnTo>
                      <a:pt x="858" y="578"/>
                    </a:lnTo>
                    <a:lnTo>
                      <a:pt x="872" y="590"/>
                    </a:lnTo>
                    <a:lnTo>
                      <a:pt x="882" y="602"/>
                    </a:lnTo>
                    <a:lnTo>
                      <a:pt x="890" y="615"/>
                    </a:lnTo>
                    <a:lnTo>
                      <a:pt x="892" y="628"/>
                    </a:lnTo>
                    <a:lnTo>
                      <a:pt x="890" y="640"/>
                    </a:lnTo>
                    <a:lnTo>
                      <a:pt x="882" y="654"/>
                    </a:lnTo>
                    <a:lnTo>
                      <a:pt x="870" y="666"/>
                    </a:lnTo>
                    <a:lnTo>
                      <a:pt x="850" y="647"/>
                    </a:lnTo>
                    <a:lnTo>
                      <a:pt x="831" y="628"/>
                    </a:lnTo>
                    <a:lnTo>
                      <a:pt x="809" y="608"/>
                    </a:lnTo>
                    <a:lnTo>
                      <a:pt x="787" y="589"/>
                    </a:lnTo>
                    <a:lnTo>
                      <a:pt x="762" y="568"/>
                    </a:lnTo>
                    <a:lnTo>
                      <a:pt x="738" y="550"/>
                    </a:lnTo>
                    <a:lnTo>
                      <a:pt x="711" y="530"/>
                    </a:lnTo>
                    <a:lnTo>
                      <a:pt x="681" y="513"/>
                    </a:lnTo>
                    <a:lnTo>
                      <a:pt x="649" y="496"/>
                    </a:lnTo>
                    <a:lnTo>
                      <a:pt x="617" y="481"/>
                    </a:lnTo>
                    <a:lnTo>
                      <a:pt x="598" y="464"/>
                    </a:lnTo>
                    <a:lnTo>
                      <a:pt x="588" y="446"/>
                    </a:lnTo>
                    <a:lnTo>
                      <a:pt x="583" y="426"/>
                    </a:lnTo>
                    <a:lnTo>
                      <a:pt x="583" y="407"/>
                    </a:lnTo>
                    <a:lnTo>
                      <a:pt x="586" y="388"/>
                    </a:lnTo>
                    <a:lnTo>
                      <a:pt x="588" y="368"/>
                    </a:lnTo>
                    <a:lnTo>
                      <a:pt x="590" y="349"/>
                    </a:lnTo>
                    <a:lnTo>
                      <a:pt x="590" y="329"/>
                    </a:lnTo>
                    <a:lnTo>
                      <a:pt x="586" y="310"/>
                    </a:lnTo>
                    <a:lnTo>
                      <a:pt x="573" y="290"/>
                    </a:lnTo>
                    <a:lnTo>
                      <a:pt x="541" y="256"/>
                    </a:lnTo>
                    <a:lnTo>
                      <a:pt x="505" y="221"/>
                    </a:lnTo>
                    <a:lnTo>
                      <a:pt x="463" y="186"/>
                    </a:lnTo>
                    <a:lnTo>
                      <a:pt x="414" y="152"/>
                    </a:lnTo>
                    <a:lnTo>
                      <a:pt x="358" y="120"/>
                    </a:lnTo>
                    <a:lnTo>
                      <a:pt x="296" y="90"/>
                    </a:lnTo>
                    <a:lnTo>
                      <a:pt x="230" y="64"/>
                    </a:lnTo>
                    <a:lnTo>
                      <a:pt x="159" y="42"/>
                    </a:lnTo>
                    <a:lnTo>
                      <a:pt x="83" y="24"/>
                    </a:lnTo>
                    <a:lnTo>
                      <a:pt x="0" y="12"/>
                    </a:lnTo>
                    <a:lnTo>
                      <a:pt x="37" y="2"/>
                    </a:lnTo>
                    <a:lnTo>
                      <a:pt x="73" y="0"/>
                    </a:lnTo>
                    <a:lnTo>
                      <a:pt x="108" y="2"/>
                    </a:lnTo>
                    <a:lnTo>
                      <a:pt x="144" y="9"/>
                    </a:lnTo>
                    <a:lnTo>
                      <a:pt x="179" y="18"/>
                    </a:lnTo>
                    <a:lnTo>
                      <a:pt x="211" y="30"/>
                    </a:lnTo>
                    <a:lnTo>
                      <a:pt x="245" y="42"/>
                    </a:lnTo>
                    <a:lnTo>
                      <a:pt x="277" y="56"/>
                    </a:lnTo>
                    <a:lnTo>
                      <a:pt x="306" y="68"/>
                    </a:lnTo>
                    <a:lnTo>
                      <a:pt x="333" y="78"/>
                    </a:lnTo>
                    <a:lnTo>
                      <a:pt x="367" y="101"/>
                    </a:lnTo>
                    <a:lnTo>
                      <a:pt x="402" y="124"/>
                    </a:lnTo>
                    <a:lnTo>
                      <a:pt x="434" y="146"/>
                    </a:lnTo>
                    <a:lnTo>
                      <a:pt x="465" y="169"/>
                    </a:lnTo>
                    <a:lnTo>
                      <a:pt x="497" y="193"/>
                    </a:lnTo>
                    <a:lnTo>
                      <a:pt x="524" y="216"/>
                    </a:lnTo>
                    <a:lnTo>
                      <a:pt x="551" y="241"/>
                    </a:lnTo>
                    <a:lnTo>
                      <a:pt x="576" y="265"/>
                    </a:lnTo>
                    <a:lnTo>
                      <a:pt x="598" y="290"/>
                    </a:lnTo>
                    <a:lnTo>
                      <a:pt x="617" y="317"/>
                    </a:lnTo>
                    <a:lnTo>
                      <a:pt x="617" y="316"/>
                    </a:lnTo>
                    <a:close/>
                  </a:path>
                </a:pathLst>
              </a:custGeom>
              <a:solidFill>
                <a:srgbClr val="D184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2400"/>
              </a:p>
            </p:txBody>
          </p:sp>
          <p:sp>
            <p:nvSpPr>
              <p:cNvPr id="16454" name="Freeform 57">
                <a:extLst>
                  <a:ext uri="{FF2B5EF4-FFF2-40B4-BE49-F238E27FC236}">
                    <a16:creationId xmlns:a16="http://schemas.microsoft.com/office/drawing/2014/main" id="{269D0B16-70B3-40D6-8D75-FC2424EE903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32" y="3483"/>
                <a:ext cx="760" cy="603"/>
              </a:xfrm>
              <a:custGeom>
                <a:avLst/>
                <a:gdLst>
                  <a:gd name="T0" fmla="*/ 378 w 760"/>
                  <a:gd name="T1" fmla="*/ 139 h 603"/>
                  <a:gd name="T2" fmla="*/ 417 w 760"/>
                  <a:gd name="T3" fmla="*/ 188 h 603"/>
                  <a:gd name="T4" fmla="*/ 447 w 760"/>
                  <a:gd name="T5" fmla="*/ 244 h 603"/>
                  <a:gd name="T6" fmla="*/ 471 w 760"/>
                  <a:gd name="T7" fmla="*/ 303 h 603"/>
                  <a:gd name="T8" fmla="*/ 491 w 760"/>
                  <a:gd name="T9" fmla="*/ 363 h 603"/>
                  <a:gd name="T10" fmla="*/ 508 w 760"/>
                  <a:gd name="T11" fmla="*/ 402 h 603"/>
                  <a:gd name="T12" fmla="*/ 520 w 760"/>
                  <a:gd name="T13" fmla="*/ 421 h 603"/>
                  <a:gd name="T14" fmla="*/ 527 w 760"/>
                  <a:gd name="T15" fmla="*/ 442 h 603"/>
                  <a:gd name="T16" fmla="*/ 542 w 760"/>
                  <a:gd name="T17" fmla="*/ 460 h 603"/>
                  <a:gd name="T18" fmla="*/ 562 w 760"/>
                  <a:gd name="T19" fmla="*/ 476 h 603"/>
                  <a:gd name="T20" fmla="*/ 579 w 760"/>
                  <a:gd name="T21" fmla="*/ 482 h 603"/>
                  <a:gd name="T22" fmla="*/ 581 w 760"/>
                  <a:gd name="T23" fmla="*/ 478 h 603"/>
                  <a:gd name="T24" fmla="*/ 584 w 760"/>
                  <a:gd name="T25" fmla="*/ 474 h 603"/>
                  <a:gd name="T26" fmla="*/ 581 w 760"/>
                  <a:gd name="T27" fmla="*/ 469 h 603"/>
                  <a:gd name="T28" fmla="*/ 581 w 760"/>
                  <a:gd name="T29" fmla="*/ 464 h 603"/>
                  <a:gd name="T30" fmla="*/ 606 w 760"/>
                  <a:gd name="T31" fmla="*/ 466 h 603"/>
                  <a:gd name="T32" fmla="*/ 645 w 760"/>
                  <a:gd name="T33" fmla="*/ 476 h 603"/>
                  <a:gd name="T34" fmla="*/ 679 w 760"/>
                  <a:gd name="T35" fmla="*/ 490 h 603"/>
                  <a:gd name="T36" fmla="*/ 711 w 760"/>
                  <a:gd name="T37" fmla="*/ 506 h 603"/>
                  <a:gd name="T38" fmla="*/ 738 w 760"/>
                  <a:gd name="T39" fmla="*/ 524 h 603"/>
                  <a:gd name="T40" fmla="*/ 755 w 760"/>
                  <a:gd name="T41" fmla="*/ 540 h 603"/>
                  <a:gd name="T42" fmla="*/ 760 w 760"/>
                  <a:gd name="T43" fmla="*/ 555 h 603"/>
                  <a:gd name="T44" fmla="*/ 755 w 760"/>
                  <a:gd name="T45" fmla="*/ 568 h 603"/>
                  <a:gd name="T46" fmla="*/ 748 w 760"/>
                  <a:gd name="T47" fmla="*/ 583 h 603"/>
                  <a:gd name="T48" fmla="*/ 738 w 760"/>
                  <a:gd name="T49" fmla="*/ 596 h 603"/>
                  <a:gd name="T50" fmla="*/ 719 w 760"/>
                  <a:gd name="T51" fmla="*/ 587 h 603"/>
                  <a:gd name="T52" fmla="*/ 677 w 760"/>
                  <a:gd name="T53" fmla="*/ 557 h 603"/>
                  <a:gd name="T54" fmla="*/ 628 w 760"/>
                  <a:gd name="T55" fmla="*/ 530 h 603"/>
                  <a:gd name="T56" fmla="*/ 572 w 760"/>
                  <a:gd name="T57" fmla="*/ 503 h 603"/>
                  <a:gd name="T58" fmla="*/ 515 w 760"/>
                  <a:gd name="T59" fmla="*/ 478 h 603"/>
                  <a:gd name="T60" fmla="*/ 491 w 760"/>
                  <a:gd name="T61" fmla="*/ 416 h 603"/>
                  <a:gd name="T62" fmla="*/ 459 w 760"/>
                  <a:gd name="T63" fmla="*/ 320 h 603"/>
                  <a:gd name="T64" fmla="*/ 388 w 760"/>
                  <a:gd name="T65" fmla="*/ 232 h 603"/>
                  <a:gd name="T66" fmla="*/ 285 w 760"/>
                  <a:gd name="T67" fmla="*/ 151 h 603"/>
                  <a:gd name="T68" fmla="*/ 167 w 760"/>
                  <a:gd name="T69" fmla="*/ 75 h 603"/>
                  <a:gd name="T70" fmla="*/ 0 w 760"/>
                  <a:gd name="T71" fmla="*/ 0 h 603"/>
                  <a:gd name="T72" fmla="*/ 91 w 760"/>
                  <a:gd name="T73" fmla="*/ 7 h 603"/>
                  <a:gd name="T74" fmla="*/ 174 w 760"/>
                  <a:gd name="T75" fmla="*/ 23 h 603"/>
                  <a:gd name="T76" fmla="*/ 250 w 760"/>
                  <a:gd name="T77" fmla="*/ 48 h 603"/>
                  <a:gd name="T78" fmla="*/ 312 w 760"/>
                  <a:gd name="T79" fmla="*/ 80 h 603"/>
                  <a:gd name="T80" fmla="*/ 353 w 760"/>
                  <a:gd name="T81" fmla="*/ 117 h 603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w 760"/>
                  <a:gd name="T124" fmla="*/ 0 h 603"/>
                  <a:gd name="T125" fmla="*/ 760 w 760"/>
                  <a:gd name="T126" fmla="*/ 603 h 603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T123" t="T124" r="T125" b="T126"/>
                <a:pathLst>
                  <a:path w="760" h="603">
                    <a:moveTo>
                      <a:pt x="353" y="117"/>
                    </a:moveTo>
                    <a:lnTo>
                      <a:pt x="378" y="139"/>
                    </a:lnTo>
                    <a:lnTo>
                      <a:pt x="400" y="163"/>
                    </a:lnTo>
                    <a:lnTo>
                      <a:pt x="417" y="188"/>
                    </a:lnTo>
                    <a:lnTo>
                      <a:pt x="434" y="215"/>
                    </a:lnTo>
                    <a:lnTo>
                      <a:pt x="447" y="244"/>
                    </a:lnTo>
                    <a:lnTo>
                      <a:pt x="459" y="274"/>
                    </a:lnTo>
                    <a:lnTo>
                      <a:pt x="471" y="303"/>
                    </a:lnTo>
                    <a:lnTo>
                      <a:pt x="481" y="333"/>
                    </a:lnTo>
                    <a:lnTo>
                      <a:pt x="491" y="363"/>
                    </a:lnTo>
                    <a:lnTo>
                      <a:pt x="500" y="391"/>
                    </a:lnTo>
                    <a:lnTo>
                      <a:pt x="508" y="402"/>
                    </a:lnTo>
                    <a:lnTo>
                      <a:pt x="515" y="411"/>
                    </a:lnTo>
                    <a:lnTo>
                      <a:pt x="520" y="421"/>
                    </a:lnTo>
                    <a:lnTo>
                      <a:pt x="522" y="431"/>
                    </a:lnTo>
                    <a:lnTo>
                      <a:pt x="527" y="442"/>
                    </a:lnTo>
                    <a:lnTo>
                      <a:pt x="535" y="451"/>
                    </a:lnTo>
                    <a:lnTo>
                      <a:pt x="542" y="460"/>
                    </a:lnTo>
                    <a:lnTo>
                      <a:pt x="549" y="468"/>
                    </a:lnTo>
                    <a:lnTo>
                      <a:pt x="562" y="476"/>
                    </a:lnTo>
                    <a:lnTo>
                      <a:pt x="574" y="483"/>
                    </a:lnTo>
                    <a:lnTo>
                      <a:pt x="579" y="482"/>
                    </a:lnTo>
                    <a:lnTo>
                      <a:pt x="581" y="479"/>
                    </a:lnTo>
                    <a:lnTo>
                      <a:pt x="581" y="478"/>
                    </a:lnTo>
                    <a:lnTo>
                      <a:pt x="584" y="476"/>
                    </a:lnTo>
                    <a:lnTo>
                      <a:pt x="584" y="474"/>
                    </a:lnTo>
                    <a:lnTo>
                      <a:pt x="581" y="471"/>
                    </a:lnTo>
                    <a:lnTo>
                      <a:pt x="581" y="469"/>
                    </a:lnTo>
                    <a:lnTo>
                      <a:pt x="581" y="467"/>
                    </a:lnTo>
                    <a:lnTo>
                      <a:pt x="581" y="464"/>
                    </a:lnTo>
                    <a:lnTo>
                      <a:pt x="581" y="462"/>
                    </a:lnTo>
                    <a:lnTo>
                      <a:pt x="606" y="466"/>
                    </a:lnTo>
                    <a:lnTo>
                      <a:pt x="625" y="470"/>
                    </a:lnTo>
                    <a:lnTo>
                      <a:pt x="645" y="476"/>
                    </a:lnTo>
                    <a:lnTo>
                      <a:pt x="662" y="482"/>
                    </a:lnTo>
                    <a:lnTo>
                      <a:pt x="679" y="490"/>
                    </a:lnTo>
                    <a:lnTo>
                      <a:pt x="694" y="498"/>
                    </a:lnTo>
                    <a:lnTo>
                      <a:pt x="711" y="506"/>
                    </a:lnTo>
                    <a:lnTo>
                      <a:pt x="723" y="515"/>
                    </a:lnTo>
                    <a:lnTo>
                      <a:pt x="738" y="524"/>
                    </a:lnTo>
                    <a:lnTo>
                      <a:pt x="750" y="532"/>
                    </a:lnTo>
                    <a:lnTo>
                      <a:pt x="755" y="540"/>
                    </a:lnTo>
                    <a:lnTo>
                      <a:pt x="758" y="547"/>
                    </a:lnTo>
                    <a:lnTo>
                      <a:pt x="760" y="555"/>
                    </a:lnTo>
                    <a:lnTo>
                      <a:pt x="758" y="562"/>
                    </a:lnTo>
                    <a:lnTo>
                      <a:pt x="755" y="568"/>
                    </a:lnTo>
                    <a:lnTo>
                      <a:pt x="753" y="576"/>
                    </a:lnTo>
                    <a:lnTo>
                      <a:pt x="748" y="583"/>
                    </a:lnTo>
                    <a:lnTo>
                      <a:pt x="743" y="590"/>
                    </a:lnTo>
                    <a:lnTo>
                      <a:pt x="738" y="596"/>
                    </a:lnTo>
                    <a:lnTo>
                      <a:pt x="733" y="603"/>
                    </a:lnTo>
                    <a:lnTo>
                      <a:pt x="719" y="587"/>
                    </a:lnTo>
                    <a:lnTo>
                      <a:pt x="699" y="572"/>
                    </a:lnTo>
                    <a:lnTo>
                      <a:pt x="677" y="557"/>
                    </a:lnTo>
                    <a:lnTo>
                      <a:pt x="655" y="543"/>
                    </a:lnTo>
                    <a:lnTo>
                      <a:pt x="628" y="530"/>
                    </a:lnTo>
                    <a:lnTo>
                      <a:pt x="601" y="516"/>
                    </a:lnTo>
                    <a:lnTo>
                      <a:pt x="572" y="503"/>
                    </a:lnTo>
                    <a:lnTo>
                      <a:pt x="545" y="491"/>
                    </a:lnTo>
                    <a:lnTo>
                      <a:pt x="515" y="478"/>
                    </a:lnTo>
                    <a:lnTo>
                      <a:pt x="486" y="467"/>
                    </a:lnTo>
                    <a:lnTo>
                      <a:pt x="491" y="416"/>
                    </a:lnTo>
                    <a:lnTo>
                      <a:pt x="481" y="367"/>
                    </a:lnTo>
                    <a:lnTo>
                      <a:pt x="459" y="320"/>
                    </a:lnTo>
                    <a:lnTo>
                      <a:pt x="427" y="276"/>
                    </a:lnTo>
                    <a:lnTo>
                      <a:pt x="388" y="232"/>
                    </a:lnTo>
                    <a:lnTo>
                      <a:pt x="339" y="191"/>
                    </a:lnTo>
                    <a:lnTo>
                      <a:pt x="285" y="151"/>
                    </a:lnTo>
                    <a:lnTo>
                      <a:pt x="226" y="112"/>
                    </a:lnTo>
                    <a:lnTo>
                      <a:pt x="167" y="75"/>
                    </a:lnTo>
                    <a:lnTo>
                      <a:pt x="103" y="38"/>
                    </a:lnTo>
                    <a:lnTo>
                      <a:pt x="0" y="0"/>
                    </a:lnTo>
                    <a:lnTo>
                      <a:pt x="47" y="3"/>
                    </a:lnTo>
                    <a:lnTo>
                      <a:pt x="91" y="7"/>
                    </a:lnTo>
                    <a:lnTo>
                      <a:pt x="133" y="14"/>
                    </a:lnTo>
                    <a:lnTo>
                      <a:pt x="174" y="23"/>
                    </a:lnTo>
                    <a:lnTo>
                      <a:pt x="214" y="35"/>
                    </a:lnTo>
                    <a:lnTo>
                      <a:pt x="250" y="48"/>
                    </a:lnTo>
                    <a:lnTo>
                      <a:pt x="282" y="63"/>
                    </a:lnTo>
                    <a:lnTo>
                      <a:pt x="312" y="80"/>
                    </a:lnTo>
                    <a:lnTo>
                      <a:pt x="336" y="99"/>
                    </a:lnTo>
                    <a:lnTo>
                      <a:pt x="353" y="117"/>
                    </a:lnTo>
                    <a:close/>
                  </a:path>
                </a:pathLst>
              </a:custGeom>
              <a:solidFill>
                <a:srgbClr val="B347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2400"/>
              </a:p>
            </p:txBody>
          </p:sp>
          <p:sp>
            <p:nvSpPr>
              <p:cNvPr id="16455" name="Freeform 58">
                <a:extLst>
                  <a:ext uri="{FF2B5EF4-FFF2-40B4-BE49-F238E27FC236}">
                    <a16:creationId xmlns:a16="http://schemas.microsoft.com/office/drawing/2014/main" id="{A51F6078-4D34-4D9B-88F6-DD0BE425A4C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26" y="3512"/>
                <a:ext cx="818" cy="547"/>
              </a:xfrm>
              <a:custGeom>
                <a:avLst/>
                <a:gdLst>
                  <a:gd name="T0" fmla="*/ 752 w 818"/>
                  <a:gd name="T1" fmla="*/ 273 h 547"/>
                  <a:gd name="T2" fmla="*/ 762 w 818"/>
                  <a:gd name="T3" fmla="*/ 322 h 547"/>
                  <a:gd name="T4" fmla="*/ 762 w 818"/>
                  <a:gd name="T5" fmla="*/ 373 h 547"/>
                  <a:gd name="T6" fmla="*/ 747 w 818"/>
                  <a:gd name="T7" fmla="*/ 399 h 547"/>
                  <a:gd name="T8" fmla="*/ 715 w 818"/>
                  <a:gd name="T9" fmla="*/ 368 h 547"/>
                  <a:gd name="T10" fmla="*/ 688 w 818"/>
                  <a:gd name="T11" fmla="*/ 337 h 547"/>
                  <a:gd name="T12" fmla="*/ 654 w 818"/>
                  <a:gd name="T13" fmla="*/ 306 h 547"/>
                  <a:gd name="T14" fmla="*/ 794 w 818"/>
                  <a:gd name="T15" fmla="*/ 491 h 547"/>
                  <a:gd name="T16" fmla="*/ 723 w 818"/>
                  <a:gd name="T17" fmla="*/ 438 h 547"/>
                  <a:gd name="T18" fmla="*/ 654 w 818"/>
                  <a:gd name="T19" fmla="*/ 381 h 547"/>
                  <a:gd name="T20" fmla="*/ 576 w 818"/>
                  <a:gd name="T21" fmla="*/ 329 h 547"/>
                  <a:gd name="T22" fmla="*/ 774 w 818"/>
                  <a:gd name="T23" fmla="*/ 506 h 547"/>
                  <a:gd name="T24" fmla="*/ 764 w 818"/>
                  <a:gd name="T25" fmla="*/ 509 h 547"/>
                  <a:gd name="T26" fmla="*/ 754 w 818"/>
                  <a:gd name="T27" fmla="*/ 511 h 547"/>
                  <a:gd name="T28" fmla="*/ 745 w 818"/>
                  <a:gd name="T29" fmla="*/ 514 h 547"/>
                  <a:gd name="T30" fmla="*/ 691 w 818"/>
                  <a:gd name="T31" fmla="*/ 481 h 547"/>
                  <a:gd name="T32" fmla="*/ 602 w 818"/>
                  <a:gd name="T33" fmla="*/ 425 h 547"/>
                  <a:gd name="T34" fmla="*/ 512 w 818"/>
                  <a:gd name="T35" fmla="*/ 371 h 547"/>
                  <a:gd name="T36" fmla="*/ 441 w 818"/>
                  <a:gd name="T37" fmla="*/ 342 h 547"/>
                  <a:gd name="T38" fmla="*/ 522 w 818"/>
                  <a:gd name="T39" fmla="*/ 397 h 547"/>
                  <a:gd name="T40" fmla="*/ 607 w 818"/>
                  <a:gd name="T41" fmla="*/ 450 h 547"/>
                  <a:gd name="T42" fmla="*/ 691 w 818"/>
                  <a:gd name="T43" fmla="*/ 503 h 547"/>
                  <a:gd name="T44" fmla="*/ 598 w 818"/>
                  <a:gd name="T45" fmla="*/ 533 h 547"/>
                  <a:gd name="T46" fmla="*/ 502 w 818"/>
                  <a:gd name="T47" fmla="*/ 491 h 547"/>
                  <a:gd name="T48" fmla="*/ 419 w 818"/>
                  <a:gd name="T49" fmla="*/ 448 h 547"/>
                  <a:gd name="T50" fmla="*/ 323 w 818"/>
                  <a:gd name="T51" fmla="*/ 410 h 547"/>
                  <a:gd name="T52" fmla="*/ 277 w 818"/>
                  <a:gd name="T53" fmla="*/ 403 h 547"/>
                  <a:gd name="T54" fmla="*/ 272 w 818"/>
                  <a:gd name="T55" fmla="*/ 409 h 547"/>
                  <a:gd name="T56" fmla="*/ 277 w 818"/>
                  <a:gd name="T57" fmla="*/ 415 h 547"/>
                  <a:gd name="T58" fmla="*/ 316 w 818"/>
                  <a:gd name="T59" fmla="*/ 430 h 547"/>
                  <a:gd name="T60" fmla="*/ 406 w 818"/>
                  <a:gd name="T61" fmla="*/ 465 h 547"/>
                  <a:gd name="T62" fmla="*/ 485 w 818"/>
                  <a:gd name="T63" fmla="*/ 501 h 547"/>
                  <a:gd name="T64" fmla="*/ 566 w 818"/>
                  <a:gd name="T65" fmla="*/ 541 h 547"/>
                  <a:gd name="T66" fmla="*/ 316 w 818"/>
                  <a:gd name="T67" fmla="*/ 462 h 547"/>
                  <a:gd name="T68" fmla="*/ 127 w 818"/>
                  <a:gd name="T69" fmla="*/ 352 h 547"/>
                  <a:gd name="T70" fmla="*/ 14 w 818"/>
                  <a:gd name="T71" fmla="*/ 222 h 547"/>
                  <a:gd name="T72" fmla="*/ 4 w 818"/>
                  <a:gd name="T73" fmla="*/ 128 h 547"/>
                  <a:gd name="T74" fmla="*/ 26 w 818"/>
                  <a:gd name="T75" fmla="*/ 66 h 547"/>
                  <a:gd name="T76" fmla="*/ 76 w 818"/>
                  <a:gd name="T77" fmla="*/ 19 h 547"/>
                  <a:gd name="T78" fmla="*/ 215 w 818"/>
                  <a:gd name="T79" fmla="*/ 0 h 547"/>
                  <a:gd name="T80" fmla="*/ 436 w 818"/>
                  <a:gd name="T81" fmla="*/ 47 h 547"/>
                  <a:gd name="T82" fmla="*/ 607 w 818"/>
                  <a:gd name="T83" fmla="*/ 139 h 547"/>
                  <a:gd name="T84" fmla="*/ 730 w 818"/>
                  <a:gd name="T85" fmla="*/ 239 h 547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w 818"/>
                  <a:gd name="T130" fmla="*/ 0 h 547"/>
                  <a:gd name="T131" fmla="*/ 818 w 818"/>
                  <a:gd name="T132" fmla="*/ 547 h 547"/>
                </a:gdLst>
                <a:ahLst/>
                <a:cxnLst>
                  <a:cxn ang="T86">
                    <a:pos x="T0" y="T1"/>
                  </a:cxn>
                  <a:cxn ang="T87">
                    <a:pos x="T2" y="T3"/>
                  </a:cxn>
                  <a:cxn ang="T88">
                    <a:pos x="T4" y="T5"/>
                  </a:cxn>
                  <a:cxn ang="T89">
                    <a:pos x="T6" y="T7"/>
                  </a:cxn>
                  <a:cxn ang="T90">
                    <a:pos x="T8" y="T9"/>
                  </a:cxn>
                  <a:cxn ang="T91">
                    <a:pos x="T10" y="T11"/>
                  </a:cxn>
                  <a:cxn ang="T92">
                    <a:pos x="T12" y="T13"/>
                  </a:cxn>
                  <a:cxn ang="T93">
                    <a:pos x="T14" y="T15"/>
                  </a:cxn>
                  <a:cxn ang="T94">
                    <a:pos x="T16" y="T17"/>
                  </a:cxn>
                  <a:cxn ang="T95">
                    <a:pos x="T18" y="T19"/>
                  </a:cxn>
                  <a:cxn ang="T96">
                    <a:pos x="T20" y="T21"/>
                  </a:cxn>
                  <a:cxn ang="T97">
                    <a:pos x="T22" y="T23"/>
                  </a:cxn>
                  <a:cxn ang="T98">
                    <a:pos x="T24" y="T25"/>
                  </a:cxn>
                  <a:cxn ang="T99">
                    <a:pos x="T26" y="T27"/>
                  </a:cxn>
                  <a:cxn ang="T100">
                    <a:pos x="T28" y="T29"/>
                  </a:cxn>
                  <a:cxn ang="T101">
                    <a:pos x="T30" y="T31"/>
                  </a:cxn>
                  <a:cxn ang="T102">
                    <a:pos x="T32" y="T33"/>
                  </a:cxn>
                  <a:cxn ang="T103">
                    <a:pos x="T34" y="T35"/>
                  </a:cxn>
                  <a:cxn ang="T104">
                    <a:pos x="T36" y="T37"/>
                  </a:cxn>
                  <a:cxn ang="T105">
                    <a:pos x="T38" y="T39"/>
                  </a:cxn>
                  <a:cxn ang="T106">
                    <a:pos x="T40" y="T41"/>
                  </a:cxn>
                  <a:cxn ang="T107">
                    <a:pos x="T42" y="T43"/>
                  </a:cxn>
                  <a:cxn ang="T108">
                    <a:pos x="T44" y="T45"/>
                  </a:cxn>
                  <a:cxn ang="T109">
                    <a:pos x="T46" y="T47"/>
                  </a:cxn>
                  <a:cxn ang="T110">
                    <a:pos x="T48" y="T49"/>
                  </a:cxn>
                  <a:cxn ang="T111">
                    <a:pos x="T50" y="T51"/>
                  </a:cxn>
                  <a:cxn ang="T112">
                    <a:pos x="T52" y="T53"/>
                  </a:cxn>
                  <a:cxn ang="T113">
                    <a:pos x="T54" y="T55"/>
                  </a:cxn>
                  <a:cxn ang="T114">
                    <a:pos x="T56" y="T57"/>
                  </a:cxn>
                  <a:cxn ang="T115">
                    <a:pos x="T58" y="T59"/>
                  </a:cxn>
                  <a:cxn ang="T116">
                    <a:pos x="T60" y="T61"/>
                  </a:cxn>
                  <a:cxn ang="T117">
                    <a:pos x="T62" y="T63"/>
                  </a:cxn>
                  <a:cxn ang="T118">
                    <a:pos x="T64" y="T65"/>
                  </a:cxn>
                  <a:cxn ang="T119">
                    <a:pos x="T66" y="T67"/>
                  </a:cxn>
                  <a:cxn ang="T120">
                    <a:pos x="T68" y="T69"/>
                  </a:cxn>
                  <a:cxn ang="T121">
                    <a:pos x="T70" y="T71"/>
                  </a:cxn>
                  <a:cxn ang="T122">
                    <a:pos x="T72" y="T73"/>
                  </a:cxn>
                  <a:cxn ang="T123">
                    <a:pos x="T74" y="T75"/>
                  </a:cxn>
                  <a:cxn ang="T124">
                    <a:pos x="T76" y="T77"/>
                  </a:cxn>
                  <a:cxn ang="T125">
                    <a:pos x="T78" y="T79"/>
                  </a:cxn>
                  <a:cxn ang="T126">
                    <a:pos x="T80" y="T81"/>
                  </a:cxn>
                  <a:cxn ang="T127">
                    <a:pos x="T82" y="T83"/>
                  </a:cxn>
                  <a:cxn ang="T128">
                    <a:pos x="T84" y="T85"/>
                  </a:cxn>
                </a:cxnLst>
                <a:rect l="T129" t="T130" r="T131" b="T132"/>
                <a:pathLst>
                  <a:path w="818" h="547">
                    <a:moveTo>
                      <a:pt x="730" y="239"/>
                    </a:moveTo>
                    <a:lnTo>
                      <a:pt x="742" y="256"/>
                    </a:lnTo>
                    <a:lnTo>
                      <a:pt x="752" y="273"/>
                    </a:lnTo>
                    <a:lnTo>
                      <a:pt x="757" y="289"/>
                    </a:lnTo>
                    <a:lnTo>
                      <a:pt x="759" y="306"/>
                    </a:lnTo>
                    <a:lnTo>
                      <a:pt x="762" y="322"/>
                    </a:lnTo>
                    <a:lnTo>
                      <a:pt x="762" y="338"/>
                    </a:lnTo>
                    <a:lnTo>
                      <a:pt x="762" y="355"/>
                    </a:lnTo>
                    <a:lnTo>
                      <a:pt x="762" y="373"/>
                    </a:lnTo>
                    <a:lnTo>
                      <a:pt x="762" y="391"/>
                    </a:lnTo>
                    <a:lnTo>
                      <a:pt x="759" y="409"/>
                    </a:lnTo>
                    <a:lnTo>
                      <a:pt x="747" y="399"/>
                    </a:lnTo>
                    <a:lnTo>
                      <a:pt x="737" y="389"/>
                    </a:lnTo>
                    <a:lnTo>
                      <a:pt x="725" y="378"/>
                    </a:lnTo>
                    <a:lnTo>
                      <a:pt x="715" y="368"/>
                    </a:lnTo>
                    <a:lnTo>
                      <a:pt x="708" y="358"/>
                    </a:lnTo>
                    <a:lnTo>
                      <a:pt x="698" y="347"/>
                    </a:lnTo>
                    <a:lnTo>
                      <a:pt x="688" y="337"/>
                    </a:lnTo>
                    <a:lnTo>
                      <a:pt x="678" y="326"/>
                    </a:lnTo>
                    <a:lnTo>
                      <a:pt x="666" y="317"/>
                    </a:lnTo>
                    <a:lnTo>
                      <a:pt x="654" y="306"/>
                    </a:lnTo>
                    <a:lnTo>
                      <a:pt x="634" y="314"/>
                    </a:lnTo>
                    <a:lnTo>
                      <a:pt x="818" y="491"/>
                    </a:lnTo>
                    <a:lnTo>
                      <a:pt x="794" y="491"/>
                    </a:lnTo>
                    <a:lnTo>
                      <a:pt x="769" y="474"/>
                    </a:lnTo>
                    <a:lnTo>
                      <a:pt x="745" y="456"/>
                    </a:lnTo>
                    <a:lnTo>
                      <a:pt x="723" y="438"/>
                    </a:lnTo>
                    <a:lnTo>
                      <a:pt x="701" y="418"/>
                    </a:lnTo>
                    <a:lnTo>
                      <a:pt x="676" y="400"/>
                    </a:lnTo>
                    <a:lnTo>
                      <a:pt x="654" y="381"/>
                    </a:lnTo>
                    <a:lnTo>
                      <a:pt x="629" y="363"/>
                    </a:lnTo>
                    <a:lnTo>
                      <a:pt x="605" y="345"/>
                    </a:lnTo>
                    <a:lnTo>
                      <a:pt x="576" y="329"/>
                    </a:lnTo>
                    <a:lnTo>
                      <a:pt x="546" y="314"/>
                    </a:lnTo>
                    <a:lnTo>
                      <a:pt x="546" y="330"/>
                    </a:lnTo>
                    <a:lnTo>
                      <a:pt x="774" y="506"/>
                    </a:lnTo>
                    <a:lnTo>
                      <a:pt x="772" y="507"/>
                    </a:lnTo>
                    <a:lnTo>
                      <a:pt x="769" y="509"/>
                    </a:lnTo>
                    <a:lnTo>
                      <a:pt x="764" y="509"/>
                    </a:lnTo>
                    <a:lnTo>
                      <a:pt x="762" y="510"/>
                    </a:lnTo>
                    <a:lnTo>
                      <a:pt x="757" y="511"/>
                    </a:lnTo>
                    <a:lnTo>
                      <a:pt x="754" y="511"/>
                    </a:lnTo>
                    <a:lnTo>
                      <a:pt x="750" y="512"/>
                    </a:lnTo>
                    <a:lnTo>
                      <a:pt x="747" y="513"/>
                    </a:lnTo>
                    <a:lnTo>
                      <a:pt x="745" y="514"/>
                    </a:lnTo>
                    <a:lnTo>
                      <a:pt x="742" y="515"/>
                    </a:lnTo>
                    <a:lnTo>
                      <a:pt x="718" y="498"/>
                    </a:lnTo>
                    <a:lnTo>
                      <a:pt x="691" y="481"/>
                    </a:lnTo>
                    <a:lnTo>
                      <a:pt x="661" y="463"/>
                    </a:lnTo>
                    <a:lnTo>
                      <a:pt x="634" y="443"/>
                    </a:lnTo>
                    <a:lnTo>
                      <a:pt x="602" y="425"/>
                    </a:lnTo>
                    <a:lnTo>
                      <a:pt x="573" y="407"/>
                    </a:lnTo>
                    <a:lnTo>
                      <a:pt x="544" y="389"/>
                    </a:lnTo>
                    <a:lnTo>
                      <a:pt x="512" y="371"/>
                    </a:lnTo>
                    <a:lnTo>
                      <a:pt x="482" y="354"/>
                    </a:lnTo>
                    <a:lnTo>
                      <a:pt x="451" y="338"/>
                    </a:lnTo>
                    <a:lnTo>
                      <a:pt x="441" y="342"/>
                    </a:lnTo>
                    <a:lnTo>
                      <a:pt x="465" y="361"/>
                    </a:lnTo>
                    <a:lnTo>
                      <a:pt x="492" y="378"/>
                    </a:lnTo>
                    <a:lnTo>
                      <a:pt x="522" y="397"/>
                    </a:lnTo>
                    <a:lnTo>
                      <a:pt x="549" y="415"/>
                    </a:lnTo>
                    <a:lnTo>
                      <a:pt x="578" y="433"/>
                    </a:lnTo>
                    <a:lnTo>
                      <a:pt x="607" y="450"/>
                    </a:lnTo>
                    <a:lnTo>
                      <a:pt x="637" y="467"/>
                    </a:lnTo>
                    <a:lnTo>
                      <a:pt x="664" y="486"/>
                    </a:lnTo>
                    <a:lnTo>
                      <a:pt x="691" y="503"/>
                    </a:lnTo>
                    <a:lnTo>
                      <a:pt x="715" y="520"/>
                    </a:lnTo>
                    <a:lnTo>
                      <a:pt x="598" y="547"/>
                    </a:lnTo>
                    <a:lnTo>
                      <a:pt x="598" y="533"/>
                    </a:lnTo>
                    <a:lnTo>
                      <a:pt x="563" y="520"/>
                    </a:lnTo>
                    <a:lnTo>
                      <a:pt x="531" y="506"/>
                    </a:lnTo>
                    <a:lnTo>
                      <a:pt x="502" y="491"/>
                    </a:lnTo>
                    <a:lnTo>
                      <a:pt x="475" y="477"/>
                    </a:lnTo>
                    <a:lnTo>
                      <a:pt x="448" y="462"/>
                    </a:lnTo>
                    <a:lnTo>
                      <a:pt x="419" y="448"/>
                    </a:lnTo>
                    <a:lnTo>
                      <a:pt x="389" y="434"/>
                    </a:lnTo>
                    <a:lnTo>
                      <a:pt x="357" y="422"/>
                    </a:lnTo>
                    <a:lnTo>
                      <a:pt x="323" y="410"/>
                    </a:lnTo>
                    <a:lnTo>
                      <a:pt x="281" y="400"/>
                    </a:lnTo>
                    <a:lnTo>
                      <a:pt x="279" y="401"/>
                    </a:lnTo>
                    <a:lnTo>
                      <a:pt x="277" y="403"/>
                    </a:lnTo>
                    <a:lnTo>
                      <a:pt x="274" y="405"/>
                    </a:lnTo>
                    <a:lnTo>
                      <a:pt x="272" y="407"/>
                    </a:lnTo>
                    <a:lnTo>
                      <a:pt x="272" y="409"/>
                    </a:lnTo>
                    <a:lnTo>
                      <a:pt x="272" y="411"/>
                    </a:lnTo>
                    <a:lnTo>
                      <a:pt x="274" y="413"/>
                    </a:lnTo>
                    <a:lnTo>
                      <a:pt x="277" y="415"/>
                    </a:lnTo>
                    <a:lnTo>
                      <a:pt x="279" y="416"/>
                    </a:lnTo>
                    <a:lnTo>
                      <a:pt x="281" y="417"/>
                    </a:lnTo>
                    <a:lnTo>
                      <a:pt x="316" y="430"/>
                    </a:lnTo>
                    <a:lnTo>
                      <a:pt x="348" y="442"/>
                    </a:lnTo>
                    <a:lnTo>
                      <a:pt x="377" y="454"/>
                    </a:lnTo>
                    <a:lnTo>
                      <a:pt x="406" y="465"/>
                    </a:lnTo>
                    <a:lnTo>
                      <a:pt x="433" y="477"/>
                    </a:lnTo>
                    <a:lnTo>
                      <a:pt x="460" y="488"/>
                    </a:lnTo>
                    <a:lnTo>
                      <a:pt x="485" y="501"/>
                    </a:lnTo>
                    <a:lnTo>
                      <a:pt x="512" y="513"/>
                    </a:lnTo>
                    <a:lnTo>
                      <a:pt x="539" y="527"/>
                    </a:lnTo>
                    <a:lnTo>
                      <a:pt x="566" y="541"/>
                    </a:lnTo>
                    <a:lnTo>
                      <a:pt x="477" y="519"/>
                    </a:lnTo>
                    <a:lnTo>
                      <a:pt x="394" y="491"/>
                    </a:lnTo>
                    <a:lnTo>
                      <a:pt x="316" y="462"/>
                    </a:lnTo>
                    <a:lnTo>
                      <a:pt x="245" y="429"/>
                    </a:lnTo>
                    <a:lnTo>
                      <a:pt x="181" y="392"/>
                    </a:lnTo>
                    <a:lnTo>
                      <a:pt x="127" y="352"/>
                    </a:lnTo>
                    <a:lnTo>
                      <a:pt x="80" y="311"/>
                    </a:lnTo>
                    <a:lnTo>
                      <a:pt x="41" y="267"/>
                    </a:lnTo>
                    <a:lnTo>
                      <a:pt x="14" y="222"/>
                    </a:lnTo>
                    <a:lnTo>
                      <a:pt x="0" y="174"/>
                    </a:lnTo>
                    <a:lnTo>
                      <a:pt x="2" y="151"/>
                    </a:lnTo>
                    <a:lnTo>
                      <a:pt x="4" y="128"/>
                    </a:lnTo>
                    <a:lnTo>
                      <a:pt x="9" y="106"/>
                    </a:lnTo>
                    <a:lnTo>
                      <a:pt x="17" y="86"/>
                    </a:lnTo>
                    <a:lnTo>
                      <a:pt x="26" y="66"/>
                    </a:lnTo>
                    <a:lnTo>
                      <a:pt x="39" y="49"/>
                    </a:lnTo>
                    <a:lnTo>
                      <a:pt x="56" y="33"/>
                    </a:lnTo>
                    <a:lnTo>
                      <a:pt x="76" y="19"/>
                    </a:lnTo>
                    <a:lnTo>
                      <a:pt x="100" y="9"/>
                    </a:lnTo>
                    <a:lnTo>
                      <a:pt x="132" y="1"/>
                    </a:lnTo>
                    <a:lnTo>
                      <a:pt x="215" y="0"/>
                    </a:lnTo>
                    <a:lnTo>
                      <a:pt x="294" y="8"/>
                    </a:lnTo>
                    <a:lnTo>
                      <a:pt x="367" y="24"/>
                    </a:lnTo>
                    <a:lnTo>
                      <a:pt x="436" y="47"/>
                    </a:lnTo>
                    <a:lnTo>
                      <a:pt x="497" y="74"/>
                    </a:lnTo>
                    <a:lnTo>
                      <a:pt x="556" y="106"/>
                    </a:lnTo>
                    <a:lnTo>
                      <a:pt x="607" y="139"/>
                    </a:lnTo>
                    <a:lnTo>
                      <a:pt x="654" y="174"/>
                    </a:lnTo>
                    <a:lnTo>
                      <a:pt x="696" y="208"/>
                    </a:lnTo>
                    <a:lnTo>
                      <a:pt x="730" y="239"/>
                    </a:lnTo>
                    <a:close/>
                  </a:path>
                </a:pathLst>
              </a:custGeom>
              <a:solidFill>
                <a:srgbClr val="B347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2400"/>
              </a:p>
            </p:txBody>
          </p:sp>
        </p:grpSp>
        <p:sp>
          <p:nvSpPr>
            <p:cNvPr id="16443" name="Rectangle 59">
              <a:extLst>
                <a:ext uri="{FF2B5EF4-FFF2-40B4-BE49-F238E27FC236}">
                  <a16:creationId xmlns:a16="http://schemas.microsoft.com/office/drawing/2014/main" id="{35890240-4DA2-4473-A989-CE5830FFF48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17" y="1238"/>
              <a:ext cx="4338" cy="2400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altLang="en-US" sz="5333" b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Trò chơi : </a:t>
              </a:r>
            </a:p>
            <a:p>
              <a:pPr algn="ctr">
                <a:spcBef>
                  <a:spcPct val="0"/>
                </a:spcBef>
                <a:buFontTx/>
                <a:buNone/>
              </a:pPr>
              <a:endParaRPr lang="en-US" altLang="en-US" sz="5333" b="1">
                <a:solidFill>
                  <a:srgbClr val="CC0000"/>
                </a:solidFill>
                <a:latin typeface=".VnTime" panose="020B7200000000000000" pitchFamily="34" charset="0"/>
              </a:endParaRPr>
            </a:p>
          </p:txBody>
        </p:sp>
        <p:grpSp>
          <p:nvGrpSpPr>
            <p:cNvPr id="16444" name="Group 60">
              <a:extLst>
                <a:ext uri="{FF2B5EF4-FFF2-40B4-BE49-F238E27FC236}">
                  <a16:creationId xmlns:a16="http://schemas.microsoft.com/office/drawing/2014/main" id="{04234146-4DCD-4CA1-B839-2DE05375DD7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26" y="1515"/>
              <a:ext cx="5350" cy="528"/>
              <a:chOff x="211" y="1521"/>
              <a:chExt cx="5350" cy="528"/>
            </a:xfrm>
          </p:grpSpPr>
          <p:sp>
            <p:nvSpPr>
              <p:cNvPr id="16445" name="Freeform 61">
                <a:extLst>
                  <a:ext uri="{FF2B5EF4-FFF2-40B4-BE49-F238E27FC236}">
                    <a16:creationId xmlns:a16="http://schemas.microsoft.com/office/drawing/2014/main" id="{E45EC322-100C-4F5E-AE34-25A382A946A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125" y="1521"/>
                <a:ext cx="414" cy="159"/>
              </a:xfrm>
              <a:custGeom>
                <a:avLst/>
                <a:gdLst>
                  <a:gd name="T0" fmla="*/ 405 w 414"/>
                  <a:gd name="T1" fmla="*/ 90 h 159"/>
                  <a:gd name="T2" fmla="*/ 410 w 414"/>
                  <a:gd name="T3" fmla="*/ 97 h 159"/>
                  <a:gd name="T4" fmla="*/ 412 w 414"/>
                  <a:gd name="T5" fmla="*/ 103 h 159"/>
                  <a:gd name="T6" fmla="*/ 414 w 414"/>
                  <a:gd name="T7" fmla="*/ 110 h 159"/>
                  <a:gd name="T8" fmla="*/ 414 w 414"/>
                  <a:gd name="T9" fmla="*/ 116 h 159"/>
                  <a:gd name="T10" fmla="*/ 414 w 414"/>
                  <a:gd name="T11" fmla="*/ 122 h 159"/>
                  <a:gd name="T12" fmla="*/ 412 w 414"/>
                  <a:gd name="T13" fmla="*/ 128 h 159"/>
                  <a:gd name="T14" fmla="*/ 407 w 414"/>
                  <a:gd name="T15" fmla="*/ 134 h 159"/>
                  <a:gd name="T16" fmla="*/ 400 w 414"/>
                  <a:gd name="T17" fmla="*/ 138 h 159"/>
                  <a:gd name="T18" fmla="*/ 392 w 414"/>
                  <a:gd name="T19" fmla="*/ 143 h 159"/>
                  <a:gd name="T20" fmla="*/ 380 w 414"/>
                  <a:gd name="T21" fmla="*/ 145 h 159"/>
                  <a:gd name="T22" fmla="*/ 380 w 414"/>
                  <a:gd name="T23" fmla="*/ 158 h 159"/>
                  <a:gd name="T24" fmla="*/ 368 w 414"/>
                  <a:gd name="T25" fmla="*/ 159 h 159"/>
                  <a:gd name="T26" fmla="*/ 356 w 414"/>
                  <a:gd name="T27" fmla="*/ 159 h 159"/>
                  <a:gd name="T28" fmla="*/ 346 w 414"/>
                  <a:gd name="T29" fmla="*/ 158 h 159"/>
                  <a:gd name="T30" fmla="*/ 334 w 414"/>
                  <a:gd name="T31" fmla="*/ 156 h 159"/>
                  <a:gd name="T32" fmla="*/ 324 w 414"/>
                  <a:gd name="T33" fmla="*/ 152 h 159"/>
                  <a:gd name="T34" fmla="*/ 311 w 414"/>
                  <a:gd name="T35" fmla="*/ 149 h 159"/>
                  <a:gd name="T36" fmla="*/ 302 w 414"/>
                  <a:gd name="T37" fmla="*/ 145 h 159"/>
                  <a:gd name="T38" fmla="*/ 289 w 414"/>
                  <a:gd name="T39" fmla="*/ 142 h 159"/>
                  <a:gd name="T40" fmla="*/ 277 w 414"/>
                  <a:gd name="T41" fmla="*/ 140 h 159"/>
                  <a:gd name="T42" fmla="*/ 265 w 414"/>
                  <a:gd name="T43" fmla="*/ 137 h 159"/>
                  <a:gd name="T44" fmla="*/ 265 w 414"/>
                  <a:gd name="T45" fmla="*/ 125 h 159"/>
                  <a:gd name="T46" fmla="*/ 235 w 414"/>
                  <a:gd name="T47" fmla="*/ 113 h 159"/>
                  <a:gd name="T48" fmla="*/ 206 w 414"/>
                  <a:gd name="T49" fmla="*/ 103 h 159"/>
                  <a:gd name="T50" fmla="*/ 174 w 414"/>
                  <a:gd name="T51" fmla="*/ 93 h 159"/>
                  <a:gd name="T52" fmla="*/ 142 w 414"/>
                  <a:gd name="T53" fmla="*/ 82 h 159"/>
                  <a:gd name="T54" fmla="*/ 113 w 414"/>
                  <a:gd name="T55" fmla="*/ 72 h 159"/>
                  <a:gd name="T56" fmla="*/ 84 w 414"/>
                  <a:gd name="T57" fmla="*/ 61 h 159"/>
                  <a:gd name="T58" fmla="*/ 59 w 414"/>
                  <a:gd name="T59" fmla="*/ 48 h 159"/>
                  <a:gd name="T60" fmla="*/ 34 w 414"/>
                  <a:gd name="T61" fmla="*/ 34 h 159"/>
                  <a:gd name="T62" fmla="*/ 15 w 414"/>
                  <a:gd name="T63" fmla="*/ 20 h 159"/>
                  <a:gd name="T64" fmla="*/ 0 w 414"/>
                  <a:gd name="T65" fmla="*/ 1 h 159"/>
                  <a:gd name="T66" fmla="*/ 42 w 414"/>
                  <a:gd name="T67" fmla="*/ 0 h 159"/>
                  <a:gd name="T68" fmla="*/ 81 w 414"/>
                  <a:gd name="T69" fmla="*/ 0 h 159"/>
                  <a:gd name="T70" fmla="*/ 123 w 414"/>
                  <a:gd name="T71" fmla="*/ 4 h 159"/>
                  <a:gd name="T72" fmla="*/ 162 w 414"/>
                  <a:gd name="T73" fmla="*/ 9 h 159"/>
                  <a:gd name="T74" fmla="*/ 201 w 414"/>
                  <a:gd name="T75" fmla="*/ 17 h 159"/>
                  <a:gd name="T76" fmla="*/ 238 w 414"/>
                  <a:gd name="T77" fmla="*/ 25 h 159"/>
                  <a:gd name="T78" fmla="*/ 275 w 414"/>
                  <a:gd name="T79" fmla="*/ 36 h 159"/>
                  <a:gd name="T80" fmla="*/ 311 w 414"/>
                  <a:gd name="T81" fmla="*/ 47 h 159"/>
                  <a:gd name="T82" fmla="*/ 346 w 414"/>
                  <a:gd name="T83" fmla="*/ 58 h 159"/>
                  <a:gd name="T84" fmla="*/ 380 w 414"/>
                  <a:gd name="T85" fmla="*/ 70 h 159"/>
                  <a:gd name="T86" fmla="*/ 405 w 414"/>
                  <a:gd name="T87" fmla="*/ 90 h 159"/>
                  <a:gd name="T88" fmla="*/ 405 w 414"/>
                  <a:gd name="T89" fmla="*/ 90 h 159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w 414"/>
                  <a:gd name="T136" fmla="*/ 0 h 159"/>
                  <a:gd name="T137" fmla="*/ 414 w 414"/>
                  <a:gd name="T138" fmla="*/ 159 h 159"/>
                </a:gdLst>
                <a:ahLst/>
                <a:cxnLst>
                  <a:cxn ang="T90">
                    <a:pos x="T0" y="T1"/>
                  </a:cxn>
                  <a:cxn ang="T91">
                    <a:pos x="T2" y="T3"/>
                  </a:cxn>
                  <a:cxn ang="T92">
                    <a:pos x="T4" y="T5"/>
                  </a:cxn>
                  <a:cxn ang="T93">
                    <a:pos x="T6" y="T7"/>
                  </a:cxn>
                  <a:cxn ang="T94">
                    <a:pos x="T8" y="T9"/>
                  </a:cxn>
                  <a:cxn ang="T95">
                    <a:pos x="T10" y="T11"/>
                  </a:cxn>
                  <a:cxn ang="T96">
                    <a:pos x="T12" y="T13"/>
                  </a:cxn>
                  <a:cxn ang="T97">
                    <a:pos x="T14" y="T15"/>
                  </a:cxn>
                  <a:cxn ang="T98">
                    <a:pos x="T16" y="T17"/>
                  </a:cxn>
                  <a:cxn ang="T99">
                    <a:pos x="T18" y="T19"/>
                  </a:cxn>
                  <a:cxn ang="T100">
                    <a:pos x="T20" y="T21"/>
                  </a:cxn>
                  <a:cxn ang="T101">
                    <a:pos x="T22" y="T23"/>
                  </a:cxn>
                  <a:cxn ang="T102">
                    <a:pos x="T24" y="T25"/>
                  </a:cxn>
                  <a:cxn ang="T103">
                    <a:pos x="T26" y="T27"/>
                  </a:cxn>
                  <a:cxn ang="T104">
                    <a:pos x="T28" y="T29"/>
                  </a:cxn>
                  <a:cxn ang="T105">
                    <a:pos x="T30" y="T31"/>
                  </a:cxn>
                  <a:cxn ang="T106">
                    <a:pos x="T32" y="T33"/>
                  </a:cxn>
                  <a:cxn ang="T107">
                    <a:pos x="T34" y="T35"/>
                  </a:cxn>
                  <a:cxn ang="T108">
                    <a:pos x="T36" y="T37"/>
                  </a:cxn>
                  <a:cxn ang="T109">
                    <a:pos x="T38" y="T39"/>
                  </a:cxn>
                  <a:cxn ang="T110">
                    <a:pos x="T40" y="T41"/>
                  </a:cxn>
                  <a:cxn ang="T111">
                    <a:pos x="T42" y="T43"/>
                  </a:cxn>
                  <a:cxn ang="T112">
                    <a:pos x="T44" y="T45"/>
                  </a:cxn>
                  <a:cxn ang="T113">
                    <a:pos x="T46" y="T47"/>
                  </a:cxn>
                  <a:cxn ang="T114">
                    <a:pos x="T48" y="T49"/>
                  </a:cxn>
                  <a:cxn ang="T115">
                    <a:pos x="T50" y="T51"/>
                  </a:cxn>
                  <a:cxn ang="T116">
                    <a:pos x="T52" y="T53"/>
                  </a:cxn>
                  <a:cxn ang="T117">
                    <a:pos x="T54" y="T55"/>
                  </a:cxn>
                  <a:cxn ang="T118">
                    <a:pos x="T56" y="T57"/>
                  </a:cxn>
                  <a:cxn ang="T119">
                    <a:pos x="T58" y="T59"/>
                  </a:cxn>
                  <a:cxn ang="T120">
                    <a:pos x="T60" y="T61"/>
                  </a:cxn>
                  <a:cxn ang="T121">
                    <a:pos x="T62" y="T63"/>
                  </a:cxn>
                  <a:cxn ang="T122">
                    <a:pos x="T64" y="T65"/>
                  </a:cxn>
                  <a:cxn ang="T123">
                    <a:pos x="T66" y="T67"/>
                  </a:cxn>
                  <a:cxn ang="T124">
                    <a:pos x="T68" y="T69"/>
                  </a:cxn>
                  <a:cxn ang="T125">
                    <a:pos x="T70" y="T71"/>
                  </a:cxn>
                  <a:cxn ang="T126">
                    <a:pos x="T72" y="T73"/>
                  </a:cxn>
                  <a:cxn ang="T127">
                    <a:pos x="T74" y="T75"/>
                  </a:cxn>
                  <a:cxn ang="T128">
                    <a:pos x="T76" y="T77"/>
                  </a:cxn>
                  <a:cxn ang="T129">
                    <a:pos x="T78" y="T79"/>
                  </a:cxn>
                  <a:cxn ang="T130">
                    <a:pos x="T80" y="T81"/>
                  </a:cxn>
                  <a:cxn ang="T131">
                    <a:pos x="T82" y="T83"/>
                  </a:cxn>
                  <a:cxn ang="T132">
                    <a:pos x="T84" y="T85"/>
                  </a:cxn>
                  <a:cxn ang="T133">
                    <a:pos x="T86" y="T87"/>
                  </a:cxn>
                  <a:cxn ang="T134">
                    <a:pos x="T88" y="T89"/>
                  </a:cxn>
                </a:cxnLst>
                <a:rect l="T135" t="T136" r="T137" b="T138"/>
                <a:pathLst>
                  <a:path w="414" h="159">
                    <a:moveTo>
                      <a:pt x="405" y="90"/>
                    </a:moveTo>
                    <a:lnTo>
                      <a:pt x="410" y="97"/>
                    </a:lnTo>
                    <a:lnTo>
                      <a:pt x="412" y="103"/>
                    </a:lnTo>
                    <a:lnTo>
                      <a:pt x="414" y="110"/>
                    </a:lnTo>
                    <a:lnTo>
                      <a:pt x="414" y="116"/>
                    </a:lnTo>
                    <a:lnTo>
                      <a:pt x="414" y="122"/>
                    </a:lnTo>
                    <a:lnTo>
                      <a:pt x="412" y="128"/>
                    </a:lnTo>
                    <a:lnTo>
                      <a:pt x="407" y="134"/>
                    </a:lnTo>
                    <a:lnTo>
                      <a:pt x="400" y="138"/>
                    </a:lnTo>
                    <a:lnTo>
                      <a:pt x="392" y="143"/>
                    </a:lnTo>
                    <a:lnTo>
                      <a:pt x="380" y="145"/>
                    </a:lnTo>
                    <a:lnTo>
                      <a:pt x="380" y="158"/>
                    </a:lnTo>
                    <a:lnTo>
                      <a:pt x="368" y="159"/>
                    </a:lnTo>
                    <a:lnTo>
                      <a:pt x="356" y="159"/>
                    </a:lnTo>
                    <a:lnTo>
                      <a:pt x="346" y="158"/>
                    </a:lnTo>
                    <a:lnTo>
                      <a:pt x="334" y="156"/>
                    </a:lnTo>
                    <a:lnTo>
                      <a:pt x="324" y="152"/>
                    </a:lnTo>
                    <a:lnTo>
                      <a:pt x="311" y="149"/>
                    </a:lnTo>
                    <a:lnTo>
                      <a:pt x="302" y="145"/>
                    </a:lnTo>
                    <a:lnTo>
                      <a:pt x="289" y="142"/>
                    </a:lnTo>
                    <a:lnTo>
                      <a:pt x="277" y="140"/>
                    </a:lnTo>
                    <a:lnTo>
                      <a:pt x="265" y="137"/>
                    </a:lnTo>
                    <a:lnTo>
                      <a:pt x="265" y="125"/>
                    </a:lnTo>
                    <a:lnTo>
                      <a:pt x="235" y="113"/>
                    </a:lnTo>
                    <a:lnTo>
                      <a:pt x="206" y="103"/>
                    </a:lnTo>
                    <a:lnTo>
                      <a:pt x="174" y="93"/>
                    </a:lnTo>
                    <a:lnTo>
                      <a:pt x="142" y="82"/>
                    </a:lnTo>
                    <a:lnTo>
                      <a:pt x="113" y="72"/>
                    </a:lnTo>
                    <a:lnTo>
                      <a:pt x="84" y="61"/>
                    </a:lnTo>
                    <a:lnTo>
                      <a:pt x="59" y="48"/>
                    </a:lnTo>
                    <a:lnTo>
                      <a:pt x="34" y="34"/>
                    </a:lnTo>
                    <a:lnTo>
                      <a:pt x="15" y="20"/>
                    </a:lnTo>
                    <a:lnTo>
                      <a:pt x="0" y="1"/>
                    </a:lnTo>
                    <a:lnTo>
                      <a:pt x="42" y="0"/>
                    </a:lnTo>
                    <a:lnTo>
                      <a:pt x="81" y="0"/>
                    </a:lnTo>
                    <a:lnTo>
                      <a:pt x="123" y="4"/>
                    </a:lnTo>
                    <a:lnTo>
                      <a:pt x="162" y="9"/>
                    </a:lnTo>
                    <a:lnTo>
                      <a:pt x="201" y="17"/>
                    </a:lnTo>
                    <a:lnTo>
                      <a:pt x="238" y="25"/>
                    </a:lnTo>
                    <a:lnTo>
                      <a:pt x="275" y="36"/>
                    </a:lnTo>
                    <a:lnTo>
                      <a:pt x="311" y="47"/>
                    </a:lnTo>
                    <a:lnTo>
                      <a:pt x="346" y="58"/>
                    </a:lnTo>
                    <a:lnTo>
                      <a:pt x="380" y="70"/>
                    </a:lnTo>
                    <a:lnTo>
                      <a:pt x="405" y="90"/>
                    </a:lnTo>
                    <a:close/>
                  </a:path>
                </a:pathLst>
              </a:custGeom>
              <a:solidFill>
                <a:srgbClr val="CCF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2400"/>
              </a:p>
            </p:txBody>
          </p:sp>
          <p:sp>
            <p:nvSpPr>
              <p:cNvPr id="16446" name="Freeform 62">
                <a:extLst>
                  <a:ext uri="{FF2B5EF4-FFF2-40B4-BE49-F238E27FC236}">
                    <a16:creationId xmlns:a16="http://schemas.microsoft.com/office/drawing/2014/main" id="{E2614345-29CD-407D-8974-AD7DDC208D7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5" y="1575"/>
                <a:ext cx="486" cy="153"/>
              </a:xfrm>
              <a:custGeom>
                <a:avLst/>
                <a:gdLst>
                  <a:gd name="T0" fmla="*/ 486 w 486"/>
                  <a:gd name="T1" fmla="*/ 33 h 153"/>
                  <a:gd name="T2" fmla="*/ 446 w 486"/>
                  <a:gd name="T3" fmla="*/ 50 h 153"/>
                  <a:gd name="T4" fmla="*/ 405 w 486"/>
                  <a:gd name="T5" fmla="*/ 65 h 153"/>
                  <a:gd name="T6" fmla="*/ 361 w 486"/>
                  <a:gd name="T7" fmla="*/ 79 h 153"/>
                  <a:gd name="T8" fmla="*/ 316 w 486"/>
                  <a:gd name="T9" fmla="*/ 90 h 153"/>
                  <a:gd name="T10" fmla="*/ 272 w 486"/>
                  <a:gd name="T11" fmla="*/ 102 h 153"/>
                  <a:gd name="T12" fmla="*/ 228 w 486"/>
                  <a:gd name="T13" fmla="*/ 113 h 153"/>
                  <a:gd name="T14" fmla="*/ 182 w 486"/>
                  <a:gd name="T15" fmla="*/ 122 h 153"/>
                  <a:gd name="T16" fmla="*/ 138 w 486"/>
                  <a:gd name="T17" fmla="*/ 132 h 153"/>
                  <a:gd name="T18" fmla="*/ 91 w 486"/>
                  <a:gd name="T19" fmla="*/ 143 h 153"/>
                  <a:gd name="T20" fmla="*/ 44 w 486"/>
                  <a:gd name="T21" fmla="*/ 153 h 153"/>
                  <a:gd name="T22" fmla="*/ 57 w 486"/>
                  <a:gd name="T23" fmla="*/ 148 h 153"/>
                  <a:gd name="T24" fmla="*/ 44 w 486"/>
                  <a:gd name="T25" fmla="*/ 147 h 153"/>
                  <a:gd name="T26" fmla="*/ 37 w 486"/>
                  <a:gd name="T27" fmla="*/ 145 h 153"/>
                  <a:gd name="T28" fmla="*/ 30 w 486"/>
                  <a:gd name="T29" fmla="*/ 140 h 153"/>
                  <a:gd name="T30" fmla="*/ 25 w 486"/>
                  <a:gd name="T31" fmla="*/ 135 h 153"/>
                  <a:gd name="T32" fmla="*/ 22 w 486"/>
                  <a:gd name="T33" fmla="*/ 129 h 153"/>
                  <a:gd name="T34" fmla="*/ 20 w 486"/>
                  <a:gd name="T35" fmla="*/ 123 h 153"/>
                  <a:gd name="T36" fmla="*/ 15 w 486"/>
                  <a:gd name="T37" fmla="*/ 116 h 153"/>
                  <a:gd name="T38" fmla="*/ 13 w 486"/>
                  <a:gd name="T39" fmla="*/ 110 h 153"/>
                  <a:gd name="T40" fmla="*/ 8 w 486"/>
                  <a:gd name="T41" fmla="*/ 104 h 153"/>
                  <a:gd name="T42" fmla="*/ 0 w 486"/>
                  <a:gd name="T43" fmla="*/ 98 h 153"/>
                  <a:gd name="T44" fmla="*/ 30 w 486"/>
                  <a:gd name="T45" fmla="*/ 81 h 153"/>
                  <a:gd name="T46" fmla="*/ 64 w 486"/>
                  <a:gd name="T47" fmla="*/ 66 h 153"/>
                  <a:gd name="T48" fmla="*/ 101 w 486"/>
                  <a:gd name="T49" fmla="*/ 54 h 153"/>
                  <a:gd name="T50" fmla="*/ 142 w 486"/>
                  <a:gd name="T51" fmla="*/ 43 h 153"/>
                  <a:gd name="T52" fmla="*/ 187 w 486"/>
                  <a:gd name="T53" fmla="*/ 34 h 153"/>
                  <a:gd name="T54" fmla="*/ 231 w 486"/>
                  <a:gd name="T55" fmla="*/ 26 h 153"/>
                  <a:gd name="T56" fmla="*/ 277 w 486"/>
                  <a:gd name="T57" fmla="*/ 19 h 153"/>
                  <a:gd name="T58" fmla="*/ 324 w 486"/>
                  <a:gd name="T59" fmla="*/ 12 h 153"/>
                  <a:gd name="T60" fmla="*/ 370 w 486"/>
                  <a:gd name="T61" fmla="*/ 7 h 153"/>
                  <a:gd name="T62" fmla="*/ 417 w 486"/>
                  <a:gd name="T63" fmla="*/ 1 h 153"/>
                  <a:gd name="T64" fmla="*/ 432 w 486"/>
                  <a:gd name="T65" fmla="*/ 0 h 153"/>
                  <a:gd name="T66" fmla="*/ 444 w 486"/>
                  <a:gd name="T67" fmla="*/ 1 h 153"/>
                  <a:gd name="T68" fmla="*/ 454 w 486"/>
                  <a:gd name="T69" fmla="*/ 4 h 153"/>
                  <a:gd name="T70" fmla="*/ 459 w 486"/>
                  <a:gd name="T71" fmla="*/ 8 h 153"/>
                  <a:gd name="T72" fmla="*/ 464 w 486"/>
                  <a:gd name="T73" fmla="*/ 12 h 153"/>
                  <a:gd name="T74" fmla="*/ 468 w 486"/>
                  <a:gd name="T75" fmla="*/ 17 h 153"/>
                  <a:gd name="T76" fmla="*/ 471 w 486"/>
                  <a:gd name="T77" fmla="*/ 22 h 153"/>
                  <a:gd name="T78" fmla="*/ 476 w 486"/>
                  <a:gd name="T79" fmla="*/ 26 h 153"/>
                  <a:gd name="T80" fmla="*/ 481 w 486"/>
                  <a:gd name="T81" fmla="*/ 31 h 153"/>
                  <a:gd name="T82" fmla="*/ 486 w 486"/>
                  <a:gd name="T83" fmla="*/ 33 h 153"/>
                  <a:gd name="T84" fmla="*/ 486 w 486"/>
                  <a:gd name="T85" fmla="*/ 33 h 153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w 486"/>
                  <a:gd name="T130" fmla="*/ 0 h 153"/>
                  <a:gd name="T131" fmla="*/ 486 w 486"/>
                  <a:gd name="T132" fmla="*/ 153 h 153"/>
                </a:gdLst>
                <a:ahLst/>
                <a:cxnLst>
                  <a:cxn ang="T86">
                    <a:pos x="T0" y="T1"/>
                  </a:cxn>
                  <a:cxn ang="T87">
                    <a:pos x="T2" y="T3"/>
                  </a:cxn>
                  <a:cxn ang="T88">
                    <a:pos x="T4" y="T5"/>
                  </a:cxn>
                  <a:cxn ang="T89">
                    <a:pos x="T6" y="T7"/>
                  </a:cxn>
                  <a:cxn ang="T90">
                    <a:pos x="T8" y="T9"/>
                  </a:cxn>
                  <a:cxn ang="T91">
                    <a:pos x="T10" y="T11"/>
                  </a:cxn>
                  <a:cxn ang="T92">
                    <a:pos x="T12" y="T13"/>
                  </a:cxn>
                  <a:cxn ang="T93">
                    <a:pos x="T14" y="T15"/>
                  </a:cxn>
                  <a:cxn ang="T94">
                    <a:pos x="T16" y="T17"/>
                  </a:cxn>
                  <a:cxn ang="T95">
                    <a:pos x="T18" y="T19"/>
                  </a:cxn>
                  <a:cxn ang="T96">
                    <a:pos x="T20" y="T21"/>
                  </a:cxn>
                  <a:cxn ang="T97">
                    <a:pos x="T22" y="T23"/>
                  </a:cxn>
                  <a:cxn ang="T98">
                    <a:pos x="T24" y="T25"/>
                  </a:cxn>
                  <a:cxn ang="T99">
                    <a:pos x="T26" y="T27"/>
                  </a:cxn>
                  <a:cxn ang="T100">
                    <a:pos x="T28" y="T29"/>
                  </a:cxn>
                  <a:cxn ang="T101">
                    <a:pos x="T30" y="T31"/>
                  </a:cxn>
                  <a:cxn ang="T102">
                    <a:pos x="T32" y="T33"/>
                  </a:cxn>
                  <a:cxn ang="T103">
                    <a:pos x="T34" y="T35"/>
                  </a:cxn>
                  <a:cxn ang="T104">
                    <a:pos x="T36" y="T37"/>
                  </a:cxn>
                  <a:cxn ang="T105">
                    <a:pos x="T38" y="T39"/>
                  </a:cxn>
                  <a:cxn ang="T106">
                    <a:pos x="T40" y="T41"/>
                  </a:cxn>
                  <a:cxn ang="T107">
                    <a:pos x="T42" y="T43"/>
                  </a:cxn>
                  <a:cxn ang="T108">
                    <a:pos x="T44" y="T45"/>
                  </a:cxn>
                  <a:cxn ang="T109">
                    <a:pos x="T46" y="T47"/>
                  </a:cxn>
                  <a:cxn ang="T110">
                    <a:pos x="T48" y="T49"/>
                  </a:cxn>
                  <a:cxn ang="T111">
                    <a:pos x="T50" y="T51"/>
                  </a:cxn>
                  <a:cxn ang="T112">
                    <a:pos x="T52" y="T53"/>
                  </a:cxn>
                  <a:cxn ang="T113">
                    <a:pos x="T54" y="T55"/>
                  </a:cxn>
                  <a:cxn ang="T114">
                    <a:pos x="T56" y="T57"/>
                  </a:cxn>
                  <a:cxn ang="T115">
                    <a:pos x="T58" y="T59"/>
                  </a:cxn>
                  <a:cxn ang="T116">
                    <a:pos x="T60" y="T61"/>
                  </a:cxn>
                  <a:cxn ang="T117">
                    <a:pos x="T62" y="T63"/>
                  </a:cxn>
                  <a:cxn ang="T118">
                    <a:pos x="T64" y="T65"/>
                  </a:cxn>
                  <a:cxn ang="T119">
                    <a:pos x="T66" y="T67"/>
                  </a:cxn>
                  <a:cxn ang="T120">
                    <a:pos x="T68" y="T69"/>
                  </a:cxn>
                  <a:cxn ang="T121">
                    <a:pos x="T70" y="T71"/>
                  </a:cxn>
                  <a:cxn ang="T122">
                    <a:pos x="T72" y="T73"/>
                  </a:cxn>
                  <a:cxn ang="T123">
                    <a:pos x="T74" y="T75"/>
                  </a:cxn>
                  <a:cxn ang="T124">
                    <a:pos x="T76" y="T77"/>
                  </a:cxn>
                  <a:cxn ang="T125">
                    <a:pos x="T78" y="T79"/>
                  </a:cxn>
                  <a:cxn ang="T126">
                    <a:pos x="T80" y="T81"/>
                  </a:cxn>
                  <a:cxn ang="T127">
                    <a:pos x="T82" y="T83"/>
                  </a:cxn>
                  <a:cxn ang="T128">
                    <a:pos x="T84" y="T85"/>
                  </a:cxn>
                </a:cxnLst>
                <a:rect l="T129" t="T130" r="T131" b="T132"/>
                <a:pathLst>
                  <a:path w="486" h="153">
                    <a:moveTo>
                      <a:pt x="486" y="33"/>
                    </a:moveTo>
                    <a:lnTo>
                      <a:pt x="446" y="50"/>
                    </a:lnTo>
                    <a:lnTo>
                      <a:pt x="405" y="65"/>
                    </a:lnTo>
                    <a:lnTo>
                      <a:pt x="361" y="79"/>
                    </a:lnTo>
                    <a:lnTo>
                      <a:pt x="316" y="90"/>
                    </a:lnTo>
                    <a:lnTo>
                      <a:pt x="272" y="102"/>
                    </a:lnTo>
                    <a:lnTo>
                      <a:pt x="228" y="113"/>
                    </a:lnTo>
                    <a:lnTo>
                      <a:pt x="182" y="122"/>
                    </a:lnTo>
                    <a:lnTo>
                      <a:pt x="138" y="132"/>
                    </a:lnTo>
                    <a:lnTo>
                      <a:pt x="91" y="143"/>
                    </a:lnTo>
                    <a:lnTo>
                      <a:pt x="44" y="153"/>
                    </a:lnTo>
                    <a:lnTo>
                      <a:pt x="57" y="148"/>
                    </a:lnTo>
                    <a:lnTo>
                      <a:pt x="44" y="147"/>
                    </a:lnTo>
                    <a:lnTo>
                      <a:pt x="37" y="145"/>
                    </a:lnTo>
                    <a:lnTo>
                      <a:pt x="30" y="140"/>
                    </a:lnTo>
                    <a:lnTo>
                      <a:pt x="25" y="135"/>
                    </a:lnTo>
                    <a:lnTo>
                      <a:pt x="22" y="129"/>
                    </a:lnTo>
                    <a:lnTo>
                      <a:pt x="20" y="123"/>
                    </a:lnTo>
                    <a:lnTo>
                      <a:pt x="15" y="116"/>
                    </a:lnTo>
                    <a:lnTo>
                      <a:pt x="13" y="110"/>
                    </a:lnTo>
                    <a:lnTo>
                      <a:pt x="8" y="104"/>
                    </a:lnTo>
                    <a:lnTo>
                      <a:pt x="0" y="98"/>
                    </a:lnTo>
                    <a:lnTo>
                      <a:pt x="30" y="81"/>
                    </a:lnTo>
                    <a:lnTo>
                      <a:pt x="64" y="66"/>
                    </a:lnTo>
                    <a:lnTo>
                      <a:pt x="101" y="54"/>
                    </a:lnTo>
                    <a:lnTo>
                      <a:pt x="142" y="43"/>
                    </a:lnTo>
                    <a:lnTo>
                      <a:pt x="187" y="34"/>
                    </a:lnTo>
                    <a:lnTo>
                      <a:pt x="231" y="26"/>
                    </a:lnTo>
                    <a:lnTo>
                      <a:pt x="277" y="19"/>
                    </a:lnTo>
                    <a:lnTo>
                      <a:pt x="324" y="12"/>
                    </a:lnTo>
                    <a:lnTo>
                      <a:pt x="370" y="7"/>
                    </a:lnTo>
                    <a:lnTo>
                      <a:pt x="417" y="1"/>
                    </a:lnTo>
                    <a:lnTo>
                      <a:pt x="432" y="0"/>
                    </a:lnTo>
                    <a:lnTo>
                      <a:pt x="444" y="1"/>
                    </a:lnTo>
                    <a:lnTo>
                      <a:pt x="454" y="4"/>
                    </a:lnTo>
                    <a:lnTo>
                      <a:pt x="459" y="8"/>
                    </a:lnTo>
                    <a:lnTo>
                      <a:pt x="464" y="12"/>
                    </a:lnTo>
                    <a:lnTo>
                      <a:pt x="468" y="17"/>
                    </a:lnTo>
                    <a:lnTo>
                      <a:pt x="471" y="22"/>
                    </a:lnTo>
                    <a:lnTo>
                      <a:pt x="476" y="26"/>
                    </a:lnTo>
                    <a:lnTo>
                      <a:pt x="481" y="31"/>
                    </a:lnTo>
                    <a:lnTo>
                      <a:pt x="486" y="33"/>
                    </a:lnTo>
                    <a:close/>
                  </a:path>
                </a:pathLst>
              </a:custGeom>
              <a:solidFill>
                <a:srgbClr val="CCF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2400"/>
              </a:p>
            </p:txBody>
          </p:sp>
          <p:sp>
            <p:nvSpPr>
              <p:cNvPr id="16447" name="Freeform 63">
                <a:extLst>
                  <a:ext uri="{FF2B5EF4-FFF2-40B4-BE49-F238E27FC236}">
                    <a16:creationId xmlns:a16="http://schemas.microsoft.com/office/drawing/2014/main" id="{CE792CDF-7689-437C-881A-0E10DEF12C2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020" y="1621"/>
                <a:ext cx="541" cy="161"/>
              </a:xfrm>
              <a:custGeom>
                <a:avLst/>
                <a:gdLst>
                  <a:gd name="T0" fmla="*/ 522 w 541"/>
                  <a:gd name="T1" fmla="*/ 99 h 161"/>
                  <a:gd name="T2" fmla="*/ 527 w 541"/>
                  <a:gd name="T3" fmla="*/ 104 h 161"/>
                  <a:gd name="T4" fmla="*/ 534 w 541"/>
                  <a:gd name="T5" fmla="*/ 109 h 161"/>
                  <a:gd name="T6" fmla="*/ 537 w 541"/>
                  <a:gd name="T7" fmla="*/ 115 h 161"/>
                  <a:gd name="T8" fmla="*/ 541 w 541"/>
                  <a:gd name="T9" fmla="*/ 120 h 161"/>
                  <a:gd name="T10" fmla="*/ 541 w 541"/>
                  <a:gd name="T11" fmla="*/ 125 h 161"/>
                  <a:gd name="T12" fmla="*/ 541 w 541"/>
                  <a:gd name="T13" fmla="*/ 131 h 161"/>
                  <a:gd name="T14" fmla="*/ 541 w 541"/>
                  <a:gd name="T15" fmla="*/ 137 h 161"/>
                  <a:gd name="T16" fmla="*/ 537 w 541"/>
                  <a:gd name="T17" fmla="*/ 141 h 161"/>
                  <a:gd name="T18" fmla="*/ 529 w 541"/>
                  <a:gd name="T19" fmla="*/ 147 h 161"/>
                  <a:gd name="T20" fmla="*/ 522 w 541"/>
                  <a:gd name="T21" fmla="*/ 152 h 161"/>
                  <a:gd name="T22" fmla="*/ 502 w 541"/>
                  <a:gd name="T23" fmla="*/ 161 h 161"/>
                  <a:gd name="T24" fmla="*/ 456 w 541"/>
                  <a:gd name="T25" fmla="*/ 144 h 161"/>
                  <a:gd name="T26" fmla="*/ 402 w 541"/>
                  <a:gd name="T27" fmla="*/ 130 h 161"/>
                  <a:gd name="T28" fmla="*/ 345 w 541"/>
                  <a:gd name="T29" fmla="*/ 118 h 161"/>
                  <a:gd name="T30" fmla="*/ 289 w 541"/>
                  <a:gd name="T31" fmla="*/ 109 h 161"/>
                  <a:gd name="T32" fmla="*/ 230 w 541"/>
                  <a:gd name="T33" fmla="*/ 99 h 161"/>
                  <a:gd name="T34" fmla="*/ 174 w 541"/>
                  <a:gd name="T35" fmla="*/ 89 h 161"/>
                  <a:gd name="T36" fmla="*/ 122 w 541"/>
                  <a:gd name="T37" fmla="*/ 77 h 161"/>
                  <a:gd name="T38" fmla="*/ 73 w 541"/>
                  <a:gd name="T39" fmla="*/ 61 h 161"/>
                  <a:gd name="T40" fmla="*/ 32 w 541"/>
                  <a:gd name="T41" fmla="*/ 42 h 161"/>
                  <a:gd name="T42" fmla="*/ 0 w 541"/>
                  <a:gd name="T43" fmla="*/ 17 h 161"/>
                  <a:gd name="T44" fmla="*/ 7 w 541"/>
                  <a:gd name="T45" fmla="*/ 9 h 161"/>
                  <a:gd name="T46" fmla="*/ 19 w 541"/>
                  <a:gd name="T47" fmla="*/ 3 h 161"/>
                  <a:gd name="T48" fmla="*/ 37 w 541"/>
                  <a:gd name="T49" fmla="*/ 1 h 161"/>
                  <a:gd name="T50" fmla="*/ 59 w 541"/>
                  <a:gd name="T51" fmla="*/ 0 h 161"/>
                  <a:gd name="T52" fmla="*/ 81 w 541"/>
                  <a:gd name="T53" fmla="*/ 0 h 161"/>
                  <a:gd name="T54" fmla="*/ 105 w 541"/>
                  <a:gd name="T55" fmla="*/ 2 h 161"/>
                  <a:gd name="T56" fmla="*/ 130 w 541"/>
                  <a:gd name="T57" fmla="*/ 4 h 161"/>
                  <a:gd name="T58" fmla="*/ 152 w 541"/>
                  <a:gd name="T59" fmla="*/ 6 h 161"/>
                  <a:gd name="T60" fmla="*/ 176 w 541"/>
                  <a:gd name="T61" fmla="*/ 10 h 161"/>
                  <a:gd name="T62" fmla="*/ 193 w 541"/>
                  <a:gd name="T63" fmla="*/ 11 h 161"/>
                  <a:gd name="T64" fmla="*/ 522 w 541"/>
                  <a:gd name="T65" fmla="*/ 99 h 161"/>
                  <a:gd name="T66" fmla="*/ 522 w 541"/>
                  <a:gd name="T67" fmla="*/ 99 h 161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w 541"/>
                  <a:gd name="T103" fmla="*/ 0 h 161"/>
                  <a:gd name="T104" fmla="*/ 541 w 541"/>
                  <a:gd name="T105" fmla="*/ 161 h 161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T102" t="T103" r="T104" b="T105"/>
                <a:pathLst>
                  <a:path w="541" h="161">
                    <a:moveTo>
                      <a:pt x="522" y="99"/>
                    </a:moveTo>
                    <a:lnTo>
                      <a:pt x="527" y="104"/>
                    </a:lnTo>
                    <a:lnTo>
                      <a:pt x="534" y="109"/>
                    </a:lnTo>
                    <a:lnTo>
                      <a:pt x="537" y="115"/>
                    </a:lnTo>
                    <a:lnTo>
                      <a:pt x="541" y="120"/>
                    </a:lnTo>
                    <a:lnTo>
                      <a:pt x="541" y="125"/>
                    </a:lnTo>
                    <a:lnTo>
                      <a:pt x="541" y="131"/>
                    </a:lnTo>
                    <a:lnTo>
                      <a:pt x="541" y="137"/>
                    </a:lnTo>
                    <a:lnTo>
                      <a:pt x="537" y="141"/>
                    </a:lnTo>
                    <a:lnTo>
                      <a:pt x="529" y="147"/>
                    </a:lnTo>
                    <a:lnTo>
                      <a:pt x="522" y="152"/>
                    </a:lnTo>
                    <a:lnTo>
                      <a:pt x="502" y="161"/>
                    </a:lnTo>
                    <a:lnTo>
                      <a:pt x="456" y="144"/>
                    </a:lnTo>
                    <a:lnTo>
                      <a:pt x="402" y="130"/>
                    </a:lnTo>
                    <a:lnTo>
                      <a:pt x="345" y="118"/>
                    </a:lnTo>
                    <a:lnTo>
                      <a:pt x="289" y="109"/>
                    </a:lnTo>
                    <a:lnTo>
                      <a:pt x="230" y="99"/>
                    </a:lnTo>
                    <a:lnTo>
                      <a:pt x="174" y="89"/>
                    </a:lnTo>
                    <a:lnTo>
                      <a:pt x="122" y="77"/>
                    </a:lnTo>
                    <a:lnTo>
                      <a:pt x="73" y="61"/>
                    </a:lnTo>
                    <a:lnTo>
                      <a:pt x="32" y="42"/>
                    </a:lnTo>
                    <a:lnTo>
                      <a:pt x="0" y="17"/>
                    </a:lnTo>
                    <a:lnTo>
                      <a:pt x="7" y="9"/>
                    </a:lnTo>
                    <a:lnTo>
                      <a:pt x="19" y="3"/>
                    </a:lnTo>
                    <a:lnTo>
                      <a:pt x="37" y="1"/>
                    </a:lnTo>
                    <a:lnTo>
                      <a:pt x="59" y="0"/>
                    </a:lnTo>
                    <a:lnTo>
                      <a:pt x="81" y="0"/>
                    </a:lnTo>
                    <a:lnTo>
                      <a:pt x="105" y="2"/>
                    </a:lnTo>
                    <a:lnTo>
                      <a:pt x="130" y="4"/>
                    </a:lnTo>
                    <a:lnTo>
                      <a:pt x="152" y="6"/>
                    </a:lnTo>
                    <a:lnTo>
                      <a:pt x="176" y="10"/>
                    </a:lnTo>
                    <a:lnTo>
                      <a:pt x="193" y="11"/>
                    </a:lnTo>
                    <a:lnTo>
                      <a:pt x="522" y="99"/>
                    </a:lnTo>
                    <a:close/>
                  </a:path>
                </a:pathLst>
              </a:custGeom>
              <a:solidFill>
                <a:srgbClr val="CCF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2400"/>
              </a:p>
            </p:txBody>
          </p:sp>
          <p:sp>
            <p:nvSpPr>
              <p:cNvPr id="16448" name="Freeform 64">
                <a:extLst>
                  <a:ext uri="{FF2B5EF4-FFF2-40B4-BE49-F238E27FC236}">
                    <a16:creationId xmlns:a16="http://schemas.microsoft.com/office/drawing/2014/main" id="{5EE89FFF-199E-4D87-B7A0-D714FAEEF26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1" y="1694"/>
                <a:ext cx="573" cy="120"/>
              </a:xfrm>
              <a:custGeom>
                <a:avLst/>
                <a:gdLst>
                  <a:gd name="T0" fmla="*/ 573 w 573"/>
                  <a:gd name="T1" fmla="*/ 5 h 120"/>
                  <a:gd name="T2" fmla="*/ 573 w 573"/>
                  <a:gd name="T3" fmla="*/ 16 h 120"/>
                  <a:gd name="T4" fmla="*/ 566 w 573"/>
                  <a:gd name="T5" fmla="*/ 24 h 120"/>
                  <a:gd name="T6" fmla="*/ 554 w 573"/>
                  <a:gd name="T7" fmla="*/ 32 h 120"/>
                  <a:gd name="T8" fmla="*/ 536 w 573"/>
                  <a:gd name="T9" fmla="*/ 39 h 120"/>
                  <a:gd name="T10" fmla="*/ 517 w 573"/>
                  <a:gd name="T11" fmla="*/ 44 h 120"/>
                  <a:gd name="T12" fmla="*/ 497 w 573"/>
                  <a:gd name="T13" fmla="*/ 51 h 120"/>
                  <a:gd name="T14" fmla="*/ 478 w 573"/>
                  <a:gd name="T15" fmla="*/ 57 h 120"/>
                  <a:gd name="T16" fmla="*/ 458 w 573"/>
                  <a:gd name="T17" fmla="*/ 64 h 120"/>
                  <a:gd name="T18" fmla="*/ 443 w 573"/>
                  <a:gd name="T19" fmla="*/ 71 h 120"/>
                  <a:gd name="T20" fmla="*/ 431 w 573"/>
                  <a:gd name="T21" fmla="*/ 79 h 120"/>
                  <a:gd name="T22" fmla="*/ 389 w 573"/>
                  <a:gd name="T23" fmla="*/ 80 h 120"/>
                  <a:gd name="T24" fmla="*/ 345 w 573"/>
                  <a:gd name="T25" fmla="*/ 82 h 120"/>
                  <a:gd name="T26" fmla="*/ 301 w 573"/>
                  <a:gd name="T27" fmla="*/ 84 h 120"/>
                  <a:gd name="T28" fmla="*/ 257 w 573"/>
                  <a:gd name="T29" fmla="*/ 88 h 120"/>
                  <a:gd name="T30" fmla="*/ 213 w 573"/>
                  <a:gd name="T31" fmla="*/ 92 h 120"/>
                  <a:gd name="T32" fmla="*/ 169 w 573"/>
                  <a:gd name="T33" fmla="*/ 97 h 120"/>
                  <a:gd name="T34" fmla="*/ 127 w 573"/>
                  <a:gd name="T35" fmla="*/ 101 h 120"/>
                  <a:gd name="T36" fmla="*/ 85 w 573"/>
                  <a:gd name="T37" fmla="*/ 107 h 120"/>
                  <a:gd name="T38" fmla="*/ 46 w 573"/>
                  <a:gd name="T39" fmla="*/ 114 h 120"/>
                  <a:gd name="T40" fmla="*/ 7 w 573"/>
                  <a:gd name="T41" fmla="*/ 120 h 120"/>
                  <a:gd name="T42" fmla="*/ 2 w 573"/>
                  <a:gd name="T43" fmla="*/ 115 h 120"/>
                  <a:gd name="T44" fmla="*/ 0 w 573"/>
                  <a:gd name="T45" fmla="*/ 109 h 120"/>
                  <a:gd name="T46" fmla="*/ 0 w 573"/>
                  <a:gd name="T47" fmla="*/ 105 h 120"/>
                  <a:gd name="T48" fmla="*/ 2 w 573"/>
                  <a:gd name="T49" fmla="*/ 99 h 120"/>
                  <a:gd name="T50" fmla="*/ 4 w 573"/>
                  <a:gd name="T51" fmla="*/ 95 h 120"/>
                  <a:gd name="T52" fmla="*/ 9 w 573"/>
                  <a:gd name="T53" fmla="*/ 89 h 120"/>
                  <a:gd name="T54" fmla="*/ 14 w 573"/>
                  <a:gd name="T55" fmla="*/ 84 h 120"/>
                  <a:gd name="T56" fmla="*/ 19 w 573"/>
                  <a:gd name="T57" fmla="*/ 80 h 120"/>
                  <a:gd name="T58" fmla="*/ 27 w 573"/>
                  <a:gd name="T59" fmla="*/ 75 h 120"/>
                  <a:gd name="T60" fmla="*/ 34 w 573"/>
                  <a:gd name="T61" fmla="*/ 71 h 120"/>
                  <a:gd name="T62" fmla="*/ 80 w 573"/>
                  <a:gd name="T63" fmla="*/ 55 h 120"/>
                  <a:gd name="T64" fmla="*/ 130 w 573"/>
                  <a:gd name="T65" fmla="*/ 41 h 120"/>
                  <a:gd name="T66" fmla="*/ 179 w 573"/>
                  <a:gd name="T67" fmla="*/ 28 h 120"/>
                  <a:gd name="T68" fmla="*/ 232 w 573"/>
                  <a:gd name="T69" fmla="*/ 18 h 120"/>
                  <a:gd name="T70" fmla="*/ 284 w 573"/>
                  <a:gd name="T71" fmla="*/ 10 h 120"/>
                  <a:gd name="T72" fmla="*/ 340 w 573"/>
                  <a:gd name="T73" fmla="*/ 4 h 120"/>
                  <a:gd name="T74" fmla="*/ 397 w 573"/>
                  <a:gd name="T75" fmla="*/ 1 h 120"/>
                  <a:gd name="T76" fmla="*/ 453 w 573"/>
                  <a:gd name="T77" fmla="*/ 0 h 120"/>
                  <a:gd name="T78" fmla="*/ 514 w 573"/>
                  <a:gd name="T79" fmla="*/ 1 h 120"/>
                  <a:gd name="T80" fmla="*/ 573 w 573"/>
                  <a:gd name="T81" fmla="*/ 5 h 120"/>
                  <a:gd name="T82" fmla="*/ 573 w 573"/>
                  <a:gd name="T83" fmla="*/ 5 h 120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w 573"/>
                  <a:gd name="T127" fmla="*/ 0 h 120"/>
                  <a:gd name="T128" fmla="*/ 573 w 573"/>
                  <a:gd name="T129" fmla="*/ 120 h 120"/>
                </a:gdLst>
                <a:ahLst/>
                <a:cxnLst>
                  <a:cxn ang="T84">
                    <a:pos x="T0" y="T1"/>
                  </a:cxn>
                  <a:cxn ang="T85">
                    <a:pos x="T2" y="T3"/>
                  </a:cxn>
                  <a:cxn ang="T86">
                    <a:pos x="T4" y="T5"/>
                  </a:cxn>
                  <a:cxn ang="T87">
                    <a:pos x="T6" y="T7"/>
                  </a:cxn>
                  <a:cxn ang="T88">
                    <a:pos x="T8" y="T9"/>
                  </a:cxn>
                  <a:cxn ang="T89">
                    <a:pos x="T10" y="T11"/>
                  </a:cxn>
                  <a:cxn ang="T90">
                    <a:pos x="T12" y="T13"/>
                  </a:cxn>
                  <a:cxn ang="T91">
                    <a:pos x="T14" y="T15"/>
                  </a:cxn>
                  <a:cxn ang="T92">
                    <a:pos x="T16" y="T17"/>
                  </a:cxn>
                  <a:cxn ang="T93">
                    <a:pos x="T18" y="T19"/>
                  </a:cxn>
                  <a:cxn ang="T94">
                    <a:pos x="T20" y="T21"/>
                  </a:cxn>
                  <a:cxn ang="T95">
                    <a:pos x="T22" y="T23"/>
                  </a:cxn>
                  <a:cxn ang="T96">
                    <a:pos x="T24" y="T25"/>
                  </a:cxn>
                  <a:cxn ang="T97">
                    <a:pos x="T26" y="T27"/>
                  </a:cxn>
                  <a:cxn ang="T98">
                    <a:pos x="T28" y="T29"/>
                  </a:cxn>
                  <a:cxn ang="T99">
                    <a:pos x="T30" y="T31"/>
                  </a:cxn>
                  <a:cxn ang="T100">
                    <a:pos x="T32" y="T33"/>
                  </a:cxn>
                  <a:cxn ang="T101">
                    <a:pos x="T34" y="T35"/>
                  </a:cxn>
                  <a:cxn ang="T102">
                    <a:pos x="T36" y="T37"/>
                  </a:cxn>
                  <a:cxn ang="T103">
                    <a:pos x="T38" y="T39"/>
                  </a:cxn>
                  <a:cxn ang="T104">
                    <a:pos x="T40" y="T41"/>
                  </a:cxn>
                  <a:cxn ang="T105">
                    <a:pos x="T42" y="T43"/>
                  </a:cxn>
                  <a:cxn ang="T106">
                    <a:pos x="T44" y="T45"/>
                  </a:cxn>
                  <a:cxn ang="T107">
                    <a:pos x="T46" y="T47"/>
                  </a:cxn>
                  <a:cxn ang="T108">
                    <a:pos x="T48" y="T49"/>
                  </a:cxn>
                  <a:cxn ang="T109">
                    <a:pos x="T50" y="T51"/>
                  </a:cxn>
                  <a:cxn ang="T110">
                    <a:pos x="T52" y="T53"/>
                  </a:cxn>
                  <a:cxn ang="T111">
                    <a:pos x="T54" y="T55"/>
                  </a:cxn>
                  <a:cxn ang="T112">
                    <a:pos x="T56" y="T57"/>
                  </a:cxn>
                  <a:cxn ang="T113">
                    <a:pos x="T58" y="T59"/>
                  </a:cxn>
                  <a:cxn ang="T114">
                    <a:pos x="T60" y="T61"/>
                  </a:cxn>
                  <a:cxn ang="T115">
                    <a:pos x="T62" y="T63"/>
                  </a:cxn>
                  <a:cxn ang="T116">
                    <a:pos x="T64" y="T65"/>
                  </a:cxn>
                  <a:cxn ang="T117">
                    <a:pos x="T66" y="T67"/>
                  </a:cxn>
                  <a:cxn ang="T118">
                    <a:pos x="T68" y="T69"/>
                  </a:cxn>
                  <a:cxn ang="T119">
                    <a:pos x="T70" y="T71"/>
                  </a:cxn>
                  <a:cxn ang="T120">
                    <a:pos x="T72" y="T73"/>
                  </a:cxn>
                  <a:cxn ang="T121">
                    <a:pos x="T74" y="T75"/>
                  </a:cxn>
                  <a:cxn ang="T122">
                    <a:pos x="T76" y="T77"/>
                  </a:cxn>
                  <a:cxn ang="T123">
                    <a:pos x="T78" y="T79"/>
                  </a:cxn>
                  <a:cxn ang="T124">
                    <a:pos x="T80" y="T81"/>
                  </a:cxn>
                  <a:cxn ang="T125">
                    <a:pos x="T82" y="T83"/>
                  </a:cxn>
                </a:cxnLst>
                <a:rect l="T126" t="T127" r="T128" b="T129"/>
                <a:pathLst>
                  <a:path w="573" h="120">
                    <a:moveTo>
                      <a:pt x="573" y="5"/>
                    </a:moveTo>
                    <a:lnTo>
                      <a:pt x="573" y="16"/>
                    </a:lnTo>
                    <a:lnTo>
                      <a:pt x="566" y="24"/>
                    </a:lnTo>
                    <a:lnTo>
                      <a:pt x="554" y="32"/>
                    </a:lnTo>
                    <a:lnTo>
                      <a:pt x="536" y="39"/>
                    </a:lnTo>
                    <a:lnTo>
                      <a:pt x="517" y="44"/>
                    </a:lnTo>
                    <a:lnTo>
                      <a:pt x="497" y="51"/>
                    </a:lnTo>
                    <a:lnTo>
                      <a:pt x="478" y="57"/>
                    </a:lnTo>
                    <a:lnTo>
                      <a:pt x="458" y="64"/>
                    </a:lnTo>
                    <a:lnTo>
                      <a:pt x="443" y="71"/>
                    </a:lnTo>
                    <a:lnTo>
                      <a:pt x="431" y="79"/>
                    </a:lnTo>
                    <a:lnTo>
                      <a:pt x="389" y="80"/>
                    </a:lnTo>
                    <a:lnTo>
                      <a:pt x="345" y="82"/>
                    </a:lnTo>
                    <a:lnTo>
                      <a:pt x="301" y="84"/>
                    </a:lnTo>
                    <a:lnTo>
                      <a:pt x="257" y="88"/>
                    </a:lnTo>
                    <a:lnTo>
                      <a:pt x="213" y="92"/>
                    </a:lnTo>
                    <a:lnTo>
                      <a:pt x="169" y="97"/>
                    </a:lnTo>
                    <a:lnTo>
                      <a:pt x="127" y="101"/>
                    </a:lnTo>
                    <a:lnTo>
                      <a:pt x="85" y="107"/>
                    </a:lnTo>
                    <a:lnTo>
                      <a:pt x="46" y="114"/>
                    </a:lnTo>
                    <a:lnTo>
                      <a:pt x="7" y="120"/>
                    </a:lnTo>
                    <a:lnTo>
                      <a:pt x="2" y="115"/>
                    </a:lnTo>
                    <a:lnTo>
                      <a:pt x="0" y="109"/>
                    </a:lnTo>
                    <a:lnTo>
                      <a:pt x="0" y="105"/>
                    </a:lnTo>
                    <a:lnTo>
                      <a:pt x="2" y="99"/>
                    </a:lnTo>
                    <a:lnTo>
                      <a:pt x="4" y="95"/>
                    </a:lnTo>
                    <a:lnTo>
                      <a:pt x="9" y="89"/>
                    </a:lnTo>
                    <a:lnTo>
                      <a:pt x="14" y="84"/>
                    </a:lnTo>
                    <a:lnTo>
                      <a:pt x="19" y="80"/>
                    </a:lnTo>
                    <a:lnTo>
                      <a:pt x="27" y="75"/>
                    </a:lnTo>
                    <a:lnTo>
                      <a:pt x="34" y="71"/>
                    </a:lnTo>
                    <a:lnTo>
                      <a:pt x="80" y="55"/>
                    </a:lnTo>
                    <a:lnTo>
                      <a:pt x="130" y="41"/>
                    </a:lnTo>
                    <a:lnTo>
                      <a:pt x="179" y="28"/>
                    </a:lnTo>
                    <a:lnTo>
                      <a:pt x="232" y="18"/>
                    </a:lnTo>
                    <a:lnTo>
                      <a:pt x="284" y="10"/>
                    </a:lnTo>
                    <a:lnTo>
                      <a:pt x="340" y="4"/>
                    </a:lnTo>
                    <a:lnTo>
                      <a:pt x="397" y="1"/>
                    </a:lnTo>
                    <a:lnTo>
                      <a:pt x="453" y="0"/>
                    </a:lnTo>
                    <a:lnTo>
                      <a:pt x="514" y="1"/>
                    </a:lnTo>
                    <a:lnTo>
                      <a:pt x="573" y="5"/>
                    </a:lnTo>
                    <a:close/>
                  </a:path>
                </a:pathLst>
              </a:custGeom>
              <a:solidFill>
                <a:srgbClr val="CCF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2400"/>
              </a:p>
            </p:txBody>
          </p:sp>
          <p:sp>
            <p:nvSpPr>
              <p:cNvPr id="16449" name="Freeform 65">
                <a:extLst>
                  <a:ext uri="{FF2B5EF4-FFF2-40B4-BE49-F238E27FC236}">
                    <a16:creationId xmlns:a16="http://schemas.microsoft.com/office/drawing/2014/main" id="{B9EB41B9-9982-4F0D-9CE4-3405CC114D4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954" y="1711"/>
                <a:ext cx="563" cy="177"/>
              </a:xfrm>
              <a:custGeom>
                <a:avLst/>
                <a:gdLst>
                  <a:gd name="T0" fmla="*/ 561 w 563"/>
                  <a:gd name="T1" fmla="*/ 95 h 177"/>
                  <a:gd name="T2" fmla="*/ 563 w 563"/>
                  <a:gd name="T3" fmla="*/ 107 h 177"/>
                  <a:gd name="T4" fmla="*/ 561 w 563"/>
                  <a:gd name="T5" fmla="*/ 118 h 177"/>
                  <a:gd name="T6" fmla="*/ 554 w 563"/>
                  <a:gd name="T7" fmla="*/ 128 h 177"/>
                  <a:gd name="T8" fmla="*/ 544 w 563"/>
                  <a:gd name="T9" fmla="*/ 138 h 177"/>
                  <a:gd name="T10" fmla="*/ 531 w 563"/>
                  <a:gd name="T11" fmla="*/ 146 h 177"/>
                  <a:gd name="T12" fmla="*/ 514 w 563"/>
                  <a:gd name="T13" fmla="*/ 154 h 177"/>
                  <a:gd name="T14" fmla="*/ 497 w 563"/>
                  <a:gd name="T15" fmla="*/ 160 h 177"/>
                  <a:gd name="T16" fmla="*/ 478 w 563"/>
                  <a:gd name="T17" fmla="*/ 167 h 177"/>
                  <a:gd name="T18" fmla="*/ 458 w 563"/>
                  <a:gd name="T19" fmla="*/ 172 h 177"/>
                  <a:gd name="T20" fmla="*/ 436 w 563"/>
                  <a:gd name="T21" fmla="*/ 177 h 177"/>
                  <a:gd name="T22" fmla="*/ 436 w 563"/>
                  <a:gd name="T23" fmla="*/ 144 h 177"/>
                  <a:gd name="T24" fmla="*/ 392 w 563"/>
                  <a:gd name="T25" fmla="*/ 135 h 177"/>
                  <a:gd name="T26" fmla="*/ 348 w 563"/>
                  <a:gd name="T27" fmla="*/ 123 h 177"/>
                  <a:gd name="T28" fmla="*/ 304 w 563"/>
                  <a:gd name="T29" fmla="*/ 112 h 177"/>
                  <a:gd name="T30" fmla="*/ 259 w 563"/>
                  <a:gd name="T31" fmla="*/ 99 h 177"/>
                  <a:gd name="T32" fmla="*/ 215 w 563"/>
                  <a:gd name="T33" fmla="*/ 87 h 177"/>
                  <a:gd name="T34" fmla="*/ 171 w 563"/>
                  <a:gd name="T35" fmla="*/ 73 h 177"/>
                  <a:gd name="T36" fmla="*/ 127 w 563"/>
                  <a:gd name="T37" fmla="*/ 60 h 177"/>
                  <a:gd name="T38" fmla="*/ 85 w 563"/>
                  <a:gd name="T39" fmla="*/ 49 h 177"/>
                  <a:gd name="T40" fmla="*/ 44 w 563"/>
                  <a:gd name="T41" fmla="*/ 39 h 177"/>
                  <a:gd name="T42" fmla="*/ 2 w 563"/>
                  <a:gd name="T43" fmla="*/ 30 h 177"/>
                  <a:gd name="T44" fmla="*/ 0 w 563"/>
                  <a:gd name="T45" fmla="*/ 24 h 177"/>
                  <a:gd name="T46" fmla="*/ 0 w 563"/>
                  <a:gd name="T47" fmla="*/ 19 h 177"/>
                  <a:gd name="T48" fmla="*/ 2 w 563"/>
                  <a:gd name="T49" fmla="*/ 16 h 177"/>
                  <a:gd name="T50" fmla="*/ 7 w 563"/>
                  <a:gd name="T51" fmla="*/ 12 h 177"/>
                  <a:gd name="T52" fmla="*/ 12 w 563"/>
                  <a:gd name="T53" fmla="*/ 10 h 177"/>
                  <a:gd name="T54" fmla="*/ 19 w 563"/>
                  <a:gd name="T55" fmla="*/ 8 h 177"/>
                  <a:gd name="T56" fmla="*/ 27 w 563"/>
                  <a:gd name="T57" fmla="*/ 7 h 177"/>
                  <a:gd name="T58" fmla="*/ 34 w 563"/>
                  <a:gd name="T59" fmla="*/ 4 h 177"/>
                  <a:gd name="T60" fmla="*/ 41 w 563"/>
                  <a:gd name="T61" fmla="*/ 2 h 177"/>
                  <a:gd name="T62" fmla="*/ 46 w 563"/>
                  <a:gd name="T63" fmla="*/ 0 h 177"/>
                  <a:gd name="T64" fmla="*/ 103 w 563"/>
                  <a:gd name="T65" fmla="*/ 4 h 177"/>
                  <a:gd name="T66" fmla="*/ 159 w 563"/>
                  <a:gd name="T67" fmla="*/ 9 h 177"/>
                  <a:gd name="T68" fmla="*/ 215 w 563"/>
                  <a:gd name="T69" fmla="*/ 15 h 177"/>
                  <a:gd name="T70" fmla="*/ 272 w 563"/>
                  <a:gd name="T71" fmla="*/ 22 h 177"/>
                  <a:gd name="T72" fmla="*/ 326 w 563"/>
                  <a:gd name="T73" fmla="*/ 30 h 177"/>
                  <a:gd name="T74" fmla="*/ 377 w 563"/>
                  <a:gd name="T75" fmla="*/ 39 h 177"/>
                  <a:gd name="T76" fmla="*/ 429 w 563"/>
                  <a:gd name="T77" fmla="*/ 50 h 177"/>
                  <a:gd name="T78" fmla="*/ 475 w 563"/>
                  <a:gd name="T79" fmla="*/ 63 h 177"/>
                  <a:gd name="T80" fmla="*/ 519 w 563"/>
                  <a:gd name="T81" fmla="*/ 78 h 177"/>
                  <a:gd name="T82" fmla="*/ 561 w 563"/>
                  <a:gd name="T83" fmla="*/ 95 h 177"/>
                  <a:gd name="T84" fmla="*/ 561 w 563"/>
                  <a:gd name="T85" fmla="*/ 95 h 177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w 563"/>
                  <a:gd name="T130" fmla="*/ 0 h 177"/>
                  <a:gd name="T131" fmla="*/ 563 w 563"/>
                  <a:gd name="T132" fmla="*/ 177 h 177"/>
                </a:gdLst>
                <a:ahLst/>
                <a:cxnLst>
                  <a:cxn ang="T86">
                    <a:pos x="T0" y="T1"/>
                  </a:cxn>
                  <a:cxn ang="T87">
                    <a:pos x="T2" y="T3"/>
                  </a:cxn>
                  <a:cxn ang="T88">
                    <a:pos x="T4" y="T5"/>
                  </a:cxn>
                  <a:cxn ang="T89">
                    <a:pos x="T6" y="T7"/>
                  </a:cxn>
                  <a:cxn ang="T90">
                    <a:pos x="T8" y="T9"/>
                  </a:cxn>
                  <a:cxn ang="T91">
                    <a:pos x="T10" y="T11"/>
                  </a:cxn>
                  <a:cxn ang="T92">
                    <a:pos x="T12" y="T13"/>
                  </a:cxn>
                  <a:cxn ang="T93">
                    <a:pos x="T14" y="T15"/>
                  </a:cxn>
                  <a:cxn ang="T94">
                    <a:pos x="T16" y="T17"/>
                  </a:cxn>
                  <a:cxn ang="T95">
                    <a:pos x="T18" y="T19"/>
                  </a:cxn>
                  <a:cxn ang="T96">
                    <a:pos x="T20" y="T21"/>
                  </a:cxn>
                  <a:cxn ang="T97">
                    <a:pos x="T22" y="T23"/>
                  </a:cxn>
                  <a:cxn ang="T98">
                    <a:pos x="T24" y="T25"/>
                  </a:cxn>
                  <a:cxn ang="T99">
                    <a:pos x="T26" y="T27"/>
                  </a:cxn>
                  <a:cxn ang="T100">
                    <a:pos x="T28" y="T29"/>
                  </a:cxn>
                  <a:cxn ang="T101">
                    <a:pos x="T30" y="T31"/>
                  </a:cxn>
                  <a:cxn ang="T102">
                    <a:pos x="T32" y="T33"/>
                  </a:cxn>
                  <a:cxn ang="T103">
                    <a:pos x="T34" y="T35"/>
                  </a:cxn>
                  <a:cxn ang="T104">
                    <a:pos x="T36" y="T37"/>
                  </a:cxn>
                  <a:cxn ang="T105">
                    <a:pos x="T38" y="T39"/>
                  </a:cxn>
                  <a:cxn ang="T106">
                    <a:pos x="T40" y="T41"/>
                  </a:cxn>
                  <a:cxn ang="T107">
                    <a:pos x="T42" y="T43"/>
                  </a:cxn>
                  <a:cxn ang="T108">
                    <a:pos x="T44" y="T45"/>
                  </a:cxn>
                  <a:cxn ang="T109">
                    <a:pos x="T46" y="T47"/>
                  </a:cxn>
                  <a:cxn ang="T110">
                    <a:pos x="T48" y="T49"/>
                  </a:cxn>
                  <a:cxn ang="T111">
                    <a:pos x="T50" y="T51"/>
                  </a:cxn>
                  <a:cxn ang="T112">
                    <a:pos x="T52" y="T53"/>
                  </a:cxn>
                  <a:cxn ang="T113">
                    <a:pos x="T54" y="T55"/>
                  </a:cxn>
                  <a:cxn ang="T114">
                    <a:pos x="T56" y="T57"/>
                  </a:cxn>
                  <a:cxn ang="T115">
                    <a:pos x="T58" y="T59"/>
                  </a:cxn>
                  <a:cxn ang="T116">
                    <a:pos x="T60" y="T61"/>
                  </a:cxn>
                  <a:cxn ang="T117">
                    <a:pos x="T62" y="T63"/>
                  </a:cxn>
                  <a:cxn ang="T118">
                    <a:pos x="T64" y="T65"/>
                  </a:cxn>
                  <a:cxn ang="T119">
                    <a:pos x="T66" y="T67"/>
                  </a:cxn>
                  <a:cxn ang="T120">
                    <a:pos x="T68" y="T69"/>
                  </a:cxn>
                  <a:cxn ang="T121">
                    <a:pos x="T70" y="T71"/>
                  </a:cxn>
                  <a:cxn ang="T122">
                    <a:pos x="T72" y="T73"/>
                  </a:cxn>
                  <a:cxn ang="T123">
                    <a:pos x="T74" y="T75"/>
                  </a:cxn>
                  <a:cxn ang="T124">
                    <a:pos x="T76" y="T77"/>
                  </a:cxn>
                  <a:cxn ang="T125">
                    <a:pos x="T78" y="T79"/>
                  </a:cxn>
                  <a:cxn ang="T126">
                    <a:pos x="T80" y="T81"/>
                  </a:cxn>
                  <a:cxn ang="T127">
                    <a:pos x="T82" y="T83"/>
                  </a:cxn>
                  <a:cxn ang="T128">
                    <a:pos x="T84" y="T85"/>
                  </a:cxn>
                </a:cxnLst>
                <a:rect l="T129" t="T130" r="T131" b="T132"/>
                <a:pathLst>
                  <a:path w="563" h="177">
                    <a:moveTo>
                      <a:pt x="561" y="95"/>
                    </a:moveTo>
                    <a:lnTo>
                      <a:pt x="563" y="107"/>
                    </a:lnTo>
                    <a:lnTo>
                      <a:pt x="561" y="118"/>
                    </a:lnTo>
                    <a:lnTo>
                      <a:pt x="554" y="128"/>
                    </a:lnTo>
                    <a:lnTo>
                      <a:pt x="544" y="138"/>
                    </a:lnTo>
                    <a:lnTo>
                      <a:pt x="531" y="146"/>
                    </a:lnTo>
                    <a:lnTo>
                      <a:pt x="514" y="154"/>
                    </a:lnTo>
                    <a:lnTo>
                      <a:pt x="497" y="160"/>
                    </a:lnTo>
                    <a:lnTo>
                      <a:pt x="478" y="167"/>
                    </a:lnTo>
                    <a:lnTo>
                      <a:pt x="458" y="172"/>
                    </a:lnTo>
                    <a:lnTo>
                      <a:pt x="436" y="177"/>
                    </a:lnTo>
                    <a:lnTo>
                      <a:pt x="436" y="144"/>
                    </a:lnTo>
                    <a:lnTo>
                      <a:pt x="392" y="135"/>
                    </a:lnTo>
                    <a:lnTo>
                      <a:pt x="348" y="123"/>
                    </a:lnTo>
                    <a:lnTo>
                      <a:pt x="304" y="112"/>
                    </a:lnTo>
                    <a:lnTo>
                      <a:pt x="259" y="99"/>
                    </a:lnTo>
                    <a:lnTo>
                      <a:pt x="215" y="87"/>
                    </a:lnTo>
                    <a:lnTo>
                      <a:pt x="171" y="73"/>
                    </a:lnTo>
                    <a:lnTo>
                      <a:pt x="127" y="60"/>
                    </a:lnTo>
                    <a:lnTo>
                      <a:pt x="85" y="49"/>
                    </a:lnTo>
                    <a:lnTo>
                      <a:pt x="44" y="39"/>
                    </a:lnTo>
                    <a:lnTo>
                      <a:pt x="2" y="30"/>
                    </a:lnTo>
                    <a:lnTo>
                      <a:pt x="0" y="24"/>
                    </a:lnTo>
                    <a:lnTo>
                      <a:pt x="0" y="19"/>
                    </a:lnTo>
                    <a:lnTo>
                      <a:pt x="2" y="16"/>
                    </a:lnTo>
                    <a:lnTo>
                      <a:pt x="7" y="12"/>
                    </a:lnTo>
                    <a:lnTo>
                      <a:pt x="12" y="10"/>
                    </a:lnTo>
                    <a:lnTo>
                      <a:pt x="19" y="8"/>
                    </a:lnTo>
                    <a:lnTo>
                      <a:pt x="27" y="7"/>
                    </a:lnTo>
                    <a:lnTo>
                      <a:pt x="34" y="4"/>
                    </a:lnTo>
                    <a:lnTo>
                      <a:pt x="41" y="2"/>
                    </a:lnTo>
                    <a:lnTo>
                      <a:pt x="46" y="0"/>
                    </a:lnTo>
                    <a:lnTo>
                      <a:pt x="103" y="4"/>
                    </a:lnTo>
                    <a:lnTo>
                      <a:pt x="159" y="9"/>
                    </a:lnTo>
                    <a:lnTo>
                      <a:pt x="215" y="15"/>
                    </a:lnTo>
                    <a:lnTo>
                      <a:pt x="272" y="22"/>
                    </a:lnTo>
                    <a:lnTo>
                      <a:pt x="326" y="30"/>
                    </a:lnTo>
                    <a:lnTo>
                      <a:pt x="377" y="39"/>
                    </a:lnTo>
                    <a:lnTo>
                      <a:pt x="429" y="50"/>
                    </a:lnTo>
                    <a:lnTo>
                      <a:pt x="475" y="63"/>
                    </a:lnTo>
                    <a:lnTo>
                      <a:pt x="519" y="78"/>
                    </a:lnTo>
                    <a:lnTo>
                      <a:pt x="561" y="95"/>
                    </a:lnTo>
                    <a:close/>
                  </a:path>
                </a:pathLst>
              </a:custGeom>
              <a:solidFill>
                <a:srgbClr val="CCF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2400"/>
              </a:p>
            </p:txBody>
          </p:sp>
          <p:sp>
            <p:nvSpPr>
              <p:cNvPr id="16450" name="Freeform 66">
                <a:extLst>
                  <a:ext uri="{FF2B5EF4-FFF2-40B4-BE49-F238E27FC236}">
                    <a16:creationId xmlns:a16="http://schemas.microsoft.com/office/drawing/2014/main" id="{6372A2B1-61B0-4AC2-9A52-99E944774BF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1" y="1792"/>
                <a:ext cx="554" cy="137"/>
              </a:xfrm>
              <a:custGeom>
                <a:avLst/>
                <a:gdLst>
                  <a:gd name="T0" fmla="*/ 554 w 554"/>
                  <a:gd name="T1" fmla="*/ 22 h 137"/>
                  <a:gd name="T2" fmla="*/ 546 w 554"/>
                  <a:gd name="T3" fmla="*/ 42 h 137"/>
                  <a:gd name="T4" fmla="*/ 512 w 554"/>
                  <a:gd name="T5" fmla="*/ 53 h 137"/>
                  <a:gd name="T6" fmla="*/ 473 w 554"/>
                  <a:gd name="T7" fmla="*/ 61 h 137"/>
                  <a:gd name="T8" fmla="*/ 434 w 554"/>
                  <a:gd name="T9" fmla="*/ 67 h 137"/>
                  <a:gd name="T10" fmla="*/ 392 w 554"/>
                  <a:gd name="T11" fmla="*/ 73 h 137"/>
                  <a:gd name="T12" fmla="*/ 350 w 554"/>
                  <a:gd name="T13" fmla="*/ 79 h 137"/>
                  <a:gd name="T14" fmla="*/ 311 w 554"/>
                  <a:gd name="T15" fmla="*/ 83 h 137"/>
                  <a:gd name="T16" fmla="*/ 272 w 554"/>
                  <a:gd name="T17" fmla="*/ 90 h 137"/>
                  <a:gd name="T18" fmla="*/ 235 w 554"/>
                  <a:gd name="T19" fmla="*/ 98 h 137"/>
                  <a:gd name="T20" fmla="*/ 201 w 554"/>
                  <a:gd name="T21" fmla="*/ 109 h 137"/>
                  <a:gd name="T22" fmla="*/ 169 w 554"/>
                  <a:gd name="T23" fmla="*/ 121 h 137"/>
                  <a:gd name="T24" fmla="*/ 54 w 554"/>
                  <a:gd name="T25" fmla="*/ 137 h 137"/>
                  <a:gd name="T26" fmla="*/ 49 w 554"/>
                  <a:gd name="T27" fmla="*/ 129 h 137"/>
                  <a:gd name="T28" fmla="*/ 41 w 554"/>
                  <a:gd name="T29" fmla="*/ 120 h 137"/>
                  <a:gd name="T30" fmla="*/ 34 w 554"/>
                  <a:gd name="T31" fmla="*/ 112 h 137"/>
                  <a:gd name="T32" fmla="*/ 27 w 554"/>
                  <a:gd name="T33" fmla="*/ 104 h 137"/>
                  <a:gd name="T34" fmla="*/ 19 w 554"/>
                  <a:gd name="T35" fmla="*/ 96 h 137"/>
                  <a:gd name="T36" fmla="*/ 12 w 554"/>
                  <a:gd name="T37" fmla="*/ 87 h 137"/>
                  <a:gd name="T38" fmla="*/ 7 w 554"/>
                  <a:gd name="T39" fmla="*/ 78 h 137"/>
                  <a:gd name="T40" fmla="*/ 2 w 554"/>
                  <a:gd name="T41" fmla="*/ 70 h 137"/>
                  <a:gd name="T42" fmla="*/ 0 w 554"/>
                  <a:gd name="T43" fmla="*/ 61 h 137"/>
                  <a:gd name="T44" fmla="*/ 0 w 554"/>
                  <a:gd name="T45" fmla="*/ 51 h 137"/>
                  <a:gd name="T46" fmla="*/ 49 w 554"/>
                  <a:gd name="T47" fmla="*/ 40 h 137"/>
                  <a:gd name="T48" fmla="*/ 98 w 554"/>
                  <a:gd name="T49" fmla="*/ 30 h 137"/>
                  <a:gd name="T50" fmla="*/ 147 w 554"/>
                  <a:gd name="T51" fmla="*/ 21 h 137"/>
                  <a:gd name="T52" fmla="*/ 193 w 554"/>
                  <a:gd name="T53" fmla="*/ 14 h 137"/>
                  <a:gd name="T54" fmla="*/ 245 w 554"/>
                  <a:gd name="T55" fmla="*/ 8 h 137"/>
                  <a:gd name="T56" fmla="*/ 294 w 554"/>
                  <a:gd name="T57" fmla="*/ 3 h 137"/>
                  <a:gd name="T58" fmla="*/ 348 w 554"/>
                  <a:gd name="T59" fmla="*/ 1 h 137"/>
                  <a:gd name="T60" fmla="*/ 402 w 554"/>
                  <a:gd name="T61" fmla="*/ 0 h 137"/>
                  <a:gd name="T62" fmla="*/ 461 w 554"/>
                  <a:gd name="T63" fmla="*/ 0 h 137"/>
                  <a:gd name="T64" fmla="*/ 522 w 554"/>
                  <a:gd name="T65" fmla="*/ 1 h 137"/>
                  <a:gd name="T66" fmla="*/ 554 w 554"/>
                  <a:gd name="T67" fmla="*/ 22 h 137"/>
                  <a:gd name="T68" fmla="*/ 554 w 554"/>
                  <a:gd name="T69" fmla="*/ 22 h 137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w 554"/>
                  <a:gd name="T106" fmla="*/ 0 h 137"/>
                  <a:gd name="T107" fmla="*/ 554 w 554"/>
                  <a:gd name="T108" fmla="*/ 137 h 137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T105" t="T106" r="T107" b="T108"/>
                <a:pathLst>
                  <a:path w="554" h="137">
                    <a:moveTo>
                      <a:pt x="554" y="22"/>
                    </a:moveTo>
                    <a:lnTo>
                      <a:pt x="546" y="42"/>
                    </a:lnTo>
                    <a:lnTo>
                      <a:pt x="512" y="53"/>
                    </a:lnTo>
                    <a:lnTo>
                      <a:pt x="473" y="61"/>
                    </a:lnTo>
                    <a:lnTo>
                      <a:pt x="434" y="67"/>
                    </a:lnTo>
                    <a:lnTo>
                      <a:pt x="392" y="73"/>
                    </a:lnTo>
                    <a:lnTo>
                      <a:pt x="350" y="79"/>
                    </a:lnTo>
                    <a:lnTo>
                      <a:pt x="311" y="83"/>
                    </a:lnTo>
                    <a:lnTo>
                      <a:pt x="272" y="90"/>
                    </a:lnTo>
                    <a:lnTo>
                      <a:pt x="235" y="98"/>
                    </a:lnTo>
                    <a:lnTo>
                      <a:pt x="201" y="109"/>
                    </a:lnTo>
                    <a:lnTo>
                      <a:pt x="169" y="121"/>
                    </a:lnTo>
                    <a:lnTo>
                      <a:pt x="54" y="137"/>
                    </a:lnTo>
                    <a:lnTo>
                      <a:pt x="49" y="129"/>
                    </a:lnTo>
                    <a:lnTo>
                      <a:pt x="41" y="120"/>
                    </a:lnTo>
                    <a:lnTo>
                      <a:pt x="34" y="112"/>
                    </a:lnTo>
                    <a:lnTo>
                      <a:pt x="27" y="104"/>
                    </a:lnTo>
                    <a:lnTo>
                      <a:pt x="19" y="96"/>
                    </a:lnTo>
                    <a:lnTo>
                      <a:pt x="12" y="87"/>
                    </a:lnTo>
                    <a:lnTo>
                      <a:pt x="7" y="78"/>
                    </a:lnTo>
                    <a:lnTo>
                      <a:pt x="2" y="70"/>
                    </a:lnTo>
                    <a:lnTo>
                      <a:pt x="0" y="61"/>
                    </a:lnTo>
                    <a:lnTo>
                      <a:pt x="0" y="51"/>
                    </a:lnTo>
                    <a:lnTo>
                      <a:pt x="49" y="40"/>
                    </a:lnTo>
                    <a:lnTo>
                      <a:pt x="98" y="30"/>
                    </a:lnTo>
                    <a:lnTo>
                      <a:pt x="147" y="21"/>
                    </a:lnTo>
                    <a:lnTo>
                      <a:pt x="193" y="14"/>
                    </a:lnTo>
                    <a:lnTo>
                      <a:pt x="245" y="8"/>
                    </a:lnTo>
                    <a:lnTo>
                      <a:pt x="294" y="3"/>
                    </a:lnTo>
                    <a:lnTo>
                      <a:pt x="348" y="1"/>
                    </a:lnTo>
                    <a:lnTo>
                      <a:pt x="402" y="0"/>
                    </a:lnTo>
                    <a:lnTo>
                      <a:pt x="461" y="0"/>
                    </a:lnTo>
                    <a:lnTo>
                      <a:pt x="522" y="1"/>
                    </a:lnTo>
                    <a:lnTo>
                      <a:pt x="554" y="22"/>
                    </a:lnTo>
                    <a:close/>
                  </a:path>
                </a:pathLst>
              </a:custGeom>
              <a:solidFill>
                <a:srgbClr val="CCF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2400"/>
              </a:p>
            </p:txBody>
          </p:sp>
          <p:sp>
            <p:nvSpPr>
              <p:cNvPr id="16451" name="Freeform 67">
                <a:extLst>
                  <a:ext uri="{FF2B5EF4-FFF2-40B4-BE49-F238E27FC236}">
                    <a16:creationId xmlns:a16="http://schemas.microsoft.com/office/drawing/2014/main" id="{2EF77E4E-93A8-4C5B-AB47-CE4A8F19AC5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044" y="1851"/>
                <a:ext cx="397" cy="127"/>
              </a:xfrm>
              <a:custGeom>
                <a:avLst/>
                <a:gdLst>
                  <a:gd name="T0" fmla="*/ 397 w 397"/>
                  <a:gd name="T1" fmla="*/ 75 h 127"/>
                  <a:gd name="T2" fmla="*/ 397 w 397"/>
                  <a:gd name="T3" fmla="*/ 80 h 127"/>
                  <a:gd name="T4" fmla="*/ 392 w 397"/>
                  <a:gd name="T5" fmla="*/ 87 h 127"/>
                  <a:gd name="T6" fmla="*/ 390 w 397"/>
                  <a:gd name="T7" fmla="*/ 94 h 127"/>
                  <a:gd name="T8" fmla="*/ 383 w 397"/>
                  <a:gd name="T9" fmla="*/ 100 h 127"/>
                  <a:gd name="T10" fmla="*/ 378 w 397"/>
                  <a:gd name="T11" fmla="*/ 107 h 127"/>
                  <a:gd name="T12" fmla="*/ 370 w 397"/>
                  <a:gd name="T13" fmla="*/ 112 h 127"/>
                  <a:gd name="T14" fmla="*/ 361 w 397"/>
                  <a:gd name="T15" fmla="*/ 117 h 127"/>
                  <a:gd name="T16" fmla="*/ 351 w 397"/>
                  <a:gd name="T17" fmla="*/ 122 h 127"/>
                  <a:gd name="T18" fmla="*/ 341 w 397"/>
                  <a:gd name="T19" fmla="*/ 125 h 127"/>
                  <a:gd name="T20" fmla="*/ 329 w 397"/>
                  <a:gd name="T21" fmla="*/ 127 h 127"/>
                  <a:gd name="T22" fmla="*/ 297 w 397"/>
                  <a:gd name="T23" fmla="*/ 118 h 127"/>
                  <a:gd name="T24" fmla="*/ 263 w 397"/>
                  <a:gd name="T25" fmla="*/ 110 h 127"/>
                  <a:gd name="T26" fmla="*/ 228 w 397"/>
                  <a:gd name="T27" fmla="*/ 102 h 127"/>
                  <a:gd name="T28" fmla="*/ 191 w 397"/>
                  <a:gd name="T29" fmla="*/ 95 h 127"/>
                  <a:gd name="T30" fmla="*/ 157 w 397"/>
                  <a:gd name="T31" fmla="*/ 87 h 127"/>
                  <a:gd name="T32" fmla="*/ 123 w 397"/>
                  <a:gd name="T33" fmla="*/ 79 h 127"/>
                  <a:gd name="T34" fmla="*/ 91 w 397"/>
                  <a:gd name="T35" fmla="*/ 71 h 127"/>
                  <a:gd name="T36" fmla="*/ 59 w 397"/>
                  <a:gd name="T37" fmla="*/ 61 h 127"/>
                  <a:gd name="T38" fmla="*/ 30 w 397"/>
                  <a:gd name="T39" fmla="*/ 51 h 127"/>
                  <a:gd name="T40" fmla="*/ 0 w 397"/>
                  <a:gd name="T41" fmla="*/ 37 h 127"/>
                  <a:gd name="T42" fmla="*/ 5 w 397"/>
                  <a:gd name="T43" fmla="*/ 30 h 127"/>
                  <a:gd name="T44" fmla="*/ 10 w 397"/>
                  <a:gd name="T45" fmla="*/ 23 h 127"/>
                  <a:gd name="T46" fmla="*/ 17 w 397"/>
                  <a:gd name="T47" fmla="*/ 19 h 127"/>
                  <a:gd name="T48" fmla="*/ 25 w 397"/>
                  <a:gd name="T49" fmla="*/ 13 h 127"/>
                  <a:gd name="T50" fmla="*/ 35 w 397"/>
                  <a:gd name="T51" fmla="*/ 10 h 127"/>
                  <a:gd name="T52" fmla="*/ 44 w 397"/>
                  <a:gd name="T53" fmla="*/ 6 h 127"/>
                  <a:gd name="T54" fmla="*/ 57 w 397"/>
                  <a:gd name="T55" fmla="*/ 4 h 127"/>
                  <a:gd name="T56" fmla="*/ 71 w 397"/>
                  <a:gd name="T57" fmla="*/ 2 h 127"/>
                  <a:gd name="T58" fmla="*/ 86 w 397"/>
                  <a:gd name="T59" fmla="*/ 0 h 127"/>
                  <a:gd name="T60" fmla="*/ 101 w 397"/>
                  <a:gd name="T61" fmla="*/ 0 h 127"/>
                  <a:gd name="T62" fmla="*/ 130 w 397"/>
                  <a:gd name="T63" fmla="*/ 5 h 127"/>
                  <a:gd name="T64" fmla="*/ 162 w 397"/>
                  <a:gd name="T65" fmla="*/ 10 h 127"/>
                  <a:gd name="T66" fmla="*/ 194 w 397"/>
                  <a:gd name="T67" fmla="*/ 15 h 127"/>
                  <a:gd name="T68" fmla="*/ 226 w 397"/>
                  <a:gd name="T69" fmla="*/ 21 h 127"/>
                  <a:gd name="T70" fmla="*/ 258 w 397"/>
                  <a:gd name="T71" fmla="*/ 28 h 127"/>
                  <a:gd name="T72" fmla="*/ 290 w 397"/>
                  <a:gd name="T73" fmla="*/ 35 h 127"/>
                  <a:gd name="T74" fmla="*/ 319 w 397"/>
                  <a:gd name="T75" fmla="*/ 43 h 127"/>
                  <a:gd name="T76" fmla="*/ 348 w 397"/>
                  <a:gd name="T77" fmla="*/ 53 h 127"/>
                  <a:gd name="T78" fmla="*/ 373 w 397"/>
                  <a:gd name="T79" fmla="*/ 63 h 127"/>
                  <a:gd name="T80" fmla="*/ 397 w 397"/>
                  <a:gd name="T81" fmla="*/ 75 h 127"/>
                  <a:gd name="T82" fmla="*/ 397 w 397"/>
                  <a:gd name="T83" fmla="*/ 75 h 127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w 397"/>
                  <a:gd name="T127" fmla="*/ 0 h 127"/>
                  <a:gd name="T128" fmla="*/ 397 w 397"/>
                  <a:gd name="T129" fmla="*/ 127 h 127"/>
                </a:gdLst>
                <a:ahLst/>
                <a:cxnLst>
                  <a:cxn ang="T84">
                    <a:pos x="T0" y="T1"/>
                  </a:cxn>
                  <a:cxn ang="T85">
                    <a:pos x="T2" y="T3"/>
                  </a:cxn>
                  <a:cxn ang="T86">
                    <a:pos x="T4" y="T5"/>
                  </a:cxn>
                  <a:cxn ang="T87">
                    <a:pos x="T6" y="T7"/>
                  </a:cxn>
                  <a:cxn ang="T88">
                    <a:pos x="T8" y="T9"/>
                  </a:cxn>
                  <a:cxn ang="T89">
                    <a:pos x="T10" y="T11"/>
                  </a:cxn>
                  <a:cxn ang="T90">
                    <a:pos x="T12" y="T13"/>
                  </a:cxn>
                  <a:cxn ang="T91">
                    <a:pos x="T14" y="T15"/>
                  </a:cxn>
                  <a:cxn ang="T92">
                    <a:pos x="T16" y="T17"/>
                  </a:cxn>
                  <a:cxn ang="T93">
                    <a:pos x="T18" y="T19"/>
                  </a:cxn>
                  <a:cxn ang="T94">
                    <a:pos x="T20" y="T21"/>
                  </a:cxn>
                  <a:cxn ang="T95">
                    <a:pos x="T22" y="T23"/>
                  </a:cxn>
                  <a:cxn ang="T96">
                    <a:pos x="T24" y="T25"/>
                  </a:cxn>
                  <a:cxn ang="T97">
                    <a:pos x="T26" y="T27"/>
                  </a:cxn>
                  <a:cxn ang="T98">
                    <a:pos x="T28" y="T29"/>
                  </a:cxn>
                  <a:cxn ang="T99">
                    <a:pos x="T30" y="T31"/>
                  </a:cxn>
                  <a:cxn ang="T100">
                    <a:pos x="T32" y="T33"/>
                  </a:cxn>
                  <a:cxn ang="T101">
                    <a:pos x="T34" y="T35"/>
                  </a:cxn>
                  <a:cxn ang="T102">
                    <a:pos x="T36" y="T37"/>
                  </a:cxn>
                  <a:cxn ang="T103">
                    <a:pos x="T38" y="T39"/>
                  </a:cxn>
                  <a:cxn ang="T104">
                    <a:pos x="T40" y="T41"/>
                  </a:cxn>
                  <a:cxn ang="T105">
                    <a:pos x="T42" y="T43"/>
                  </a:cxn>
                  <a:cxn ang="T106">
                    <a:pos x="T44" y="T45"/>
                  </a:cxn>
                  <a:cxn ang="T107">
                    <a:pos x="T46" y="T47"/>
                  </a:cxn>
                  <a:cxn ang="T108">
                    <a:pos x="T48" y="T49"/>
                  </a:cxn>
                  <a:cxn ang="T109">
                    <a:pos x="T50" y="T51"/>
                  </a:cxn>
                  <a:cxn ang="T110">
                    <a:pos x="T52" y="T53"/>
                  </a:cxn>
                  <a:cxn ang="T111">
                    <a:pos x="T54" y="T55"/>
                  </a:cxn>
                  <a:cxn ang="T112">
                    <a:pos x="T56" y="T57"/>
                  </a:cxn>
                  <a:cxn ang="T113">
                    <a:pos x="T58" y="T59"/>
                  </a:cxn>
                  <a:cxn ang="T114">
                    <a:pos x="T60" y="T61"/>
                  </a:cxn>
                  <a:cxn ang="T115">
                    <a:pos x="T62" y="T63"/>
                  </a:cxn>
                  <a:cxn ang="T116">
                    <a:pos x="T64" y="T65"/>
                  </a:cxn>
                  <a:cxn ang="T117">
                    <a:pos x="T66" y="T67"/>
                  </a:cxn>
                  <a:cxn ang="T118">
                    <a:pos x="T68" y="T69"/>
                  </a:cxn>
                  <a:cxn ang="T119">
                    <a:pos x="T70" y="T71"/>
                  </a:cxn>
                  <a:cxn ang="T120">
                    <a:pos x="T72" y="T73"/>
                  </a:cxn>
                  <a:cxn ang="T121">
                    <a:pos x="T74" y="T75"/>
                  </a:cxn>
                  <a:cxn ang="T122">
                    <a:pos x="T76" y="T77"/>
                  </a:cxn>
                  <a:cxn ang="T123">
                    <a:pos x="T78" y="T79"/>
                  </a:cxn>
                  <a:cxn ang="T124">
                    <a:pos x="T80" y="T81"/>
                  </a:cxn>
                  <a:cxn ang="T125">
                    <a:pos x="T82" y="T83"/>
                  </a:cxn>
                </a:cxnLst>
                <a:rect l="T126" t="T127" r="T128" b="T129"/>
                <a:pathLst>
                  <a:path w="397" h="127">
                    <a:moveTo>
                      <a:pt x="397" y="75"/>
                    </a:moveTo>
                    <a:lnTo>
                      <a:pt x="397" y="80"/>
                    </a:lnTo>
                    <a:lnTo>
                      <a:pt x="392" y="87"/>
                    </a:lnTo>
                    <a:lnTo>
                      <a:pt x="390" y="94"/>
                    </a:lnTo>
                    <a:lnTo>
                      <a:pt x="383" y="100"/>
                    </a:lnTo>
                    <a:lnTo>
                      <a:pt x="378" y="107"/>
                    </a:lnTo>
                    <a:lnTo>
                      <a:pt x="370" y="112"/>
                    </a:lnTo>
                    <a:lnTo>
                      <a:pt x="361" y="117"/>
                    </a:lnTo>
                    <a:lnTo>
                      <a:pt x="351" y="122"/>
                    </a:lnTo>
                    <a:lnTo>
                      <a:pt x="341" y="125"/>
                    </a:lnTo>
                    <a:lnTo>
                      <a:pt x="329" y="127"/>
                    </a:lnTo>
                    <a:lnTo>
                      <a:pt x="297" y="118"/>
                    </a:lnTo>
                    <a:lnTo>
                      <a:pt x="263" y="110"/>
                    </a:lnTo>
                    <a:lnTo>
                      <a:pt x="228" y="102"/>
                    </a:lnTo>
                    <a:lnTo>
                      <a:pt x="191" y="95"/>
                    </a:lnTo>
                    <a:lnTo>
                      <a:pt x="157" y="87"/>
                    </a:lnTo>
                    <a:lnTo>
                      <a:pt x="123" y="79"/>
                    </a:lnTo>
                    <a:lnTo>
                      <a:pt x="91" y="71"/>
                    </a:lnTo>
                    <a:lnTo>
                      <a:pt x="59" y="61"/>
                    </a:lnTo>
                    <a:lnTo>
                      <a:pt x="30" y="51"/>
                    </a:lnTo>
                    <a:lnTo>
                      <a:pt x="0" y="37"/>
                    </a:lnTo>
                    <a:lnTo>
                      <a:pt x="5" y="30"/>
                    </a:lnTo>
                    <a:lnTo>
                      <a:pt x="10" y="23"/>
                    </a:lnTo>
                    <a:lnTo>
                      <a:pt x="17" y="19"/>
                    </a:lnTo>
                    <a:lnTo>
                      <a:pt x="25" y="13"/>
                    </a:lnTo>
                    <a:lnTo>
                      <a:pt x="35" y="10"/>
                    </a:lnTo>
                    <a:lnTo>
                      <a:pt x="44" y="6"/>
                    </a:lnTo>
                    <a:lnTo>
                      <a:pt x="57" y="4"/>
                    </a:lnTo>
                    <a:lnTo>
                      <a:pt x="71" y="2"/>
                    </a:lnTo>
                    <a:lnTo>
                      <a:pt x="86" y="0"/>
                    </a:lnTo>
                    <a:lnTo>
                      <a:pt x="101" y="0"/>
                    </a:lnTo>
                    <a:lnTo>
                      <a:pt x="130" y="5"/>
                    </a:lnTo>
                    <a:lnTo>
                      <a:pt x="162" y="10"/>
                    </a:lnTo>
                    <a:lnTo>
                      <a:pt x="194" y="15"/>
                    </a:lnTo>
                    <a:lnTo>
                      <a:pt x="226" y="21"/>
                    </a:lnTo>
                    <a:lnTo>
                      <a:pt x="258" y="28"/>
                    </a:lnTo>
                    <a:lnTo>
                      <a:pt x="290" y="35"/>
                    </a:lnTo>
                    <a:lnTo>
                      <a:pt x="319" y="43"/>
                    </a:lnTo>
                    <a:lnTo>
                      <a:pt x="348" y="53"/>
                    </a:lnTo>
                    <a:lnTo>
                      <a:pt x="373" y="63"/>
                    </a:lnTo>
                    <a:lnTo>
                      <a:pt x="397" y="75"/>
                    </a:lnTo>
                    <a:close/>
                  </a:path>
                </a:pathLst>
              </a:custGeom>
              <a:solidFill>
                <a:srgbClr val="CCF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2400"/>
              </a:p>
            </p:txBody>
          </p:sp>
          <p:sp>
            <p:nvSpPr>
              <p:cNvPr id="16452" name="Freeform 68">
                <a:extLst>
                  <a:ext uri="{FF2B5EF4-FFF2-40B4-BE49-F238E27FC236}">
                    <a16:creationId xmlns:a16="http://schemas.microsoft.com/office/drawing/2014/main" id="{C33C94F3-789D-411C-A56C-09D714B4AB5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5" y="1917"/>
                <a:ext cx="397" cy="132"/>
              </a:xfrm>
              <a:custGeom>
                <a:avLst/>
                <a:gdLst>
                  <a:gd name="T0" fmla="*/ 397 w 397"/>
                  <a:gd name="T1" fmla="*/ 24 h 132"/>
                  <a:gd name="T2" fmla="*/ 388 w 397"/>
                  <a:gd name="T3" fmla="*/ 40 h 132"/>
                  <a:gd name="T4" fmla="*/ 370 w 397"/>
                  <a:gd name="T5" fmla="*/ 52 h 132"/>
                  <a:gd name="T6" fmla="*/ 348 w 397"/>
                  <a:gd name="T7" fmla="*/ 62 h 132"/>
                  <a:gd name="T8" fmla="*/ 319 w 397"/>
                  <a:gd name="T9" fmla="*/ 69 h 132"/>
                  <a:gd name="T10" fmla="*/ 290 w 397"/>
                  <a:gd name="T11" fmla="*/ 75 h 132"/>
                  <a:gd name="T12" fmla="*/ 255 w 397"/>
                  <a:gd name="T13" fmla="*/ 80 h 132"/>
                  <a:gd name="T14" fmla="*/ 221 w 397"/>
                  <a:gd name="T15" fmla="*/ 83 h 132"/>
                  <a:gd name="T16" fmla="*/ 187 w 397"/>
                  <a:gd name="T17" fmla="*/ 88 h 132"/>
                  <a:gd name="T18" fmla="*/ 155 w 397"/>
                  <a:gd name="T19" fmla="*/ 93 h 132"/>
                  <a:gd name="T20" fmla="*/ 125 w 397"/>
                  <a:gd name="T21" fmla="*/ 99 h 132"/>
                  <a:gd name="T22" fmla="*/ 128 w 397"/>
                  <a:gd name="T23" fmla="*/ 102 h 132"/>
                  <a:gd name="T24" fmla="*/ 130 w 397"/>
                  <a:gd name="T25" fmla="*/ 106 h 132"/>
                  <a:gd name="T26" fmla="*/ 135 w 397"/>
                  <a:gd name="T27" fmla="*/ 109 h 132"/>
                  <a:gd name="T28" fmla="*/ 138 w 397"/>
                  <a:gd name="T29" fmla="*/ 112 h 132"/>
                  <a:gd name="T30" fmla="*/ 140 w 397"/>
                  <a:gd name="T31" fmla="*/ 115 h 132"/>
                  <a:gd name="T32" fmla="*/ 142 w 397"/>
                  <a:gd name="T33" fmla="*/ 118 h 132"/>
                  <a:gd name="T34" fmla="*/ 145 w 397"/>
                  <a:gd name="T35" fmla="*/ 122 h 132"/>
                  <a:gd name="T36" fmla="*/ 142 w 397"/>
                  <a:gd name="T37" fmla="*/ 125 h 132"/>
                  <a:gd name="T38" fmla="*/ 140 w 397"/>
                  <a:gd name="T39" fmla="*/ 129 h 132"/>
                  <a:gd name="T40" fmla="*/ 133 w 397"/>
                  <a:gd name="T41" fmla="*/ 132 h 132"/>
                  <a:gd name="T42" fmla="*/ 118 w 397"/>
                  <a:gd name="T43" fmla="*/ 130 h 132"/>
                  <a:gd name="T44" fmla="*/ 103 w 397"/>
                  <a:gd name="T45" fmla="*/ 128 h 132"/>
                  <a:gd name="T46" fmla="*/ 91 w 397"/>
                  <a:gd name="T47" fmla="*/ 124 h 132"/>
                  <a:gd name="T48" fmla="*/ 76 w 397"/>
                  <a:gd name="T49" fmla="*/ 121 h 132"/>
                  <a:gd name="T50" fmla="*/ 62 w 397"/>
                  <a:gd name="T51" fmla="*/ 116 h 132"/>
                  <a:gd name="T52" fmla="*/ 49 w 397"/>
                  <a:gd name="T53" fmla="*/ 110 h 132"/>
                  <a:gd name="T54" fmla="*/ 37 w 397"/>
                  <a:gd name="T55" fmla="*/ 106 h 132"/>
                  <a:gd name="T56" fmla="*/ 27 w 397"/>
                  <a:gd name="T57" fmla="*/ 99 h 132"/>
                  <a:gd name="T58" fmla="*/ 20 w 397"/>
                  <a:gd name="T59" fmla="*/ 93 h 132"/>
                  <a:gd name="T60" fmla="*/ 13 w 397"/>
                  <a:gd name="T61" fmla="*/ 85 h 132"/>
                  <a:gd name="T62" fmla="*/ 3 w 397"/>
                  <a:gd name="T63" fmla="*/ 77 h 132"/>
                  <a:gd name="T64" fmla="*/ 0 w 397"/>
                  <a:gd name="T65" fmla="*/ 69 h 132"/>
                  <a:gd name="T66" fmla="*/ 0 w 397"/>
                  <a:gd name="T67" fmla="*/ 61 h 132"/>
                  <a:gd name="T68" fmla="*/ 5 w 397"/>
                  <a:gd name="T69" fmla="*/ 53 h 132"/>
                  <a:gd name="T70" fmla="*/ 15 w 397"/>
                  <a:gd name="T71" fmla="*/ 46 h 132"/>
                  <a:gd name="T72" fmla="*/ 25 w 397"/>
                  <a:gd name="T73" fmla="*/ 40 h 132"/>
                  <a:gd name="T74" fmla="*/ 37 w 397"/>
                  <a:gd name="T75" fmla="*/ 33 h 132"/>
                  <a:gd name="T76" fmla="*/ 52 w 397"/>
                  <a:gd name="T77" fmla="*/ 28 h 132"/>
                  <a:gd name="T78" fmla="*/ 66 w 397"/>
                  <a:gd name="T79" fmla="*/ 24 h 132"/>
                  <a:gd name="T80" fmla="*/ 81 w 397"/>
                  <a:gd name="T81" fmla="*/ 20 h 132"/>
                  <a:gd name="T82" fmla="*/ 113 w 397"/>
                  <a:gd name="T83" fmla="*/ 16 h 132"/>
                  <a:gd name="T84" fmla="*/ 145 w 397"/>
                  <a:gd name="T85" fmla="*/ 10 h 132"/>
                  <a:gd name="T86" fmla="*/ 179 w 397"/>
                  <a:gd name="T87" fmla="*/ 5 h 132"/>
                  <a:gd name="T88" fmla="*/ 214 w 397"/>
                  <a:gd name="T89" fmla="*/ 2 h 132"/>
                  <a:gd name="T90" fmla="*/ 245 w 397"/>
                  <a:gd name="T91" fmla="*/ 0 h 132"/>
                  <a:gd name="T92" fmla="*/ 280 w 397"/>
                  <a:gd name="T93" fmla="*/ 0 h 132"/>
                  <a:gd name="T94" fmla="*/ 312 w 397"/>
                  <a:gd name="T95" fmla="*/ 1 h 132"/>
                  <a:gd name="T96" fmla="*/ 341 w 397"/>
                  <a:gd name="T97" fmla="*/ 5 h 132"/>
                  <a:gd name="T98" fmla="*/ 370 w 397"/>
                  <a:gd name="T99" fmla="*/ 13 h 132"/>
                  <a:gd name="T100" fmla="*/ 397 w 397"/>
                  <a:gd name="T101" fmla="*/ 24 h 132"/>
                  <a:gd name="T102" fmla="*/ 397 w 397"/>
                  <a:gd name="T103" fmla="*/ 24 h 132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w 397"/>
                  <a:gd name="T157" fmla="*/ 0 h 132"/>
                  <a:gd name="T158" fmla="*/ 397 w 397"/>
                  <a:gd name="T159" fmla="*/ 132 h 132"/>
                </a:gdLst>
                <a:ahLst/>
                <a:cxnLst>
                  <a:cxn ang="T104">
                    <a:pos x="T0" y="T1"/>
                  </a:cxn>
                  <a:cxn ang="T105">
                    <a:pos x="T2" y="T3"/>
                  </a:cxn>
                  <a:cxn ang="T106">
                    <a:pos x="T4" y="T5"/>
                  </a:cxn>
                  <a:cxn ang="T107">
                    <a:pos x="T6" y="T7"/>
                  </a:cxn>
                  <a:cxn ang="T108">
                    <a:pos x="T8" y="T9"/>
                  </a:cxn>
                  <a:cxn ang="T109">
                    <a:pos x="T10" y="T11"/>
                  </a:cxn>
                  <a:cxn ang="T110">
                    <a:pos x="T12" y="T13"/>
                  </a:cxn>
                  <a:cxn ang="T111">
                    <a:pos x="T14" y="T15"/>
                  </a:cxn>
                  <a:cxn ang="T112">
                    <a:pos x="T16" y="T17"/>
                  </a:cxn>
                  <a:cxn ang="T113">
                    <a:pos x="T18" y="T19"/>
                  </a:cxn>
                  <a:cxn ang="T114">
                    <a:pos x="T20" y="T21"/>
                  </a:cxn>
                  <a:cxn ang="T115">
                    <a:pos x="T22" y="T23"/>
                  </a:cxn>
                  <a:cxn ang="T116">
                    <a:pos x="T24" y="T25"/>
                  </a:cxn>
                  <a:cxn ang="T117">
                    <a:pos x="T26" y="T27"/>
                  </a:cxn>
                  <a:cxn ang="T118">
                    <a:pos x="T28" y="T29"/>
                  </a:cxn>
                  <a:cxn ang="T119">
                    <a:pos x="T30" y="T31"/>
                  </a:cxn>
                  <a:cxn ang="T120">
                    <a:pos x="T32" y="T33"/>
                  </a:cxn>
                  <a:cxn ang="T121">
                    <a:pos x="T34" y="T35"/>
                  </a:cxn>
                  <a:cxn ang="T122">
                    <a:pos x="T36" y="T37"/>
                  </a:cxn>
                  <a:cxn ang="T123">
                    <a:pos x="T38" y="T39"/>
                  </a:cxn>
                  <a:cxn ang="T124">
                    <a:pos x="T40" y="T41"/>
                  </a:cxn>
                  <a:cxn ang="T125">
                    <a:pos x="T42" y="T43"/>
                  </a:cxn>
                  <a:cxn ang="T126">
                    <a:pos x="T44" y="T45"/>
                  </a:cxn>
                  <a:cxn ang="T127">
                    <a:pos x="T46" y="T47"/>
                  </a:cxn>
                  <a:cxn ang="T128">
                    <a:pos x="T48" y="T49"/>
                  </a:cxn>
                  <a:cxn ang="T129">
                    <a:pos x="T50" y="T51"/>
                  </a:cxn>
                  <a:cxn ang="T130">
                    <a:pos x="T52" y="T53"/>
                  </a:cxn>
                  <a:cxn ang="T131">
                    <a:pos x="T54" y="T55"/>
                  </a:cxn>
                  <a:cxn ang="T132">
                    <a:pos x="T56" y="T57"/>
                  </a:cxn>
                  <a:cxn ang="T133">
                    <a:pos x="T58" y="T59"/>
                  </a:cxn>
                  <a:cxn ang="T134">
                    <a:pos x="T60" y="T61"/>
                  </a:cxn>
                  <a:cxn ang="T135">
                    <a:pos x="T62" y="T63"/>
                  </a:cxn>
                  <a:cxn ang="T136">
                    <a:pos x="T64" y="T65"/>
                  </a:cxn>
                  <a:cxn ang="T137">
                    <a:pos x="T66" y="T67"/>
                  </a:cxn>
                  <a:cxn ang="T138">
                    <a:pos x="T68" y="T69"/>
                  </a:cxn>
                  <a:cxn ang="T139">
                    <a:pos x="T70" y="T71"/>
                  </a:cxn>
                  <a:cxn ang="T140">
                    <a:pos x="T72" y="T73"/>
                  </a:cxn>
                  <a:cxn ang="T141">
                    <a:pos x="T74" y="T75"/>
                  </a:cxn>
                  <a:cxn ang="T142">
                    <a:pos x="T76" y="T77"/>
                  </a:cxn>
                  <a:cxn ang="T143">
                    <a:pos x="T78" y="T79"/>
                  </a:cxn>
                  <a:cxn ang="T144">
                    <a:pos x="T80" y="T81"/>
                  </a:cxn>
                  <a:cxn ang="T145">
                    <a:pos x="T82" y="T83"/>
                  </a:cxn>
                  <a:cxn ang="T146">
                    <a:pos x="T84" y="T85"/>
                  </a:cxn>
                  <a:cxn ang="T147">
                    <a:pos x="T86" y="T87"/>
                  </a:cxn>
                  <a:cxn ang="T148">
                    <a:pos x="T88" y="T89"/>
                  </a:cxn>
                  <a:cxn ang="T149">
                    <a:pos x="T90" y="T91"/>
                  </a:cxn>
                  <a:cxn ang="T150">
                    <a:pos x="T92" y="T93"/>
                  </a:cxn>
                  <a:cxn ang="T151">
                    <a:pos x="T94" y="T95"/>
                  </a:cxn>
                  <a:cxn ang="T152">
                    <a:pos x="T96" y="T97"/>
                  </a:cxn>
                  <a:cxn ang="T153">
                    <a:pos x="T98" y="T99"/>
                  </a:cxn>
                  <a:cxn ang="T154">
                    <a:pos x="T100" y="T101"/>
                  </a:cxn>
                  <a:cxn ang="T155">
                    <a:pos x="T102" y="T103"/>
                  </a:cxn>
                </a:cxnLst>
                <a:rect l="T156" t="T157" r="T158" b="T159"/>
                <a:pathLst>
                  <a:path w="397" h="132">
                    <a:moveTo>
                      <a:pt x="397" y="24"/>
                    </a:moveTo>
                    <a:lnTo>
                      <a:pt x="388" y="40"/>
                    </a:lnTo>
                    <a:lnTo>
                      <a:pt x="370" y="52"/>
                    </a:lnTo>
                    <a:lnTo>
                      <a:pt x="348" y="62"/>
                    </a:lnTo>
                    <a:lnTo>
                      <a:pt x="319" y="69"/>
                    </a:lnTo>
                    <a:lnTo>
                      <a:pt x="290" y="75"/>
                    </a:lnTo>
                    <a:lnTo>
                      <a:pt x="255" y="80"/>
                    </a:lnTo>
                    <a:lnTo>
                      <a:pt x="221" y="83"/>
                    </a:lnTo>
                    <a:lnTo>
                      <a:pt x="187" y="88"/>
                    </a:lnTo>
                    <a:lnTo>
                      <a:pt x="155" y="93"/>
                    </a:lnTo>
                    <a:lnTo>
                      <a:pt x="125" y="99"/>
                    </a:lnTo>
                    <a:lnTo>
                      <a:pt x="128" y="102"/>
                    </a:lnTo>
                    <a:lnTo>
                      <a:pt x="130" y="106"/>
                    </a:lnTo>
                    <a:lnTo>
                      <a:pt x="135" y="109"/>
                    </a:lnTo>
                    <a:lnTo>
                      <a:pt x="138" y="112"/>
                    </a:lnTo>
                    <a:lnTo>
                      <a:pt x="140" y="115"/>
                    </a:lnTo>
                    <a:lnTo>
                      <a:pt x="142" y="118"/>
                    </a:lnTo>
                    <a:lnTo>
                      <a:pt x="145" y="122"/>
                    </a:lnTo>
                    <a:lnTo>
                      <a:pt x="142" y="125"/>
                    </a:lnTo>
                    <a:lnTo>
                      <a:pt x="140" y="129"/>
                    </a:lnTo>
                    <a:lnTo>
                      <a:pt x="133" y="132"/>
                    </a:lnTo>
                    <a:lnTo>
                      <a:pt x="118" y="130"/>
                    </a:lnTo>
                    <a:lnTo>
                      <a:pt x="103" y="128"/>
                    </a:lnTo>
                    <a:lnTo>
                      <a:pt x="91" y="124"/>
                    </a:lnTo>
                    <a:lnTo>
                      <a:pt x="76" y="121"/>
                    </a:lnTo>
                    <a:lnTo>
                      <a:pt x="62" y="116"/>
                    </a:lnTo>
                    <a:lnTo>
                      <a:pt x="49" y="110"/>
                    </a:lnTo>
                    <a:lnTo>
                      <a:pt x="37" y="106"/>
                    </a:lnTo>
                    <a:lnTo>
                      <a:pt x="27" y="99"/>
                    </a:lnTo>
                    <a:lnTo>
                      <a:pt x="20" y="93"/>
                    </a:lnTo>
                    <a:lnTo>
                      <a:pt x="13" y="85"/>
                    </a:lnTo>
                    <a:lnTo>
                      <a:pt x="3" y="77"/>
                    </a:lnTo>
                    <a:lnTo>
                      <a:pt x="0" y="69"/>
                    </a:lnTo>
                    <a:lnTo>
                      <a:pt x="0" y="61"/>
                    </a:lnTo>
                    <a:lnTo>
                      <a:pt x="5" y="53"/>
                    </a:lnTo>
                    <a:lnTo>
                      <a:pt x="15" y="46"/>
                    </a:lnTo>
                    <a:lnTo>
                      <a:pt x="25" y="40"/>
                    </a:lnTo>
                    <a:lnTo>
                      <a:pt x="37" y="33"/>
                    </a:lnTo>
                    <a:lnTo>
                      <a:pt x="52" y="28"/>
                    </a:lnTo>
                    <a:lnTo>
                      <a:pt x="66" y="24"/>
                    </a:lnTo>
                    <a:lnTo>
                      <a:pt x="81" y="20"/>
                    </a:lnTo>
                    <a:lnTo>
                      <a:pt x="113" y="16"/>
                    </a:lnTo>
                    <a:lnTo>
                      <a:pt x="145" y="10"/>
                    </a:lnTo>
                    <a:lnTo>
                      <a:pt x="179" y="5"/>
                    </a:lnTo>
                    <a:lnTo>
                      <a:pt x="214" y="2"/>
                    </a:lnTo>
                    <a:lnTo>
                      <a:pt x="245" y="0"/>
                    </a:lnTo>
                    <a:lnTo>
                      <a:pt x="280" y="0"/>
                    </a:lnTo>
                    <a:lnTo>
                      <a:pt x="312" y="1"/>
                    </a:lnTo>
                    <a:lnTo>
                      <a:pt x="341" y="5"/>
                    </a:lnTo>
                    <a:lnTo>
                      <a:pt x="370" y="13"/>
                    </a:lnTo>
                    <a:lnTo>
                      <a:pt x="397" y="24"/>
                    </a:lnTo>
                    <a:close/>
                  </a:path>
                </a:pathLst>
              </a:custGeom>
              <a:solidFill>
                <a:srgbClr val="CCF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2400"/>
              </a:p>
            </p:txBody>
          </p:sp>
        </p:grpSp>
      </p:grpSp>
      <p:sp>
        <p:nvSpPr>
          <p:cNvPr id="16387" name="Text Box 69">
            <a:extLst>
              <a:ext uri="{FF2B5EF4-FFF2-40B4-BE49-F238E27FC236}">
                <a16:creationId xmlns:a16="http://schemas.microsoft.com/office/drawing/2014/main" id="{38EEABBE-EE59-492A-8D41-242DF731F68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12268" y="5029200"/>
            <a:ext cx="1183217" cy="6667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endParaRPr lang="en-US" altLang="en-US" sz="3733">
              <a:latin typeface=".VnTime" panose="020B7200000000000000" pitchFamily="34" charset="0"/>
            </a:endParaRPr>
          </a:p>
        </p:txBody>
      </p:sp>
      <p:sp>
        <p:nvSpPr>
          <p:cNvPr id="64584" name="Text Box 72">
            <a:extLst>
              <a:ext uri="{FF2B5EF4-FFF2-40B4-BE49-F238E27FC236}">
                <a16:creationId xmlns:a16="http://schemas.microsoft.com/office/drawing/2014/main" id="{D886F977-E65B-41CB-8E16-84F923845B4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12800" y="3647018"/>
            <a:ext cx="4775200" cy="748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4267" b="1" i="1">
                <a:solidFill>
                  <a:srgbClr val="C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Ai đúng - Ai sai ?</a:t>
            </a:r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3C11BEFF-3857-42D7-B40F-0A511C56BF4D}"/>
              </a:ext>
            </a:extLst>
          </p:cNvPr>
          <p:cNvSpPr/>
          <p:nvPr/>
        </p:nvSpPr>
        <p:spPr>
          <a:xfrm>
            <a:off x="6502400" y="1253067"/>
            <a:ext cx="5283200" cy="460798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just">
              <a:defRPr/>
            </a:pP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lệ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:</a:t>
            </a:r>
          </a:p>
          <a:p>
            <a:pPr algn="just">
              <a:defRPr/>
            </a:pPr>
            <a:r>
              <a:rPr lang="en-US" sz="32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200" b="1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lang="en-US" sz="32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32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gồm</a:t>
            </a:r>
            <a:r>
              <a:rPr lang="en-US" sz="32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 </a:t>
            </a:r>
            <a:r>
              <a:rPr lang="en-US" sz="3200" b="1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2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32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>
              <a:defRPr/>
            </a:pPr>
            <a:r>
              <a:rPr lang="en-US" sz="32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200" b="1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32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2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32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2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15 </a:t>
            </a:r>
            <a:r>
              <a:rPr lang="en-US" sz="3200" b="1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giây</a:t>
            </a:r>
            <a:r>
              <a:rPr lang="en-US" sz="32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suy</a:t>
            </a:r>
            <a:r>
              <a:rPr lang="en-US" sz="32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nghĩ</a:t>
            </a:r>
            <a:r>
              <a:rPr lang="en-US" sz="32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>
              <a:defRPr/>
            </a:pPr>
            <a:r>
              <a:rPr lang="en-US" sz="32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200" b="1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2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ghi</a:t>
            </a:r>
            <a:r>
              <a:rPr lang="en-US" sz="32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Đ </a:t>
            </a:r>
            <a:r>
              <a:rPr lang="en-US" sz="3200" b="1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nếu</a:t>
            </a:r>
            <a:r>
              <a:rPr lang="en-US" sz="32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32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2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sz="32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ghi</a:t>
            </a:r>
            <a:r>
              <a:rPr lang="en-US" sz="32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 </a:t>
            </a:r>
            <a:r>
              <a:rPr lang="en-US" sz="3200" b="1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nếu</a:t>
            </a:r>
            <a:r>
              <a:rPr lang="en-US" sz="32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32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2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sai</a:t>
            </a:r>
            <a:r>
              <a:rPr lang="en-US" sz="32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>
              <a:defRPr/>
            </a:pPr>
            <a:r>
              <a:rPr lang="en-US" sz="32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200" b="1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32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thúc</a:t>
            </a:r>
            <a:r>
              <a:rPr lang="en-US" sz="32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lang="en-US" sz="32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32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2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32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lựa</a:t>
            </a:r>
            <a:r>
              <a:rPr lang="en-US" sz="32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US" sz="32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chính</a:t>
            </a:r>
            <a:r>
              <a:rPr lang="en-US" sz="32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xác</a:t>
            </a:r>
            <a:r>
              <a:rPr lang="en-US" sz="32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</a:t>
            </a:r>
            <a:r>
              <a:rPr lang="en-US" sz="32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 </a:t>
            </a:r>
            <a:r>
              <a:rPr lang="en-US" sz="3200" b="1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2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2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32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thắng</a:t>
            </a:r>
            <a:r>
              <a:rPr lang="en-US" sz="32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cuộc</a:t>
            </a:r>
            <a:r>
              <a:rPr lang="en-US" sz="3200" b="1" i="1" dirty="0">
                <a:solidFill>
                  <a:srgbClr val="0000FF"/>
                </a:solidFill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500"/>
                                        <p:tgtEl>
                                          <p:spTgt spid="645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2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584" grpId="0"/>
      <p:bldP spid="73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>
            <a:extLst>
              <a:ext uri="{FF2B5EF4-FFF2-40B4-BE49-F238E27FC236}">
                <a16:creationId xmlns:a16="http://schemas.microsoft.com/office/drawing/2014/main" id="{20938B83-70C6-41D7-9141-95A270668280}"/>
              </a:ext>
            </a:extLst>
          </p:cNvPr>
          <p:cNvGrpSpPr>
            <a:grpSpLocks/>
          </p:cNvGrpSpPr>
          <p:nvPr/>
        </p:nvGrpSpPr>
        <p:grpSpPr bwMode="auto">
          <a:xfrm>
            <a:off x="0" y="0"/>
            <a:ext cx="9916584" cy="6858000"/>
            <a:chOff x="47" y="0"/>
            <a:chExt cx="5869" cy="4320"/>
          </a:xfrm>
        </p:grpSpPr>
        <p:sp>
          <p:nvSpPr>
            <p:cNvPr id="17434" name="Freeform 3">
              <a:extLst>
                <a:ext uri="{FF2B5EF4-FFF2-40B4-BE49-F238E27FC236}">
                  <a16:creationId xmlns:a16="http://schemas.microsoft.com/office/drawing/2014/main" id="{77D64E85-5299-4EBE-A016-CE2F1E3F0EFE}"/>
                </a:ext>
              </a:extLst>
            </p:cNvPr>
            <p:cNvSpPr>
              <a:spLocks/>
            </p:cNvSpPr>
            <p:nvPr/>
          </p:nvSpPr>
          <p:spPr bwMode="auto">
            <a:xfrm>
              <a:off x="47" y="0"/>
              <a:ext cx="5713" cy="4320"/>
            </a:xfrm>
            <a:custGeom>
              <a:avLst/>
              <a:gdLst>
                <a:gd name="T0" fmla="*/ 3365 w 5713"/>
                <a:gd name="T1" fmla="*/ 58 h 4320"/>
                <a:gd name="T2" fmla="*/ 3390 w 5713"/>
                <a:gd name="T3" fmla="*/ 142 h 4320"/>
                <a:gd name="T4" fmla="*/ 3613 w 5713"/>
                <a:gd name="T5" fmla="*/ 187 h 4320"/>
                <a:gd name="T6" fmla="*/ 4015 w 5713"/>
                <a:gd name="T7" fmla="*/ 178 h 4320"/>
                <a:gd name="T8" fmla="*/ 4051 w 5713"/>
                <a:gd name="T9" fmla="*/ 310 h 4320"/>
                <a:gd name="T10" fmla="*/ 3735 w 5713"/>
                <a:gd name="T11" fmla="*/ 420 h 4320"/>
                <a:gd name="T12" fmla="*/ 3794 w 5713"/>
                <a:gd name="T13" fmla="*/ 514 h 4320"/>
                <a:gd name="T14" fmla="*/ 3699 w 5713"/>
                <a:gd name="T15" fmla="*/ 610 h 4320"/>
                <a:gd name="T16" fmla="*/ 3576 w 5713"/>
                <a:gd name="T17" fmla="*/ 663 h 4320"/>
                <a:gd name="T18" fmla="*/ 3529 w 5713"/>
                <a:gd name="T19" fmla="*/ 765 h 4320"/>
                <a:gd name="T20" fmla="*/ 3699 w 5713"/>
                <a:gd name="T21" fmla="*/ 779 h 4320"/>
                <a:gd name="T22" fmla="*/ 3838 w 5713"/>
                <a:gd name="T23" fmla="*/ 866 h 4320"/>
                <a:gd name="T24" fmla="*/ 3855 w 5713"/>
                <a:gd name="T25" fmla="*/ 996 h 4320"/>
                <a:gd name="T26" fmla="*/ 4086 w 5713"/>
                <a:gd name="T27" fmla="*/ 1008 h 4320"/>
                <a:gd name="T28" fmla="*/ 4093 w 5713"/>
                <a:gd name="T29" fmla="*/ 1019 h 4320"/>
                <a:gd name="T30" fmla="*/ 4213 w 5713"/>
                <a:gd name="T31" fmla="*/ 990 h 4320"/>
                <a:gd name="T32" fmla="*/ 4402 w 5713"/>
                <a:gd name="T33" fmla="*/ 1022 h 4320"/>
                <a:gd name="T34" fmla="*/ 5351 w 5713"/>
                <a:gd name="T35" fmla="*/ 1452 h 4320"/>
                <a:gd name="T36" fmla="*/ 5642 w 5713"/>
                <a:gd name="T37" fmla="*/ 1563 h 4320"/>
                <a:gd name="T38" fmla="*/ 5637 w 5713"/>
                <a:gd name="T39" fmla="*/ 1877 h 4320"/>
                <a:gd name="T40" fmla="*/ 5417 w 5713"/>
                <a:gd name="T41" fmla="*/ 2071 h 4320"/>
                <a:gd name="T42" fmla="*/ 5321 w 5713"/>
                <a:gd name="T43" fmla="*/ 2666 h 4320"/>
                <a:gd name="T44" fmla="*/ 5311 w 5713"/>
                <a:gd name="T45" fmla="*/ 2755 h 4320"/>
                <a:gd name="T46" fmla="*/ 4581 w 5713"/>
                <a:gd name="T47" fmla="*/ 3818 h 4320"/>
                <a:gd name="T48" fmla="*/ 4260 w 5713"/>
                <a:gd name="T49" fmla="*/ 3877 h 4320"/>
                <a:gd name="T50" fmla="*/ 4554 w 5713"/>
                <a:gd name="T51" fmla="*/ 4005 h 4320"/>
                <a:gd name="T52" fmla="*/ 4525 w 5713"/>
                <a:gd name="T53" fmla="*/ 4188 h 4320"/>
                <a:gd name="T54" fmla="*/ 3961 w 5713"/>
                <a:gd name="T55" fmla="*/ 4303 h 4320"/>
                <a:gd name="T56" fmla="*/ 3451 w 5713"/>
                <a:gd name="T57" fmla="*/ 4237 h 4320"/>
                <a:gd name="T58" fmla="*/ 3194 w 5713"/>
                <a:gd name="T59" fmla="*/ 4093 h 4320"/>
                <a:gd name="T60" fmla="*/ 2990 w 5713"/>
                <a:gd name="T61" fmla="*/ 3942 h 4320"/>
                <a:gd name="T62" fmla="*/ 3034 w 5713"/>
                <a:gd name="T63" fmla="*/ 3838 h 4320"/>
                <a:gd name="T64" fmla="*/ 2789 w 5713"/>
                <a:gd name="T65" fmla="*/ 3815 h 4320"/>
                <a:gd name="T66" fmla="*/ 2632 w 5713"/>
                <a:gd name="T67" fmla="*/ 3852 h 4320"/>
                <a:gd name="T68" fmla="*/ 2598 w 5713"/>
                <a:gd name="T69" fmla="*/ 3974 h 4320"/>
                <a:gd name="T70" fmla="*/ 2478 w 5713"/>
                <a:gd name="T71" fmla="*/ 4184 h 4320"/>
                <a:gd name="T72" fmla="*/ 2169 w 5713"/>
                <a:gd name="T73" fmla="*/ 4316 h 4320"/>
                <a:gd name="T74" fmla="*/ 1723 w 5713"/>
                <a:gd name="T75" fmla="*/ 4236 h 4320"/>
                <a:gd name="T76" fmla="*/ 1515 w 5713"/>
                <a:gd name="T77" fmla="*/ 4069 h 4320"/>
                <a:gd name="T78" fmla="*/ 1203 w 5713"/>
                <a:gd name="T79" fmla="*/ 3952 h 4320"/>
                <a:gd name="T80" fmla="*/ 1017 w 5713"/>
                <a:gd name="T81" fmla="*/ 3803 h 4320"/>
                <a:gd name="T82" fmla="*/ 154 w 5713"/>
                <a:gd name="T83" fmla="*/ 2099 h 4320"/>
                <a:gd name="T84" fmla="*/ 5 w 5713"/>
                <a:gd name="T85" fmla="*/ 1861 h 4320"/>
                <a:gd name="T86" fmla="*/ 365 w 5713"/>
                <a:gd name="T87" fmla="*/ 1116 h 4320"/>
                <a:gd name="T88" fmla="*/ 870 w 5713"/>
                <a:gd name="T89" fmla="*/ 1116 h 4320"/>
                <a:gd name="T90" fmla="*/ 1395 w 5713"/>
                <a:gd name="T91" fmla="*/ 1046 h 4320"/>
                <a:gd name="T92" fmla="*/ 1497 w 5713"/>
                <a:gd name="T93" fmla="*/ 992 h 4320"/>
                <a:gd name="T94" fmla="*/ 1664 w 5713"/>
                <a:gd name="T95" fmla="*/ 999 h 4320"/>
                <a:gd name="T96" fmla="*/ 1814 w 5713"/>
                <a:gd name="T97" fmla="*/ 995 h 4320"/>
                <a:gd name="T98" fmla="*/ 2017 w 5713"/>
                <a:gd name="T99" fmla="*/ 866 h 4320"/>
                <a:gd name="T100" fmla="*/ 2260 w 5713"/>
                <a:gd name="T101" fmla="*/ 782 h 4320"/>
                <a:gd name="T102" fmla="*/ 2191 w 5713"/>
                <a:gd name="T103" fmla="*/ 726 h 4320"/>
                <a:gd name="T104" fmla="*/ 2056 w 5713"/>
                <a:gd name="T105" fmla="*/ 670 h 4320"/>
                <a:gd name="T106" fmla="*/ 2044 w 5713"/>
                <a:gd name="T107" fmla="*/ 612 h 4320"/>
                <a:gd name="T108" fmla="*/ 1973 w 5713"/>
                <a:gd name="T109" fmla="*/ 575 h 4320"/>
                <a:gd name="T110" fmla="*/ 1870 w 5713"/>
                <a:gd name="T111" fmla="*/ 557 h 4320"/>
                <a:gd name="T112" fmla="*/ 1689 w 5713"/>
                <a:gd name="T113" fmla="*/ 406 h 4320"/>
                <a:gd name="T114" fmla="*/ 2125 w 5713"/>
                <a:gd name="T115" fmla="*/ 336 h 4320"/>
                <a:gd name="T116" fmla="*/ 2740 w 5713"/>
                <a:gd name="T117" fmla="*/ 30 h 4320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5713"/>
                <a:gd name="T178" fmla="*/ 0 h 4320"/>
                <a:gd name="T179" fmla="*/ 5713 w 5713"/>
                <a:gd name="T180" fmla="*/ 4320 h 4320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5713" h="4320">
                  <a:moveTo>
                    <a:pt x="3348" y="0"/>
                  </a:moveTo>
                  <a:lnTo>
                    <a:pt x="3355" y="8"/>
                  </a:lnTo>
                  <a:lnTo>
                    <a:pt x="3360" y="16"/>
                  </a:lnTo>
                  <a:lnTo>
                    <a:pt x="3363" y="24"/>
                  </a:lnTo>
                  <a:lnTo>
                    <a:pt x="3365" y="32"/>
                  </a:lnTo>
                  <a:lnTo>
                    <a:pt x="3365" y="40"/>
                  </a:lnTo>
                  <a:lnTo>
                    <a:pt x="3365" y="48"/>
                  </a:lnTo>
                  <a:lnTo>
                    <a:pt x="3365" y="58"/>
                  </a:lnTo>
                  <a:lnTo>
                    <a:pt x="3365" y="66"/>
                  </a:lnTo>
                  <a:lnTo>
                    <a:pt x="3368" y="74"/>
                  </a:lnTo>
                  <a:lnTo>
                    <a:pt x="3373" y="83"/>
                  </a:lnTo>
                  <a:lnTo>
                    <a:pt x="3375" y="95"/>
                  </a:lnTo>
                  <a:lnTo>
                    <a:pt x="3377" y="107"/>
                  </a:lnTo>
                  <a:lnTo>
                    <a:pt x="3380" y="119"/>
                  </a:lnTo>
                  <a:lnTo>
                    <a:pt x="3385" y="131"/>
                  </a:lnTo>
                  <a:lnTo>
                    <a:pt x="3390" y="142"/>
                  </a:lnTo>
                  <a:lnTo>
                    <a:pt x="3395" y="154"/>
                  </a:lnTo>
                  <a:lnTo>
                    <a:pt x="3402" y="165"/>
                  </a:lnTo>
                  <a:lnTo>
                    <a:pt x="3409" y="175"/>
                  </a:lnTo>
                  <a:lnTo>
                    <a:pt x="3417" y="187"/>
                  </a:lnTo>
                  <a:lnTo>
                    <a:pt x="3424" y="197"/>
                  </a:lnTo>
                  <a:lnTo>
                    <a:pt x="3493" y="195"/>
                  </a:lnTo>
                  <a:lnTo>
                    <a:pt x="3554" y="191"/>
                  </a:lnTo>
                  <a:lnTo>
                    <a:pt x="3613" y="187"/>
                  </a:lnTo>
                  <a:lnTo>
                    <a:pt x="3667" y="182"/>
                  </a:lnTo>
                  <a:lnTo>
                    <a:pt x="3721" y="179"/>
                  </a:lnTo>
                  <a:lnTo>
                    <a:pt x="3775" y="174"/>
                  </a:lnTo>
                  <a:lnTo>
                    <a:pt x="3831" y="170"/>
                  </a:lnTo>
                  <a:lnTo>
                    <a:pt x="3887" y="166"/>
                  </a:lnTo>
                  <a:lnTo>
                    <a:pt x="3946" y="164"/>
                  </a:lnTo>
                  <a:lnTo>
                    <a:pt x="4010" y="162"/>
                  </a:lnTo>
                  <a:lnTo>
                    <a:pt x="4015" y="178"/>
                  </a:lnTo>
                  <a:lnTo>
                    <a:pt x="4020" y="195"/>
                  </a:lnTo>
                  <a:lnTo>
                    <a:pt x="4025" y="211"/>
                  </a:lnTo>
                  <a:lnTo>
                    <a:pt x="4029" y="228"/>
                  </a:lnTo>
                  <a:lnTo>
                    <a:pt x="4037" y="244"/>
                  </a:lnTo>
                  <a:lnTo>
                    <a:pt x="4042" y="261"/>
                  </a:lnTo>
                  <a:lnTo>
                    <a:pt x="4044" y="277"/>
                  </a:lnTo>
                  <a:lnTo>
                    <a:pt x="4049" y="294"/>
                  </a:lnTo>
                  <a:lnTo>
                    <a:pt x="4051" y="310"/>
                  </a:lnTo>
                  <a:lnTo>
                    <a:pt x="4054" y="326"/>
                  </a:lnTo>
                  <a:lnTo>
                    <a:pt x="3701" y="371"/>
                  </a:lnTo>
                  <a:lnTo>
                    <a:pt x="3689" y="381"/>
                  </a:lnTo>
                  <a:lnTo>
                    <a:pt x="3686" y="390"/>
                  </a:lnTo>
                  <a:lnTo>
                    <a:pt x="3694" y="398"/>
                  </a:lnTo>
                  <a:lnTo>
                    <a:pt x="3703" y="406"/>
                  </a:lnTo>
                  <a:lnTo>
                    <a:pt x="3718" y="413"/>
                  </a:lnTo>
                  <a:lnTo>
                    <a:pt x="3735" y="420"/>
                  </a:lnTo>
                  <a:lnTo>
                    <a:pt x="3752" y="427"/>
                  </a:lnTo>
                  <a:lnTo>
                    <a:pt x="3770" y="435"/>
                  </a:lnTo>
                  <a:lnTo>
                    <a:pt x="3782" y="443"/>
                  </a:lnTo>
                  <a:lnTo>
                    <a:pt x="3789" y="453"/>
                  </a:lnTo>
                  <a:lnTo>
                    <a:pt x="3797" y="468"/>
                  </a:lnTo>
                  <a:lnTo>
                    <a:pt x="3799" y="484"/>
                  </a:lnTo>
                  <a:lnTo>
                    <a:pt x="3797" y="499"/>
                  </a:lnTo>
                  <a:lnTo>
                    <a:pt x="3794" y="514"/>
                  </a:lnTo>
                  <a:lnTo>
                    <a:pt x="3787" y="528"/>
                  </a:lnTo>
                  <a:lnTo>
                    <a:pt x="3777" y="542"/>
                  </a:lnTo>
                  <a:lnTo>
                    <a:pt x="3767" y="556"/>
                  </a:lnTo>
                  <a:lnTo>
                    <a:pt x="3755" y="570"/>
                  </a:lnTo>
                  <a:lnTo>
                    <a:pt x="3740" y="582"/>
                  </a:lnTo>
                  <a:lnTo>
                    <a:pt x="3725" y="594"/>
                  </a:lnTo>
                  <a:lnTo>
                    <a:pt x="3713" y="603"/>
                  </a:lnTo>
                  <a:lnTo>
                    <a:pt x="3699" y="610"/>
                  </a:lnTo>
                  <a:lnTo>
                    <a:pt x="3679" y="614"/>
                  </a:lnTo>
                  <a:lnTo>
                    <a:pt x="3659" y="619"/>
                  </a:lnTo>
                  <a:lnTo>
                    <a:pt x="3640" y="623"/>
                  </a:lnTo>
                  <a:lnTo>
                    <a:pt x="3620" y="628"/>
                  </a:lnTo>
                  <a:lnTo>
                    <a:pt x="3603" y="634"/>
                  </a:lnTo>
                  <a:lnTo>
                    <a:pt x="3591" y="642"/>
                  </a:lnTo>
                  <a:lnTo>
                    <a:pt x="3581" y="651"/>
                  </a:lnTo>
                  <a:lnTo>
                    <a:pt x="3576" y="663"/>
                  </a:lnTo>
                  <a:lnTo>
                    <a:pt x="3576" y="676"/>
                  </a:lnTo>
                  <a:lnTo>
                    <a:pt x="3574" y="688"/>
                  </a:lnTo>
                  <a:lnTo>
                    <a:pt x="3569" y="701"/>
                  </a:lnTo>
                  <a:lnTo>
                    <a:pt x="3564" y="714"/>
                  </a:lnTo>
                  <a:lnTo>
                    <a:pt x="3556" y="726"/>
                  </a:lnTo>
                  <a:lnTo>
                    <a:pt x="3547" y="739"/>
                  </a:lnTo>
                  <a:lnTo>
                    <a:pt x="3537" y="752"/>
                  </a:lnTo>
                  <a:lnTo>
                    <a:pt x="3529" y="765"/>
                  </a:lnTo>
                  <a:lnTo>
                    <a:pt x="3520" y="778"/>
                  </a:lnTo>
                  <a:lnTo>
                    <a:pt x="3512" y="790"/>
                  </a:lnTo>
                  <a:lnTo>
                    <a:pt x="3542" y="790"/>
                  </a:lnTo>
                  <a:lnTo>
                    <a:pt x="3574" y="789"/>
                  </a:lnTo>
                  <a:lnTo>
                    <a:pt x="3603" y="787"/>
                  </a:lnTo>
                  <a:lnTo>
                    <a:pt x="3635" y="783"/>
                  </a:lnTo>
                  <a:lnTo>
                    <a:pt x="3667" y="781"/>
                  </a:lnTo>
                  <a:lnTo>
                    <a:pt x="3699" y="779"/>
                  </a:lnTo>
                  <a:lnTo>
                    <a:pt x="3730" y="779"/>
                  </a:lnTo>
                  <a:lnTo>
                    <a:pt x="3760" y="779"/>
                  </a:lnTo>
                  <a:lnTo>
                    <a:pt x="3792" y="782"/>
                  </a:lnTo>
                  <a:lnTo>
                    <a:pt x="3821" y="787"/>
                  </a:lnTo>
                  <a:lnTo>
                    <a:pt x="3833" y="807"/>
                  </a:lnTo>
                  <a:lnTo>
                    <a:pt x="3838" y="827"/>
                  </a:lnTo>
                  <a:lnTo>
                    <a:pt x="3841" y="846"/>
                  </a:lnTo>
                  <a:lnTo>
                    <a:pt x="3838" y="866"/>
                  </a:lnTo>
                  <a:lnTo>
                    <a:pt x="3833" y="885"/>
                  </a:lnTo>
                  <a:lnTo>
                    <a:pt x="3828" y="904"/>
                  </a:lnTo>
                  <a:lnTo>
                    <a:pt x="3821" y="925"/>
                  </a:lnTo>
                  <a:lnTo>
                    <a:pt x="3814" y="944"/>
                  </a:lnTo>
                  <a:lnTo>
                    <a:pt x="3809" y="964"/>
                  </a:lnTo>
                  <a:lnTo>
                    <a:pt x="3806" y="984"/>
                  </a:lnTo>
                  <a:lnTo>
                    <a:pt x="3831" y="990"/>
                  </a:lnTo>
                  <a:lnTo>
                    <a:pt x="3855" y="996"/>
                  </a:lnTo>
                  <a:lnTo>
                    <a:pt x="3882" y="999"/>
                  </a:lnTo>
                  <a:lnTo>
                    <a:pt x="3912" y="1002"/>
                  </a:lnTo>
                  <a:lnTo>
                    <a:pt x="3944" y="1003"/>
                  </a:lnTo>
                  <a:lnTo>
                    <a:pt x="3973" y="1004"/>
                  </a:lnTo>
                  <a:lnTo>
                    <a:pt x="4005" y="1005"/>
                  </a:lnTo>
                  <a:lnTo>
                    <a:pt x="4034" y="1005"/>
                  </a:lnTo>
                  <a:lnTo>
                    <a:pt x="4061" y="1006"/>
                  </a:lnTo>
                  <a:lnTo>
                    <a:pt x="4086" y="1008"/>
                  </a:lnTo>
                  <a:lnTo>
                    <a:pt x="4086" y="1010"/>
                  </a:lnTo>
                  <a:lnTo>
                    <a:pt x="4086" y="1012"/>
                  </a:lnTo>
                  <a:lnTo>
                    <a:pt x="4088" y="1013"/>
                  </a:lnTo>
                  <a:lnTo>
                    <a:pt x="4088" y="1014"/>
                  </a:lnTo>
                  <a:lnTo>
                    <a:pt x="4088" y="1015"/>
                  </a:lnTo>
                  <a:lnTo>
                    <a:pt x="4088" y="1016"/>
                  </a:lnTo>
                  <a:lnTo>
                    <a:pt x="4091" y="1018"/>
                  </a:lnTo>
                  <a:lnTo>
                    <a:pt x="4093" y="1019"/>
                  </a:lnTo>
                  <a:lnTo>
                    <a:pt x="4096" y="1020"/>
                  </a:lnTo>
                  <a:lnTo>
                    <a:pt x="4098" y="1020"/>
                  </a:lnTo>
                  <a:lnTo>
                    <a:pt x="4115" y="1013"/>
                  </a:lnTo>
                  <a:lnTo>
                    <a:pt x="4132" y="1007"/>
                  </a:lnTo>
                  <a:lnTo>
                    <a:pt x="4152" y="1002"/>
                  </a:lnTo>
                  <a:lnTo>
                    <a:pt x="4172" y="997"/>
                  </a:lnTo>
                  <a:lnTo>
                    <a:pt x="4191" y="994"/>
                  </a:lnTo>
                  <a:lnTo>
                    <a:pt x="4213" y="990"/>
                  </a:lnTo>
                  <a:lnTo>
                    <a:pt x="4235" y="987"/>
                  </a:lnTo>
                  <a:lnTo>
                    <a:pt x="4255" y="984"/>
                  </a:lnTo>
                  <a:lnTo>
                    <a:pt x="4277" y="982"/>
                  </a:lnTo>
                  <a:lnTo>
                    <a:pt x="4299" y="979"/>
                  </a:lnTo>
                  <a:lnTo>
                    <a:pt x="4333" y="987"/>
                  </a:lnTo>
                  <a:lnTo>
                    <a:pt x="4360" y="997"/>
                  </a:lnTo>
                  <a:lnTo>
                    <a:pt x="4382" y="1008"/>
                  </a:lnTo>
                  <a:lnTo>
                    <a:pt x="4402" y="1022"/>
                  </a:lnTo>
                  <a:lnTo>
                    <a:pt x="4414" y="1037"/>
                  </a:lnTo>
                  <a:lnTo>
                    <a:pt x="4426" y="1052"/>
                  </a:lnTo>
                  <a:lnTo>
                    <a:pt x="4436" y="1068"/>
                  </a:lnTo>
                  <a:lnTo>
                    <a:pt x="4446" y="1085"/>
                  </a:lnTo>
                  <a:lnTo>
                    <a:pt x="4456" y="1101"/>
                  </a:lnTo>
                  <a:lnTo>
                    <a:pt x="4468" y="1116"/>
                  </a:lnTo>
                  <a:lnTo>
                    <a:pt x="5351" y="1119"/>
                  </a:lnTo>
                  <a:lnTo>
                    <a:pt x="5351" y="1452"/>
                  </a:lnTo>
                  <a:lnTo>
                    <a:pt x="5387" y="1466"/>
                  </a:lnTo>
                  <a:lnTo>
                    <a:pt x="5424" y="1478"/>
                  </a:lnTo>
                  <a:lnTo>
                    <a:pt x="5463" y="1492"/>
                  </a:lnTo>
                  <a:lnTo>
                    <a:pt x="5503" y="1504"/>
                  </a:lnTo>
                  <a:lnTo>
                    <a:pt x="5542" y="1517"/>
                  </a:lnTo>
                  <a:lnTo>
                    <a:pt x="5578" y="1531"/>
                  </a:lnTo>
                  <a:lnTo>
                    <a:pt x="5610" y="1547"/>
                  </a:lnTo>
                  <a:lnTo>
                    <a:pt x="5642" y="1563"/>
                  </a:lnTo>
                  <a:lnTo>
                    <a:pt x="5667" y="1581"/>
                  </a:lnTo>
                  <a:lnTo>
                    <a:pt x="5686" y="1602"/>
                  </a:lnTo>
                  <a:lnTo>
                    <a:pt x="5706" y="1648"/>
                  </a:lnTo>
                  <a:lnTo>
                    <a:pt x="5713" y="1695"/>
                  </a:lnTo>
                  <a:lnTo>
                    <a:pt x="5708" y="1742"/>
                  </a:lnTo>
                  <a:lnTo>
                    <a:pt x="5694" y="1788"/>
                  </a:lnTo>
                  <a:lnTo>
                    <a:pt x="5669" y="1834"/>
                  </a:lnTo>
                  <a:lnTo>
                    <a:pt x="5637" y="1877"/>
                  </a:lnTo>
                  <a:lnTo>
                    <a:pt x="5603" y="1922"/>
                  </a:lnTo>
                  <a:lnTo>
                    <a:pt x="5561" y="1964"/>
                  </a:lnTo>
                  <a:lnTo>
                    <a:pt x="5517" y="2005"/>
                  </a:lnTo>
                  <a:lnTo>
                    <a:pt x="5473" y="2045"/>
                  </a:lnTo>
                  <a:lnTo>
                    <a:pt x="5458" y="2052"/>
                  </a:lnTo>
                  <a:lnTo>
                    <a:pt x="5446" y="2059"/>
                  </a:lnTo>
                  <a:lnTo>
                    <a:pt x="5431" y="2066"/>
                  </a:lnTo>
                  <a:lnTo>
                    <a:pt x="5417" y="2071"/>
                  </a:lnTo>
                  <a:lnTo>
                    <a:pt x="5402" y="2077"/>
                  </a:lnTo>
                  <a:lnTo>
                    <a:pt x="5390" y="2083"/>
                  </a:lnTo>
                  <a:lnTo>
                    <a:pt x="5375" y="2088"/>
                  </a:lnTo>
                  <a:lnTo>
                    <a:pt x="5360" y="2094"/>
                  </a:lnTo>
                  <a:lnTo>
                    <a:pt x="5346" y="2101"/>
                  </a:lnTo>
                  <a:lnTo>
                    <a:pt x="5333" y="2107"/>
                  </a:lnTo>
                  <a:lnTo>
                    <a:pt x="5314" y="2654"/>
                  </a:lnTo>
                  <a:lnTo>
                    <a:pt x="5321" y="2666"/>
                  </a:lnTo>
                  <a:lnTo>
                    <a:pt x="5324" y="2677"/>
                  </a:lnTo>
                  <a:lnTo>
                    <a:pt x="5324" y="2688"/>
                  </a:lnTo>
                  <a:lnTo>
                    <a:pt x="5321" y="2700"/>
                  </a:lnTo>
                  <a:lnTo>
                    <a:pt x="5319" y="2711"/>
                  </a:lnTo>
                  <a:lnTo>
                    <a:pt x="5316" y="2723"/>
                  </a:lnTo>
                  <a:lnTo>
                    <a:pt x="5314" y="2733"/>
                  </a:lnTo>
                  <a:lnTo>
                    <a:pt x="5311" y="2744"/>
                  </a:lnTo>
                  <a:lnTo>
                    <a:pt x="5311" y="2755"/>
                  </a:lnTo>
                  <a:lnTo>
                    <a:pt x="5314" y="2765"/>
                  </a:lnTo>
                  <a:lnTo>
                    <a:pt x="5297" y="3818"/>
                  </a:lnTo>
                  <a:lnTo>
                    <a:pt x="5179" y="3818"/>
                  </a:lnTo>
                  <a:lnTo>
                    <a:pt x="5059" y="3818"/>
                  </a:lnTo>
                  <a:lnTo>
                    <a:pt x="4939" y="3818"/>
                  </a:lnTo>
                  <a:lnTo>
                    <a:pt x="4819" y="3818"/>
                  </a:lnTo>
                  <a:lnTo>
                    <a:pt x="4699" y="3818"/>
                  </a:lnTo>
                  <a:lnTo>
                    <a:pt x="4581" y="3818"/>
                  </a:lnTo>
                  <a:lnTo>
                    <a:pt x="4463" y="3818"/>
                  </a:lnTo>
                  <a:lnTo>
                    <a:pt x="4353" y="3818"/>
                  </a:lnTo>
                  <a:lnTo>
                    <a:pt x="4245" y="3818"/>
                  </a:lnTo>
                  <a:lnTo>
                    <a:pt x="4142" y="3818"/>
                  </a:lnTo>
                  <a:lnTo>
                    <a:pt x="4105" y="3847"/>
                  </a:lnTo>
                  <a:lnTo>
                    <a:pt x="4154" y="3859"/>
                  </a:lnTo>
                  <a:lnTo>
                    <a:pt x="4206" y="3868"/>
                  </a:lnTo>
                  <a:lnTo>
                    <a:pt x="4260" y="3877"/>
                  </a:lnTo>
                  <a:lnTo>
                    <a:pt x="4311" y="3886"/>
                  </a:lnTo>
                  <a:lnTo>
                    <a:pt x="4363" y="3895"/>
                  </a:lnTo>
                  <a:lnTo>
                    <a:pt x="4409" y="3907"/>
                  </a:lnTo>
                  <a:lnTo>
                    <a:pt x="4453" y="3920"/>
                  </a:lnTo>
                  <a:lnTo>
                    <a:pt x="4490" y="3936"/>
                  </a:lnTo>
                  <a:lnTo>
                    <a:pt x="4522" y="3957"/>
                  </a:lnTo>
                  <a:lnTo>
                    <a:pt x="4547" y="3982"/>
                  </a:lnTo>
                  <a:lnTo>
                    <a:pt x="4554" y="4005"/>
                  </a:lnTo>
                  <a:lnTo>
                    <a:pt x="4556" y="4028"/>
                  </a:lnTo>
                  <a:lnTo>
                    <a:pt x="4556" y="4051"/>
                  </a:lnTo>
                  <a:lnTo>
                    <a:pt x="4554" y="4074"/>
                  </a:lnTo>
                  <a:lnTo>
                    <a:pt x="4549" y="4098"/>
                  </a:lnTo>
                  <a:lnTo>
                    <a:pt x="4542" y="4120"/>
                  </a:lnTo>
                  <a:lnTo>
                    <a:pt x="4537" y="4143"/>
                  </a:lnTo>
                  <a:lnTo>
                    <a:pt x="4529" y="4165"/>
                  </a:lnTo>
                  <a:lnTo>
                    <a:pt x="4525" y="4188"/>
                  </a:lnTo>
                  <a:lnTo>
                    <a:pt x="4520" y="4208"/>
                  </a:lnTo>
                  <a:lnTo>
                    <a:pt x="4456" y="4242"/>
                  </a:lnTo>
                  <a:lnTo>
                    <a:pt x="4385" y="4267"/>
                  </a:lnTo>
                  <a:lnTo>
                    <a:pt x="4306" y="4284"/>
                  </a:lnTo>
                  <a:lnTo>
                    <a:pt x="4225" y="4296"/>
                  </a:lnTo>
                  <a:lnTo>
                    <a:pt x="4140" y="4302"/>
                  </a:lnTo>
                  <a:lnTo>
                    <a:pt x="4051" y="4304"/>
                  </a:lnTo>
                  <a:lnTo>
                    <a:pt x="3961" y="4303"/>
                  </a:lnTo>
                  <a:lnTo>
                    <a:pt x="3870" y="4300"/>
                  </a:lnTo>
                  <a:lnTo>
                    <a:pt x="3779" y="4294"/>
                  </a:lnTo>
                  <a:lnTo>
                    <a:pt x="3689" y="4287"/>
                  </a:lnTo>
                  <a:lnTo>
                    <a:pt x="3647" y="4278"/>
                  </a:lnTo>
                  <a:lnTo>
                    <a:pt x="3600" y="4269"/>
                  </a:lnTo>
                  <a:lnTo>
                    <a:pt x="3551" y="4260"/>
                  </a:lnTo>
                  <a:lnTo>
                    <a:pt x="3500" y="4248"/>
                  </a:lnTo>
                  <a:lnTo>
                    <a:pt x="3451" y="4237"/>
                  </a:lnTo>
                  <a:lnTo>
                    <a:pt x="3407" y="4223"/>
                  </a:lnTo>
                  <a:lnTo>
                    <a:pt x="3368" y="4207"/>
                  </a:lnTo>
                  <a:lnTo>
                    <a:pt x="3338" y="4189"/>
                  </a:lnTo>
                  <a:lnTo>
                    <a:pt x="3319" y="4166"/>
                  </a:lnTo>
                  <a:lnTo>
                    <a:pt x="3311" y="4140"/>
                  </a:lnTo>
                  <a:lnTo>
                    <a:pt x="3272" y="4125"/>
                  </a:lnTo>
                  <a:lnTo>
                    <a:pt x="3233" y="4109"/>
                  </a:lnTo>
                  <a:lnTo>
                    <a:pt x="3194" y="4093"/>
                  </a:lnTo>
                  <a:lnTo>
                    <a:pt x="3157" y="4076"/>
                  </a:lnTo>
                  <a:lnTo>
                    <a:pt x="3123" y="4058"/>
                  </a:lnTo>
                  <a:lnTo>
                    <a:pt x="3091" y="4039"/>
                  </a:lnTo>
                  <a:lnTo>
                    <a:pt x="3059" y="4020"/>
                  </a:lnTo>
                  <a:lnTo>
                    <a:pt x="3029" y="3999"/>
                  </a:lnTo>
                  <a:lnTo>
                    <a:pt x="3005" y="3978"/>
                  </a:lnTo>
                  <a:lnTo>
                    <a:pt x="2983" y="3955"/>
                  </a:lnTo>
                  <a:lnTo>
                    <a:pt x="2990" y="3942"/>
                  </a:lnTo>
                  <a:lnTo>
                    <a:pt x="2995" y="3928"/>
                  </a:lnTo>
                  <a:lnTo>
                    <a:pt x="3000" y="3916"/>
                  </a:lnTo>
                  <a:lnTo>
                    <a:pt x="3005" y="3902"/>
                  </a:lnTo>
                  <a:lnTo>
                    <a:pt x="3012" y="3888"/>
                  </a:lnTo>
                  <a:lnTo>
                    <a:pt x="3017" y="3876"/>
                  </a:lnTo>
                  <a:lnTo>
                    <a:pt x="3022" y="3863"/>
                  </a:lnTo>
                  <a:lnTo>
                    <a:pt x="3027" y="3851"/>
                  </a:lnTo>
                  <a:lnTo>
                    <a:pt x="3034" y="3838"/>
                  </a:lnTo>
                  <a:lnTo>
                    <a:pt x="3039" y="3827"/>
                  </a:lnTo>
                  <a:lnTo>
                    <a:pt x="3005" y="3819"/>
                  </a:lnTo>
                  <a:lnTo>
                    <a:pt x="2971" y="3813"/>
                  </a:lnTo>
                  <a:lnTo>
                    <a:pt x="2936" y="3812"/>
                  </a:lnTo>
                  <a:lnTo>
                    <a:pt x="2902" y="3812"/>
                  </a:lnTo>
                  <a:lnTo>
                    <a:pt x="2865" y="3813"/>
                  </a:lnTo>
                  <a:lnTo>
                    <a:pt x="2828" y="3814"/>
                  </a:lnTo>
                  <a:lnTo>
                    <a:pt x="2789" y="3815"/>
                  </a:lnTo>
                  <a:lnTo>
                    <a:pt x="2750" y="3816"/>
                  </a:lnTo>
                  <a:lnTo>
                    <a:pt x="2706" y="3815"/>
                  </a:lnTo>
                  <a:lnTo>
                    <a:pt x="2659" y="3811"/>
                  </a:lnTo>
                  <a:lnTo>
                    <a:pt x="2647" y="3818"/>
                  </a:lnTo>
                  <a:lnTo>
                    <a:pt x="2640" y="3824"/>
                  </a:lnTo>
                  <a:lnTo>
                    <a:pt x="2635" y="3834"/>
                  </a:lnTo>
                  <a:lnTo>
                    <a:pt x="2632" y="3843"/>
                  </a:lnTo>
                  <a:lnTo>
                    <a:pt x="2632" y="3852"/>
                  </a:lnTo>
                  <a:lnTo>
                    <a:pt x="2632" y="3861"/>
                  </a:lnTo>
                  <a:lnTo>
                    <a:pt x="2632" y="3870"/>
                  </a:lnTo>
                  <a:lnTo>
                    <a:pt x="2632" y="3879"/>
                  </a:lnTo>
                  <a:lnTo>
                    <a:pt x="2630" y="3886"/>
                  </a:lnTo>
                  <a:lnTo>
                    <a:pt x="2623" y="3893"/>
                  </a:lnTo>
                  <a:lnTo>
                    <a:pt x="2615" y="3920"/>
                  </a:lnTo>
                  <a:lnTo>
                    <a:pt x="2608" y="3947"/>
                  </a:lnTo>
                  <a:lnTo>
                    <a:pt x="2598" y="3974"/>
                  </a:lnTo>
                  <a:lnTo>
                    <a:pt x="2591" y="4003"/>
                  </a:lnTo>
                  <a:lnTo>
                    <a:pt x="2578" y="4030"/>
                  </a:lnTo>
                  <a:lnTo>
                    <a:pt x="2566" y="4058"/>
                  </a:lnTo>
                  <a:lnTo>
                    <a:pt x="2554" y="4084"/>
                  </a:lnTo>
                  <a:lnTo>
                    <a:pt x="2537" y="4110"/>
                  </a:lnTo>
                  <a:lnTo>
                    <a:pt x="2520" y="4136"/>
                  </a:lnTo>
                  <a:lnTo>
                    <a:pt x="2497" y="4160"/>
                  </a:lnTo>
                  <a:lnTo>
                    <a:pt x="2478" y="4184"/>
                  </a:lnTo>
                  <a:lnTo>
                    <a:pt x="2453" y="4206"/>
                  </a:lnTo>
                  <a:lnTo>
                    <a:pt x="2422" y="4228"/>
                  </a:lnTo>
                  <a:lnTo>
                    <a:pt x="2387" y="4248"/>
                  </a:lnTo>
                  <a:lnTo>
                    <a:pt x="2348" y="4267"/>
                  </a:lnTo>
                  <a:lnTo>
                    <a:pt x="2309" y="4283"/>
                  </a:lnTo>
                  <a:lnTo>
                    <a:pt x="2265" y="4296"/>
                  </a:lnTo>
                  <a:lnTo>
                    <a:pt x="2218" y="4308"/>
                  </a:lnTo>
                  <a:lnTo>
                    <a:pt x="2169" y="4316"/>
                  </a:lnTo>
                  <a:lnTo>
                    <a:pt x="2120" y="4320"/>
                  </a:lnTo>
                  <a:lnTo>
                    <a:pt x="2054" y="4319"/>
                  </a:lnTo>
                  <a:lnTo>
                    <a:pt x="1993" y="4312"/>
                  </a:lnTo>
                  <a:lnTo>
                    <a:pt x="1934" y="4303"/>
                  </a:lnTo>
                  <a:lnTo>
                    <a:pt x="1877" y="4290"/>
                  </a:lnTo>
                  <a:lnTo>
                    <a:pt x="1823" y="4274"/>
                  </a:lnTo>
                  <a:lnTo>
                    <a:pt x="1772" y="4255"/>
                  </a:lnTo>
                  <a:lnTo>
                    <a:pt x="1723" y="4236"/>
                  </a:lnTo>
                  <a:lnTo>
                    <a:pt x="1676" y="4215"/>
                  </a:lnTo>
                  <a:lnTo>
                    <a:pt x="1632" y="4194"/>
                  </a:lnTo>
                  <a:lnTo>
                    <a:pt x="1591" y="4173"/>
                  </a:lnTo>
                  <a:lnTo>
                    <a:pt x="1610" y="4143"/>
                  </a:lnTo>
                  <a:lnTo>
                    <a:pt x="1610" y="4119"/>
                  </a:lnTo>
                  <a:lnTo>
                    <a:pt x="1591" y="4100"/>
                  </a:lnTo>
                  <a:lnTo>
                    <a:pt x="1559" y="4083"/>
                  </a:lnTo>
                  <a:lnTo>
                    <a:pt x="1515" y="4069"/>
                  </a:lnTo>
                  <a:lnTo>
                    <a:pt x="1466" y="4056"/>
                  </a:lnTo>
                  <a:lnTo>
                    <a:pt x="1414" y="4044"/>
                  </a:lnTo>
                  <a:lnTo>
                    <a:pt x="1368" y="4032"/>
                  </a:lnTo>
                  <a:lnTo>
                    <a:pt x="1323" y="4019"/>
                  </a:lnTo>
                  <a:lnTo>
                    <a:pt x="1292" y="4003"/>
                  </a:lnTo>
                  <a:lnTo>
                    <a:pt x="1260" y="3987"/>
                  </a:lnTo>
                  <a:lnTo>
                    <a:pt x="1230" y="3971"/>
                  </a:lnTo>
                  <a:lnTo>
                    <a:pt x="1203" y="3952"/>
                  </a:lnTo>
                  <a:lnTo>
                    <a:pt x="1179" y="3934"/>
                  </a:lnTo>
                  <a:lnTo>
                    <a:pt x="1159" y="3915"/>
                  </a:lnTo>
                  <a:lnTo>
                    <a:pt x="1140" y="3895"/>
                  </a:lnTo>
                  <a:lnTo>
                    <a:pt x="1122" y="3875"/>
                  </a:lnTo>
                  <a:lnTo>
                    <a:pt x="1105" y="3855"/>
                  </a:lnTo>
                  <a:lnTo>
                    <a:pt x="1088" y="3835"/>
                  </a:lnTo>
                  <a:lnTo>
                    <a:pt x="1071" y="3814"/>
                  </a:lnTo>
                  <a:lnTo>
                    <a:pt x="1017" y="3803"/>
                  </a:lnTo>
                  <a:lnTo>
                    <a:pt x="348" y="3803"/>
                  </a:lnTo>
                  <a:lnTo>
                    <a:pt x="355" y="2144"/>
                  </a:lnTo>
                  <a:lnTo>
                    <a:pt x="319" y="2140"/>
                  </a:lnTo>
                  <a:lnTo>
                    <a:pt x="284" y="2133"/>
                  </a:lnTo>
                  <a:lnTo>
                    <a:pt x="250" y="2126"/>
                  </a:lnTo>
                  <a:lnTo>
                    <a:pt x="216" y="2118"/>
                  </a:lnTo>
                  <a:lnTo>
                    <a:pt x="184" y="2109"/>
                  </a:lnTo>
                  <a:lnTo>
                    <a:pt x="154" y="2099"/>
                  </a:lnTo>
                  <a:lnTo>
                    <a:pt x="127" y="2087"/>
                  </a:lnTo>
                  <a:lnTo>
                    <a:pt x="103" y="2074"/>
                  </a:lnTo>
                  <a:lnTo>
                    <a:pt x="81" y="2059"/>
                  </a:lnTo>
                  <a:lnTo>
                    <a:pt x="64" y="2042"/>
                  </a:lnTo>
                  <a:lnTo>
                    <a:pt x="46" y="1999"/>
                  </a:lnTo>
                  <a:lnTo>
                    <a:pt x="32" y="1955"/>
                  </a:lnTo>
                  <a:lnTo>
                    <a:pt x="15" y="1908"/>
                  </a:lnTo>
                  <a:lnTo>
                    <a:pt x="5" y="1861"/>
                  </a:lnTo>
                  <a:lnTo>
                    <a:pt x="0" y="1813"/>
                  </a:lnTo>
                  <a:lnTo>
                    <a:pt x="2" y="1766"/>
                  </a:lnTo>
                  <a:lnTo>
                    <a:pt x="17" y="1720"/>
                  </a:lnTo>
                  <a:lnTo>
                    <a:pt x="42" y="1677"/>
                  </a:lnTo>
                  <a:lnTo>
                    <a:pt x="81" y="1635"/>
                  </a:lnTo>
                  <a:lnTo>
                    <a:pt x="135" y="1596"/>
                  </a:lnTo>
                  <a:lnTo>
                    <a:pt x="348" y="1543"/>
                  </a:lnTo>
                  <a:lnTo>
                    <a:pt x="365" y="1116"/>
                  </a:lnTo>
                  <a:lnTo>
                    <a:pt x="421" y="1116"/>
                  </a:lnTo>
                  <a:lnTo>
                    <a:pt x="485" y="1116"/>
                  </a:lnTo>
                  <a:lnTo>
                    <a:pt x="556" y="1116"/>
                  </a:lnTo>
                  <a:lnTo>
                    <a:pt x="630" y="1116"/>
                  </a:lnTo>
                  <a:lnTo>
                    <a:pt x="701" y="1116"/>
                  </a:lnTo>
                  <a:lnTo>
                    <a:pt x="767" y="1116"/>
                  </a:lnTo>
                  <a:lnTo>
                    <a:pt x="823" y="1116"/>
                  </a:lnTo>
                  <a:lnTo>
                    <a:pt x="870" y="1116"/>
                  </a:lnTo>
                  <a:lnTo>
                    <a:pt x="899" y="1116"/>
                  </a:lnTo>
                  <a:lnTo>
                    <a:pt x="909" y="1116"/>
                  </a:lnTo>
                  <a:lnTo>
                    <a:pt x="1319" y="1111"/>
                  </a:lnTo>
                  <a:lnTo>
                    <a:pt x="1331" y="1100"/>
                  </a:lnTo>
                  <a:lnTo>
                    <a:pt x="1345" y="1086"/>
                  </a:lnTo>
                  <a:lnTo>
                    <a:pt x="1360" y="1074"/>
                  </a:lnTo>
                  <a:lnTo>
                    <a:pt x="1377" y="1060"/>
                  </a:lnTo>
                  <a:lnTo>
                    <a:pt x="1395" y="1046"/>
                  </a:lnTo>
                  <a:lnTo>
                    <a:pt x="1412" y="1035"/>
                  </a:lnTo>
                  <a:lnTo>
                    <a:pt x="1424" y="1024"/>
                  </a:lnTo>
                  <a:lnTo>
                    <a:pt x="1436" y="1016"/>
                  </a:lnTo>
                  <a:lnTo>
                    <a:pt x="1444" y="1011"/>
                  </a:lnTo>
                  <a:lnTo>
                    <a:pt x="1446" y="1008"/>
                  </a:lnTo>
                  <a:lnTo>
                    <a:pt x="1461" y="1003"/>
                  </a:lnTo>
                  <a:lnTo>
                    <a:pt x="1478" y="997"/>
                  </a:lnTo>
                  <a:lnTo>
                    <a:pt x="1497" y="992"/>
                  </a:lnTo>
                  <a:lnTo>
                    <a:pt x="1517" y="988"/>
                  </a:lnTo>
                  <a:lnTo>
                    <a:pt x="1539" y="986"/>
                  </a:lnTo>
                  <a:lnTo>
                    <a:pt x="1564" y="983"/>
                  </a:lnTo>
                  <a:lnTo>
                    <a:pt x="1586" y="983"/>
                  </a:lnTo>
                  <a:lnTo>
                    <a:pt x="1610" y="984"/>
                  </a:lnTo>
                  <a:lnTo>
                    <a:pt x="1632" y="988"/>
                  </a:lnTo>
                  <a:lnTo>
                    <a:pt x="1652" y="992"/>
                  </a:lnTo>
                  <a:lnTo>
                    <a:pt x="1664" y="999"/>
                  </a:lnTo>
                  <a:lnTo>
                    <a:pt x="1676" y="1003"/>
                  </a:lnTo>
                  <a:lnTo>
                    <a:pt x="1694" y="1005"/>
                  </a:lnTo>
                  <a:lnTo>
                    <a:pt x="1713" y="1005"/>
                  </a:lnTo>
                  <a:lnTo>
                    <a:pt x="1733" y="1004"/>
                  </a:lnTo>
                  <a:lnTo>
                    <a:pt x="1752" y="1002"/>
                  </a:lnTo>
                  <a:lnTo>
                    <a:pt x="1774" y="999"/>
                  </a:lnTo>
                  <a:lnTo>
                    <a:pt x="1794" y="997"/>
                  </a:lnTo>
                  <a:lnTo>
                    <a:pt x="1814" y="995"/>
                  </a:lnTo>
                  <a:lnTo>
                    <a:pt x="1828" y="992"/>
                  </a:lnTo>
                  <a:lnTo>
                    <a:pt x="1897" y="991"/>
                  </a:lnTo>
                  <a:lnTo>
                    <a:pt x="1941" y="982"/>
                  </a:lnTo>
                  <a:lnTo>
                    <a:pt x="1973" y="966"/>
                  </a:lnTo>
                  <a:lnTo>
                    <a:pt x="1990" y="944"/>
                  </a:lnTo>
                  <a:lnTo>
                    <a:pt x="2002" y="919"/>
                  </a:lnTo>
                  <a:lnTo>
                    <a:pt x="2010" y="893"/>
                  </a:lnTo>
                  <a:lnTo>
                    <a:pt x="2017" y="866"/>
                  </a:lnTo>
                  <a:lnTo>
                    <a:pt x="2032" y="840"/>
                  </a:lnTo>
                  <a:lnTo>
                    <a:pt x="2056" y="818"/>
                  </a:lnTo>
                  <a:lnTo>
                    <a:pt x="2093" y="799"/>
                  </a:lnTo>
                  <a:lnTo>
                    <a:pt x="2262" y="814"/>
                  </a:lnTo>
                  <a:lnTo>
                    <a:pt x="2267" y="806"/>
                  </a:lnTo>
                  <a:lnTo>
                    <a:pt x="2265" y="797"/>
                  </a:lnTo>
                  <a:lnTo>
                    <a:pt x="2262" y="790"/>
                  </a:lnTo>
                  <a:lnTo>
                    <a:pt x="2260" y="782"/>
                  </a:lnTo>
                  <a:lnTo>
                    <a:pt x="2255" y="775"/>
                  </a:lnTo>
                  <a:lnTo>
                    <a:pt x="2247" y="767"/>
                  </a:lnTo>
                  <a:lnTo>
                    <a:pt x="2243" y="759"/>
                  </a:lnTo>
                  <a:lnTo>
                    <a:pt x="2238" y="751"/>
                  </a:lnTo>
                  <a:lnTo>
                    <a:pt x="2235" y="742"/>
                  </a:lnTo>
                  <a:lnTo>
                    <a:pt x="2233" y="732"/>
                  </a:lnTo>
                  <a:lnTo>
                    <a:pt x="2213" y="730"/>
                  </a:lnTo>
                  <a:lnTo>
                    <a:pt x="2191" y="726"/>
                  </a:lnTo>
                  <a:lnTo>
                    <a:pt x="2172" y="723"/>
                  </a:lnTo>
                  <a:lnTo>
                    <a:pt x="2152" y="717"/>
                  </a:lnTo>
                  <a:lnTo>
                    <a:pt x="2132" y="711"/>
                  </a:lnTo>
                  <a:lnTo>
                    <a:pt x="2113" y="706"/>
                  </a:lnTo>
                  <a:lnTo>
                    <a:pt x="2098" y="698"/>
                  </a:lnTo>
                  <a:lnTo>
                    <a:pt x="2081" y="690"/>
                  </a:lnTo>
                  <a:lnTo>
                    <a:pt x="2069" y="680"/>
                  </a:lnTo>
                  <a:lnTo>
                    <a:pt x="2056" y="670"/>
                  </a:lnTo>
                  <a:lnTo>
                    <a:pt x="2051" y="663"/>
                  </a:lnTo>
                  <a:lnTo>
                    <a:pt x="2049" y="655"/>
                  </a:lnTo>
                  <a:lnTo>
                    <a:pt x="2049" y="647"/>
                  </a:lnTo>
                  <a:lnTo>
                    <a:pt x="2051" y="639"/>
                  </a:lnTo>
                  <a:lnTo>
                    <a:pt x="2054" y="631"/>
                  </a:lnTo>
                  <a:lnTo>
                    <a:pt x="2056" y="624"/>
                  </a:lnTo>
                  <a:lnTo>
                    <a:pt x="2054" y="618"/>
                  </a:lnTo>
                  <a:lnTo>
                    <a:pt x="2044" y="612"/>
                  </a:lnTo>
                  <a:lnTo>
                    <a:pt x="2029" y="608"/>
                  </a:lnTo>
                  <a:lnTo>
                    <a:pt x="2005" y="605"/>
                  </a:lnTo>
                  <a:lnTo>
                    <a:pt x="1997" y="602"/>
                  </a:lnTo>
                  <a:lnTo>
                    <a:pt x="1990" y="597"/>
                  </a:lnTo>
                  <a:lnTo>
                    <a:pt x="1985" y="592"/>
                  </a:lnTo>
                  <a:lnTo>
                    <a:pt x="1980" y="587"/>
                  </a:lnTo>
                  <a:lnTo>
                    <a:pt x="1975" y="581"/>
                  </a:lnTo>
                  <a:lnTo>
                    <a:pt x="1973" y="575"/>
                  </a:lnTo>
                  <a:lnTo>
                    <a:pt x="1968" y="570"/>
                  </a:lnTo>
                  <a:lnTo>
                    <a:pt x="1966" y="565"/>
                  </a:lnTo>
                  <a:lnTo>
                    <a:pt x="1963" y="559"/>
                  </a:lnTo>
                  <a:lnTo>
                    <a:pt x="1961" y="556"/>
                  </a:lnTo>
                  <a:lnTo>
                    <a:pt x="1941" y="554"/>
                  </a:lnTo>
                  <a:lnTo>
                    <a:pt x="1917" y="554"/>
                  </a:lnTo>
                  <a:lnTo>
                    <a:pt x="1895" y="555"/>
                  </a:lnTo>
                  <a:lnTo>
                    <a:pt x="1870" y="557"/>
                  </a:lnTo>
                  <a:lnTo>
                    <a:pt x="1846" y="559"/>
                  </a:lnTo>
                  <a:lnTo>
                    <a:pt x="1821" y="563"/>
                  </a:lnTo>
                  <a:lnTo>
                    <a:pt x="1794" y="565"/>
                  </a:lnTo>
                  <a:lnTo>
                    <a:pt x="1767" y="567"/>
                  </a:lnTo>
                  <a:lnTo>
                    <a:pt x="1743" y="568"/>
                  </a:lnTo>
                  <a:lnTo>
                    <a:pt x="1716" y="567"/>
                  </a:lnTo>
                  <a:lnTo>
                    <a:pt x="1635" y="416"/>
                  </a:lnTo>
                  <a:lnTo>
                    <a:pt x="1689" y="406"/>
                  </a:lnTo>
                  <a:lnTo>
                    <a:pt x="1740" y="396"/>
                  </a:lnTo>
                  <a:lnTo>
                    <a:pt x="1794" y="387"/>
                  </a:lnTo>
                  <a:lnTo>
                    <a:pt x="1850" y="376"/>
                  </a:lnTo>
                  <a:lnTo>
                    <a:pt x="1904" y="368"/>
                  </a:lnTo>
                  <a:lnTo>
                    <a:pt x="1958" y="359"/>
                  </a:lnTo>
                  <a:lnTo>
                    <a:pt x="2015" y="351"/>
                  </a:lnTo>
                  <a:lnTo>
                    <a:pt x="2071" y="343"/>
                  </a:lnTo>
                  <a:lnTo>
                    <a:pt x="2125" y="336"/>
                  </a:lnTo>
                  <a:lnTo>
                    <a:pt x="2181" y="330"/>
                  </a:lnTo>
                  <a:lnTo>
                    <a:pt x="2218" y="314"/>
                  </a:lnTo>
                  <a:lnTo>
                    <a:pt x="2145" y="100"/>
                  </a:lnTo>
                  <a:lnTo>
                    <a:pt x="2262" y="84"/>
                  </a:lnTo>
                  <a:lnTo>
                    <a:pt x="2380" y="69"/>
                  </a:lnTo>
                  <a:lnTo>
                    <a:pt x="2500" y="54"/>
                  </a:lnTo>
                  <a:lnTo>
                    <a:pt x="2620" y="42"/>
                  </a:lnTo>
                  <a:lnTo>
                    <a:pt x="2740" y="30"/>
                  </a:lnTo>
                  <a:lnTo>
                    <a:pt x="2863" y="20"/>
                  </a:lnTo>
                  <a:lnTo>
                    <a:pt x="2985" y="12"/>
                  </a:lnTo>
                  <a:lnTo>
                    <a:pt x="3108" y="6"/>
                  </a:lnTo>
                  <a:lnTo>
                    <a:pt x="3228" y="3"/>
                  </a:lnTo>
                  <a:lnTo>
                    <a:pt x="3348" y="2"/>
                  </a:lnTo>
                  <a:lnTo>
                    <a:pt x="3348" y="0"/>
                  </a:lnTo>
                  <a:close/>
                </a:path>
              </a:pathLst>
            </a:custGeom>
            <a:solidFill>
              <a:srgbClr val="0019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17435" name="Freeform 4">
              <a:extLst>
                <a:ext uri="{FF2B5EF4-FFF2-40B4-BE49-F238E27FC236}">
                  <a16:creationId xmlns:a16="http://schemas.microsoft.com/office/drawing/2014/main" id="{E5B2C364-41E8-4FAB-820C-770D0DABBFA6}"/>
                </a:ext>
              </a:extLst>
            </p:cNvPr>
            <p:cNvSpPr>
              <a:spLocks/>
            </p:cNvSpPr>
            <p:nvPr/>
          </p:nvSpPr>
          <p:spPr bwMode="auto">
            <a:xfrm>
              <a:off x="2380" y="83"/>
              <a:ext cx="890" cy="144"/>
            </a:xfrm>
            <a:custGeom>
              <a:avLst/>
              <a:gdLst>
                <a:gd name="T0" fmla="*/ 890 w 890"/>
                <a:gd name="T1" fmla="*/ 41 h 144"/>
                <a:gd name="T2" fmla="*/ 890 w 890"/>
                <a:gd name="T3" fmla="*/ 58 h 144"/>
                <a:gd name="T4" fmla="*/ 804 w 890"/>
                <a:gd name="T5" fmla="*/ 64 h 144"/>
                <a:gd name="T6" fmla="*/ 716 w 890"/>
                <a:gd name="T7" fmla="*/ 69 h 144"/>
                <a:gd name="T8" fmla="*/ 630 w 890"/>
                <a:gd name="T9" fmla="*/ 76 h 144"/>
                <a:gd name="T10" fmla="*/ 540 w 890"/>
                <a:gd name="T11" fmla="*/ 83 h 144"/>
                <a:gd name="T12" fmla="*/ 451 w 890"/>
                <a:gd name="T13" fmla="*/ 90 h 144"/>
                <a:gd name="T14" fmla="*/ 365 w 890"/>
                <a:gd name="T15" fmla="*/ 98 h 144"/>
                <a:gd name="T16" fmla="*/ 277 w 890"/>
                <a:gd name="T17" fmla="*/ 107 h 144"/>
                <a:gd name="T18" fmla="*/ 191 w 890"/>
                <a:gd name="T19" fmla="*/ 117 h 144"/>
                <a:gd name="T20" fmla="*/ 108 w 890"/>
                <a:gd name="T21" fmla="*/ 130 h 144"/>
                <a:gd name="T22" fmla="*/ 25 w 890"/>
                <a:gd name="T23" fmla="*/ 144 h 144"/>
                <a:gd name="T24" fmla="*/ 0 w 890"/>
                <a:gd name="T25" fmla="*/ 79 h 144"/>
                <a:gd name="T26" fmla="*/ 81 w 890"/>
                <a:gd name="T27" fmla="*/ 64 h 144"/>
                <a:gd name="T28" fmla="*/ 164 w 890"/>
                <a:gd name="T29" fmla="*/ 51 h 144"/>
                <a:gd name="T30" fmla="*/ 248 w 890"/>
                <a:gd name="T31" fmla="*/ 40 h 144"/>
                <a:gd name="T32" fmla="*/ 334 w 890"/>
                <a:gd name="T33" fmla="*/ 31 h 144"/>
                <a:gd name="T34" fmla="*/ 422 w 890"/>
                <a:gd name="T35" fmla="*/ 23 h 144"/>
                <a:gd name="T36" fmla="*/ 510 w 890"/>
                <a:gd name="T37" fmla="*/ 16 h 144"/>
                <a:gd name="T38" fmla="*/ 598 w 890"/>
                <a:gd name="T39" fmla="*/ 10 h 144"/>
                <a:gd name="T40" fmla="*/ 687 w 890"/>
                <a:gd name="T41" fmla="*/ 5 h 144"/>
                <a:gd name="T42" fmla="*/ 775 w 890"/>
                <a:gd name="T43" fmla="*/ 2 h 144"/>
                <a:gd name="T44" fmla="*/ 863 w 890"/>
                <a:gd name="T45" fmla="*/ 0 h 144"/>
                <a:gd name="T46" fmla="*/ 890 w 890"/>
                <a:gd name="T47" fmla="*/ 41 h 144"/>
                <a:gd name="T48" fmla="*/ 890 w 890"/>
                <a:gd name="T49" fmla="*/ 41 h 144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890"/>
                <a:gd name="T76" fmla="*/ 0 h 144"/>
                <a:gd name="T77" fmla="*/ 890 w 890"/>
                <a:gd name="T78" fmla="*/ 144 h 144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890" h="144">
                  <a:moveTo>
                    <a:pt x="890" y="41"/>
                  </a:moveTo>
                  <a:lnTo>
                    <a:pt x="890" y="58"/>
                  </a:lnTo>
                  <a:lnTo>
                    <a:pt x="804" y="64"/>
                  </a:lnTo>
                  <a:lnTo>
                    <a:pt x="716" y="69"/>
                  </a:lnTo>
                  <a:lnTo>
                    <a:pt x="630" y="76"/>
                  </a:lnTo>
                  <a:lnTo>
                    <a:pt x="540" y="83"/>
                  </a:lnTo>
                  <a:lnTo>
                    <a:pt x="451" y="90"/>
                  </a:lnTo>
                  <a:lnTo>
                    <a:pt x="365" y="98"/>
                  </a:lnTo>
                  <a:lnTo>
                    <a:pt x="277" y="107"/>
                  </a:lnTo>
                  <a:lnTo>
                    <a:pt x="191" y="117"/>
                  </a:lnTo>
                  <a:lnTo>
                    <a:pt x="108" y="130"/>
                  </a:lnTo>
                  <a:lnTo>
                    <a:pt x="25" y="144"/>
                  </a:lnTo>
                  <a:lnTo>
                    <a:pt x="0" y="79"/>
                  </a:lnTo>
                  <a:lnTo>
                    <a:pt x="81" y="64"/>
                  </a:lnTo>
                  <a:lnTo>
                    <a:pt x="164" y="51"/>
                  </a:lnTo>
                  <a:lnTo>
                    <a:pt x="248" y="40"/>
                  </a:lnTo>
                  <a:lnTo>
                    <a:pt x="334" y="31"/>
                  </a:lnTo>
                  <a:lnTo>
                    <a:pt x="422" y="23"/>
                  </a:lnTo>
                  <a:lnTo>
                    <a:pt x="510" y="16"/>
                  </a:lnTo>
                  <a:lnTo>
                    <a:pt x="598" y="10"/>
                  </a:lnTo>
                  <a:lnTo>
                    <a:pt x="687" y="5"/>
                  </a:lnTo>
                  <a:lnTo>
                    <a:pt x="775" y="2"/>
                  </a:lnTo>
                  <a:lnTo>
                    <a:pt x="863" y="0"/>
                  </a:lnTo>
                  <a:lnTo>
                    <a:pt x="890" y="41"/>
                  </a:lnTo>
                  <a:close/>
                </a:path>
              </a:pathLst>
            </a:custGeom>
            <a:solidFill>
              <a:srgbClr val="FFB3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17436" name="Freeform 5">
              <a:extLst>
                <a:ext uri="{FF2B5EF4-FFF2-40B4-BE49-F238E27FC236}">
                  <a16:creationId xmlns:a16="http://schemas.microsoft.com/office/drawing/2014/main" id="{8327590C-AAD1-47E7-8B07-880EDA359D9E}"/>
                </a:ext>
              </a:extLst>
            </p:cNvPr>
            <p:cNvSpPr>
              <a:spLocks/>
            </p:cNvSpPr>
            <p:nvPr/>
          </p:nvSpPr>
          <p:spPr bwMode="auto">
            <a:xfrm>
              <a:off x="2412" y="162"/>
              <a:ext cx="875" cy="114"/>
            </a:xfrm>
            <a:custGeom>
              <a:avLst/>
              <a:gdLst>
                <a:gd name="T0" fmla="*/ 875 w 875"/>
                <a:gd name="T1" fmla="*/ 20 h 114"/>
                <a:gd name="T2" fmla="*/ 858 w 875"/>
                <a:gd name="T3" fmla="*/ 24 h 114"/>
                <a:gd name="T4" fmla="*/ 838 w 875"/>
                <a:gd name="T5" fmla="*/ 26 h 114"/>
                <a:gd name="T6" fmla="*/ 816 w 875"/>
                <a:gd name="T7" fmla="*/ 28 h 114"/>
                <a:gd name="T8" fmla="*/ 794 w 875"/>
                <a:gd name="T9" fmla="*/ 29 h 114"/>
                <a:gd name="T10" fmla="*/ 770 w 875"/>
                <a:gd name="T11" fmla="*/ 30 h 114"/>
                <a:gd name="T12" fmla="*/ 745 w 875"/>
                <a:gd name="T13" fmla="*/ 32 h 114"/>
                <a:gd name="T14" fmla="*/ 723 w 875"/>
                <a:gd name="T15" fmla="*/ 33 h 114"/>
                <a:gd name="T16" fmla="*/ 699 w 875"/>
                <a:gd name="T17" fmla="*/ 35 h 114"/>
                <a:gd name="T18" fmla="*/ 677 w 875"/>
                <a:gd name="T19" fmla="*/ 37 h 114"/>
                <a:gd name="T20" fmla="*/ 655 w 875"/>
                <a:gd name="T21" fmla="*/ 41 h 114"/>
                <a:gd name="T22" fmla="*/ 588 w 875"/>
                <a:gd name="T23" fmla="*/ 46 h 114"/>
                <a:gd name="T24" fmla="*/ 522 w 875"/>
                <a:gd name="T25" fmla="*/ 52 h 114"/>
                <a:gd name="T26" fmla="*/ 456 w 875"/>
                <a:gd name="T27" fmla="*/ 58 h 114"/>
                <a:gd name="T28" fmla="*/ 392 w 875"/>
                <a:gd name="T29" fmla="*/ 65 h 114"/>
                <a:gd name="T30" fmla="*/ 329 w 875"/>
                <a:gd name="T31" fmla="*/ 72 h 114"/>
                <a:gd name="T32" fmla="*/ 265 w 875"/>
                <a:gd name="T33" fmla="*/ 78 h 114"/>
                <a:gd name="T34" fmla="*/ 204 w 875"/>
                <a:gd name="T35" fmla="*/ 86 h 114"/>
                <a:gd name="T36" fmla="*/ 142 w 875"/>
                <a:gd name="T37" fmla="*/ 96 h 114"/>
                <a:gd name="T38" fmla="*/ 81 w 875"/>
                <a:gd name="T39" fmla="*/ 105 h 114"/>
                <a:gd name="T40" fmla="*/ 20 w 875"/>
                <a:gd name="T41" fmla="*/ 114 h 114"/>
                <a:gd name="T42" fmla="*/ 0 w 875"/>
                <a:gd name="T43" fmla="*/ 85 h 114"/>
                <a:gd name="T44" fmla="*/ 79 w 875"/>
                <a:gd name="T45" fmla="*/ 69 h 114"/>
                <a:gd name="T46" fmla="*/ 162 w 875"/>
                <a:gd name="T47" fmla="*/ 56 h 114"/>
                <a:gd name="T48" fmla="*/ 245 w 875"/>
                <a:gd name="T49" fmla="*/ 44 h 114"/>
                <a:gd name="T50" fmla="*/ 333 w 875"/>
                <a:gd name="T51" fmla="*/ 34 h 114"/>
                <a:gd name="T52" fmla="*/ 422 w 875"/>
                <a:gd name="T53" fmla="*/ 25 h 114"/>
                <a:gd name="T54" fmla="*/ 512 w 875"/>
                <a:gd name="T55" fmla="*/ 18 h 114"/>
                <a:gd name="T56" fmla="*/ 603 w 875"/>
                <a:gd name="T57" fmla="*/ 11 h 114"/>
                <a:gd name="T58" fmla="*/ 694 w 875"/>
                <a:gd name="T59" fmla="*/ 6 h 114"/>
                <a:gd name="T60" fmla="*/ 782 w 875"/>
                <a:gd name="T61" fmla="*/ 3 h 114"/>
                <a:gd name="T62" fmla="*/ 868 w 875"/>
                <a:gd name="T63" fmla="*/ 0 h 114"/>
                <a:gd name="T64" fmla="*/ 875 w 875"/>
                <a:gd name="T65" fmla="*/ 20 h 114"/>
                <a:gd name="T66" fmla="*/ 875 w 875"/>
                <a:gd name="T67" fmla="*/ 20 h 114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875"/>
                <a:gd name="T103" fmla="*/ 0 h 114"/>
                <a:gd name="T104" fmla="*/ 875 w 875"/>
                <a:gd name="T105" fmla="*/ 114 h 114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875" h="114">
                  <a:moveTo>
                    <a:pt x="875" y="20"/>
                  </a:moveTo>
                  <a:lnTo>
                    <a:pt x="858" y="24"/>
                  </a:lnTo>
                  <a:lnTo>
                    <a:pt x="838" y="26"/>
                  </a:lnTo>
                  <a:lnTo>
                    <a:pt x="816" y="28"/>
                  </a:lnTo>
                  <a:lnTo>
                    <a:pt x="794" y="29"/>
                  </a:lnTo>
                  <a:lnTo>
                    <a:pt x="770" y="30"/>
                  </a:lnTo>
                  <a:lnTo>
                    <a:pt x="745" y="32"/>
                  </a:lnTo>
                  <a:lnTo>
                    <a:pt x="723" y="33"/>
                  </a:lnTo>
                  <a:lnTo>
                    <a:pt x="699" y="35"/>
                  </a:lnTo>
                  <a:lnTo>
                    <a:pt x="677" y="37"/>
                  </a:lnTo>
                  <a:lnTo>
                    <a:pt x="655" y="41"/>
                  </a:lnTo>
                  <a:lnTo>
                    <a:pt x="588" y="46"/>
                  </a:lnTo>
                  <a:lnTo>
                    <a:pt x="522" y="52"/>
                  </a:lnTo>
                  <a:lnTo>
                    <a:pt x="456" y="58"/>
                  </a:lnTo>
                  <a:lnTo>
                    <a:pt x="392" y="65"/>
                  </a:lnTo>
                  <a:lnTo>
                    <a:pt x="329" y="72"/>
                  </a:lnTo>
                  <a:lnTo>
                    <a:pt x="265" y="78"/>
                  </a:lnTo>
                  <a:lnTo>
                    <a:pt x="204" y="86"/>
                  </a:lnTo>
                  <a:lnTo>
                    <a:pt x="142" y="96"/>
                  </a:lnTo>
                  <a:lnTo>
                    <a:pt x="81" y="105"/>
                  </a:lnTo>
                  <a:lnTo>
                    <a:pt x="20" y="114"/>
                  </a:lnTo>
                  <a:lnTo>
                    <a:pt x="0" y="85"/>
                  </a:lnTo>
                  <a:lnTo>
                    <a:pt x="79" y="69"/>
                  </a:lnTo>
                  <a:lnTo>
                    <a:pt x="162" y="56"/>
                  </a:lnTo>
                  <a:lnTo>
                    <a:pt x="245" y="44"/>
                  </a:lnTo>
                  <a:lnTo>
                    <a:pt x="333" y="34"/>
                  </a:lnTo>
                  <a:lnTo>
                    <a:pt x="422" y="25"/>
                  </a:lnTo>
                  <a:lnTo>
                    <a:pt x="512" y="18"/>
                  </a:lnTo>
                  <a:lnTo>
                    <a:pt x="603" y="11"/>
                  </a:lnTo>
                  <a:lnTo>
                    <a:pt x="694" y="6"/>
                  </a:lnTo>
                  <a:lnTo>
                    <a:pt x="782" y="3"/>
                  </a:lnTo>
                  <a:lnTo>
                    <a:pt x="868" y="0"/>
                  </a:lnTo>
                  <a:lnTo>
                    <a:pt x="875" y="20"/>
                  </a:lnTo>
                  <a:close/>
                </a:path>
              </a:pathLst>
            </a:custGeom>
            <a:solidFill>
              <a:srgbClr val="FF00B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17437" name="Freeform 6">
              <a:extLst>
                <a:ext uri="{FF2B5EF4-FFF2-40B4-BE49-F238E27FC236}">
                  <a16:creationId xmlns:a16="http://schemas.microsoft.com/office/drawing/2014/main" id="{079AF62D-4AD4-4C39-A996-85CBA1A2D530}"/>
                </a:ext>
              </a:extLst>
            </p:cNvPr>
            <p:cNvSpPr>
              <a:spLocks/>
            </p:cNvSpPr>
            <p:nvPr/>
          </p:nvSpPr>
          <p:spPr bwMode="auto">
            <a:xfrm>
              <a:off x="2442" y="238"/>
              <a:ext cx="865" cy="124"/>
            </a:xfrm>
            <a:custGeom>
              <a:avLst/>
              <a:gdLst>
                <a:gd name="T0" fmla="*/ 865 w 865"/>
                <a:gd name="T1" fmla="*/ 30 h 124"/>
                <a:gd name="T2" fmla="*/ 774 w 865"/>
                <a:gd name="T3" fmla="*/ 40 h 124"/>
                <a:gd name="T4" fmla="*/ 686 w 865"/>
                <a:gd name="T5" fmla="*/ 49 h 124"/>
                <a:gd name="T6" fmla="*/ 603 w 865"/>
                <a:gd name="T7" fmla="*/ 60 h 124"/>
                <a:gd name="T8" fmla="*/ 519 w 865"/>
                <a:gd name="T9" fmla="*/ 70 h 124"/>
                <a:gd name="T10" fmla="*/ 438 w 865"/>
                <a:gd name="T11" fmla="*/ 79 h 124"/>
                <a:gd name="T12" fmla="*/ 355 w 865"/>
                <a:gd name="T13" fmla="*/ 89 h 124"/>
                <a:gd name="T14" fmla="*/ 272 w 865"/>
                <a:gd name="T15" fmla="*/ 98 h 124"/>
                <a:gd name="T16" fmla="*/ 188 w 865"/>
                <a:gd name="T17" fmla="*/ 108 h 124"/>
                <a:gd name="T18" fmla="*/ 100 w 865"/>
                <a:gd name="T19" fmla="*/ 116 h 124"/>
                <a:gd name="T20" fmla="*/ 7 w 865"/>
                <a:gd name="T21" fmla="*/ 124 h 124"/>
                <a:gd name="T22" fmla="*/ 0 w 865"/>
                <a:gd name="T23" fmla="*/ 92 h 124"/>
                <a:gd name="T24" fmla="*/ 83 w 865"/>
                <a:gd name="T25" fmla="*/ 78 h 124"/>
                <a:gd name="T26" fmla="*/ 166 w 865"/>
                <a:gd name="T27" fmla="*/ 66 h 124"/>
                <a:gd name="T28" fmla="*/ 250 w 865"/>
                <a:gd name="T29" fmla="*/ 56 h 124"/>
                <a:gd name="T30" fmla="*/ 333 w 865"/>
                <a:gd name="T31" fmla="*/ 47 h 124"/>
                <a:gd name="T32" fmla="*/ 416 w 865"/>
                <a:gd name="T33" fmla="*/ 39 h 124"/>
                <a:gd name="T34" fmla="*/ 502 w 865"/>
                <a:gd name="T35" fmla="*/ 31 h 124"/>
                <a:gd name="T36" fmla="*/ 585 w 865"/>
                <a:gd name="T37" fmla="*/ 24 h 124"/>
                <a:gd name="T38" fmla="*/ 671 w 865"/>
                <a:gd name="T39" fmla="*/ 16 h 124"/>
                <a:gd name="T40" fmla="*/ 759 w 865"/>
                <a:gd name="T41" fmla="*/ 8 h 124"/>
                <a:gd name="T42" fmla="*/ 845 w 865"/>
                <a:gd name="T43" fmla="*/ 0 h 124"/>
                <a:gd name="T44" fmla="*/ 850 w 865"/>
                <a:gd name="T45" fmla="*/ 4 h 124"/>
                <a:gd name="T46" fmla="*/ 853 w 865"/>
                <a:gd name="T47" fmla="*/ 6 h 124"/>
                <a:gd name="T48" fmla="*/ 855 w 865"/>
                <a:gd name="T49" fmla="*/ 9 h 124"/>
                <a:gd name="T50" fmla="*/ 857 w 865"/>
                <a:gd name="T51" fmla="*/ 12 h 124"/>
                <a:gd name="T52" fmla="*/ 857 w 865"/>
                <a:gd name="T53" fmla="*/ 15 h 124"/>
                <a:gd name="T54" fmla="*/ 860 w 865"/>
                <a:gd name="T55" fmla="*/ 17 h 124"/>
                <a:gd name="T56" fmla="*/ 860 w 865"/>
                <a:gd name="T57" fmla="*/ 21 h 124"/>
                <a:gd name="T58" fmla="*/ 862 w 865"/>
                <a:gd name="T59" fmla="*/ 24 h 124"/>
                <a:gd name="T60" fmla="*/ 862 w 865"/>
                <a:gd name="T61" fmla="*/ 26 h 124"/>
                <a:gd name="T62" fmla="*/ 865 w 865"/>
                <a:gd name="T63" fmla="*/ 30 h 124"/>
                <a:gd name="T64" fmla="*/ 865 w 865"/>
                <a:gd name="T65" fmla="*/ 30 h 124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865"/>
                <a:gd name="T100" fmla="*/ 0 h 124"/>
                <a:gd name="T101" fmla="*/ 865 w 865"/>
                <a:gd name="T102" fmla="*/ 124 h 124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865" h="124">
                  <a:moveTo>
                    <a:pt x="865" y="30"/>
                  </a:moveTo>
                  <a:lnTo>
                    <a:pt x="774" y="40"/>
                  </a:lnTo>
                  <a:lnTo>
                    <a:pt x="686" y="49"/>
                  </a:lnTo>
                  <a:lnTo>
                    <a:pt x="603" y="60"/>
                  </a:lnTo>
                  <a:lnTo>
                    <a:pt x="519" y="70"/>
                  </a:lnTo>
                  <a:lnTo>
                    <a:pt x="438" y="79"/>
                  </a:lnTo>
                  <a:lnTo>
                    <a:pt x="355" y="89"/>
                  </a:lnTo>
                  <a:lnTo>
                    <a:pt x="272" y="98"/>
                  </a:lnTo>
                  <a:lnTo>
                    <a:pt x="188" y="108"/>
                  </a:lnTo>
                  <a:lnTo>
                    <a:pt x="100" y="116"/>
                  </a:lnTo>
                  <a:lnTo>
                    <a:pt x="7" y="124"/>
                  </a:lnTo>
                  <a:lnTo>
                    <a:pt x="0" y="92"/>
                  </a:lnTo>
                  <a:lnTo>
                    <a:pt x="83" y="78"/>
                  </a:lnTo>
                  <a:lnTo>
                    <a:pt x="166" y="66"/>
                  </a:lnTo>
                  <a:lnTo>
                    <a:pt x="250" y="56"/>
                  </a:lnTo>
                  <a:lnTo>
                    <a:pt x="333" y="47"/>
                  </a:lnTo>
                  <a:lnTo>
                    <a:pt x="416" y="39"/>
                  </a:lnTo>
                  <a:lnTo>
                    <a:pt x="502" y="31"/>
                  </a:lnTo>
                  <a:lnTo>
                    <a:pt x="585" y="24"/>
                  </a:lnTo>
                  <a:lnTo>
                    <a:pt x="671" y="16"/>
                  </a:lnTo>
                  <a:lnTo>
                    <a:pt x="759" y="8"/>
                  </a:lnTo>
                  <a:lnTo>
                    <a:pt x="845" y="0"/>
                  </a:lnTo>
                  <a:lnTo>
                    <a:pt x="850" y="4"/>
                  </a:lnTo>
                  <a:lnTo>
                    <a:pt x="853" y="6"/>
                  </a:lnTo>
                  <a:lnTo>
                    <a:pt x="855" y="9"/>
                  </a:lnTo>
                  <a:lnTo>
                    <a:pt x="857" y="12"/>
                  </a:lnTo>
                  <a:lnTo>
                    <a:pt x="857" y="15"/>
                  </a:lnTo>
                  <a:lnTo>
                    <a:pt x="860" y="17"/>
                  </a:lnTo>
                  <a:lnTo>
                    <a:pt x="860" y="21"/>
                  </a:lnTo>
                  <a:lnTo>
                    <a:pt x="862" y="24"/>
                  </a:lnTo>
                  <a:lnTo>
                    <a:pt x="862" y="26"/>
                  </a:lnTo>
                  <a:lnTo>
                    <a:pt x="865" y="30"/>
                  </a:lnTo>
                  <a:close/>
                </a:path>
              </a:pathLst>
            </a:custGeom>
            <a:solidFill>
              <a:srgbClr val="FF00B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17438" name="Freeform 7">
              <a:extLst>
                <a:ext uri="{FF2B5EF4-FFF2-40B4-BE49-F238E27FC236}">
                  <a16:creationId xmlns:a16="http://schemas.microsoft.com/office/drawing/2014/main" id="{7DCBA508-416B-4CCA-97EC-72BC7DD7E39D}"/>
                </a:ext>
              </a:extLst>
            </p:cNvPr>
            <p:cNvSpPr>
              <a:spLocks/>
            </p:cNvSpPr>
            <p:nvPr/>
          </p:nvSpPr>
          <p:spPr bwMode="auto">
            <a:xfrm>
              <a:off x="1900" y="245"/>
              <a:ext cx="2005" cy="246"/>
            </a:xfrm>
            <a:custGeom>
              <a:avLst/>
              <a:gdLst>
                <a:gd name="T0" fmla="*/ 2005 w 2005"/>
                <a:gd name="T1" fmla="*/ 23 h 246"/>
                <a:gd name="T2" fmla="*/ 2005 w 2005"/>
                <a:gd name="T3" fmla="*/ 34 h 246"/>
                <a:gd name="T4" fmla="*/ 1809 w 2005"/>
                <a:gd name="T5" fmla="*/ 56 h 246"/>
                <a:gd name="T6" fmla="*/ 1610 w 2005"/>
                <a:gd name="T7" fmla="*/ 77 h 246"/>
                <a:gd name="T8" fmla="*/ 1412 w 2005"/>
                <a:gd name="T9" fmla="*/ 98 h 246"/>
                <a:gd name="T10" fmla="*/ 1216 w 2005"/>
                <a:gd name="T11" fmla="*/ 119 h 246"/>
                <a:gd name="T12" fmla="*/ 1017 w 2005"/>
                <a:gd name="T13" fmla="*/ 141 h 246"/>
                <a:gd name="T14" fmla="*/ 819 w 2005"/>
                <a:gd name="T15" fmla="*/ 161 h 246"/>
                <a:gd name="T16" fmla="*/ 620 w 2005"/>
                <a:gd name="T17" fmla="*/ 183 h 246"/>
                <a:gd name="T18" fmla="*/ 421 w 2005"/>
                <a:gd name="T19" fmla="*/ 203 h 246"/>
                <a:gd name="T20" fmla="*/ 220 w 2005"/>
                <a:gd name="T21" fmla="*/ 224 h 246"/>
                <a:gd name="T22" fmla="*/ 19 w 2005"/>
                <a:gd name="T23" fmla="*/ 246 h 246"/>
                <a:gd name="T24" fmla="*/ 17 w 2005"/>
                <a:gd name="T25" fmla="*/ 242 h 246"/>
                <a:gd name="T26" fmla="*/ 15 w 2005"/>
                <a:gd name="T27" fmla="*/ 239 h 246"/>
                <a:gd name="T28" fmla="*/ 12 w 2005"/>
                <a:gd name="T29" fmla="*/ 235 h 246"/>
                <a:gd name="T30" fmla="*/ 10 w 2005"/>
                <a:gd name="T31" fmla="*/ 232 h 246"/>
                <a:gd name="T32" fmla="*/ 5 w 2005"/>
                <a:gd name="T33" fmla="*/ 229 h 246"/>
                <a:gd name="T34" fmla="*/ 2 w 2005"/>
                <a:gd name="T35" fmla="*/ 224 h 246"/>
                <a:gd name="T36" fmla="*/ 2 w 2005"/>
                <a:gd name="T37" fmla="*/ 221 h 246"/>
                <a:gd name="T38" fmla="*/ 0 w 2005"/>
                <a:gd name="T39" fmla="*/ 217 h 246"/>
                <a:gd name="T40" fmla="*/ 0 w 2005"/>
                <a:gd name="T41" fmla="*/ 213 h 246"/>
                <a:gd name="T42" fmla="*/ 2 w 2005"/>
                <a:gd name="T43" fmla="*/ 208 h 246"/>
                <a:gd name="T44" fmla="*/ 159 w 2005"/>
                <a:gd name="T45" fmla="*/ 183 h 246"/>
                <a:gd name="T46" fmla="*/ 319 w 2005"/>
                <a:gd name="T47" fmla="*/ 161 h 246"/>
                <a:gd name="T48" fmla="*/ 480 w 2005"/>
                <a:gd name="T49" fmla="*/ 141 h 246"/>
                <a:gd name="T50" fmla="*/ 642 w 2005"/>
                <a:gd name="T51" fmla="*/ 121 h 246"/>
                <a:gd name="T52" fmla="*/ 806 w 2005"/>
                <a:gd name="T53" fmla="*/ 104 h 246"/>
                <a:gd name="T54" fmla="*/ 970 w 2005"/>
                <a:gd name="T55" fmla="*/ 87 h 246"/>
                <a:gd name="T56" fmla="*/ 1135 w 2005"/>
                <a:gd name="T57" fmla="*/ 71 h 246"/>
                <a:gd name="T58" fmla="*/ 1301 w 2005"/>
                <a:gd name="T59" fmla="*/ 54 h 246"/>
                <a:gd name="T60" fmla="*/ 1468 w 2005"/>
                <a:gd name="T61" fmla="*/ 38 h 246"/>
                <a:gd name="T62" fmla="*/ 1635 w 2005"/>
                <a:gd name="T63" fmla="*/ 19 h 246"/>
                <a:gd name="T64" fmla="*/ 1667 w 2005"/>
                <a:gd name="T65" fmla="*/ 17 h 246"/>
                <a:gd name="T66" fmla="*/ 1698 w 2005"/>
                <a:gd name="T67" fmla="*/ 15 h 246"/>
                <a:gd name="T68" fmla="*/ 1735 w 2005"/>
                <a:gd name="T69" fmla="*/ 11 h 246"/>
                <a:gd name="T70" fmla="*/ 1772 w 2005"/>
                <a:gd name="T71" fmla="*/ 9 h 246"/>
                <a:gd name="T72" fmla="*/ 1811 w 2005"/>
                <a:gd name="T73" fmla="*/ 6 h 246"/>
                <a:gd name="T74" fmla="*/ 1850 w 2005"/>
                <a:gd name="T75" fmla="*/ 3 h 246"/>
                <a:gd name="T76" fmla="*/ 1887 w 2005"/>
                <a:gd name="T77" fmla="*/ 1 h 246"/>
                <a:gd name="T78" fmla="*/ 1926 w 2005"/>
                <a:gd name="T79" fmla="*/ 0 h 246"/>
                <a:gd name="T80" fmla="*/ 1963 w 2005"/>
                <a:gd name="T81" fmla="*/ 0 h 246"/>
                <a:gd name="T82" fmla="*/ 1997 w 2005"/>
                <a:gd name="T83" fmla="*/ 2 h 246"/>
                <a:gd name="T84" fmla="*/ 2005 w 2005"/>
                <a:gd name="T85" fmla="*/ 23 h 246"/>
                <a:gd name="T86" fmla="*/ 2005 w 2005"/>
                <a:gd name="T87" fmla="*/ 23 h 24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2005"/>
                <a:gd name="T133" fmla="*/ 0 h 246"/>
                <a:gd name="T134" fmla="*/ 2005 w 2005"/>
                <a:gd name="T135" fmla="*/ 246 h 246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2005" h="246">
                  <a:moveTo>
                    <a:pt x="2005" y="23"/>
                  </a:moveTo>
                  <a:lnTo>
                    <a:pt x="2005" y="34"/>
                  </a:lnTo>
                  <a:lnTo>
                    <a:pt x="1809" y="56"/>
                  </a:lnTo>
                  <a:lnTo>
                    <a:pt x="1610" y="77"/>
                  </a:lnTo>
                  <a:lnTo>
                    <a:pt x="1412" y="98"/>
                  </a:lnTo>
                  <a:lnTo>
                    <a:pt x="1216" y="119"/>
                  </a:lnTo>
                  <a:lnTo>
                    <a:pt x="1017" y="141"/>
                  </a:lnTo>
                  <a:lnTo>
                    <a:pt x="819" y="161"/>
                  </a:lnTo>
                  <a:lnTo>
                    <a:pt x="620" y="183"/>
                  </a:lnTo>
                  <a:lnTo>
                    <a:pt x="421" y="203"/>
                  </a:lnTo>
                  <a:lnTo>
                    <a:pt x="220" y="224"/>
                  </a:lnTo>
                  <a:lnTo>
                    <a:pt x="19" y="246"/>
                  </a:lnTo>
                  <a:lnTo>
                    <a:pt x="17" y="242"/>
                  </a:lnTo>
                  <a:lnTo>
                    <a:pt x="15" y="239"/>
                  </a:lnTo>
                  <a:lnTo>
                    <a:pt x="12" y="235"/>
                  </a:lnTo>
                  <a:lnTo>
                    <a:pt x="10" y="232"/>
                  </a:lnTo>
                  <a:lnTo>
                    <a:pt x="5" y="229"/>
                  </a:lnTo>
                  <a:lnTo>
                    <a:pt x="2" y="224"/>
                  </a:lnTo>
                  <a:lnTo>
                    <a:pt x="2" y="221"/>
                  </a:lnTo>
                  <a:lnTo>
                    <a:pt x="0" y="217"/>
                  </a:lnTo>
                  <a:lnTo>
                    <a:pt x="0" y="213"/>
                  </a:lnTo>
                  <a:lnTo>
                    <a:pt x="2" y="208"/>
                  </a:lnTo>
                  <a:lnTo>
                    <a:pt x="159" y="183"/>
                  </a:lnTo>
                  <a:lnTo>
                    <a:pt x="319" y="161"/>
                  </a:lnTo>
                  <a:lnTo>
                    <a:pt x="480" y="141"/>
                  </a:lnTo>
                  <a:lnTo>
                    <a:pt x="642" y="121"/>
                  </a:lnTo>
                  <a:lnTo>
                    <a:pt x="806" y="104"/>
                  </a:lnTo>
                  <a:lnTo>
                    <a:pt x="970" y="87"/>
                  </a:lnTo>
                  <a:lnTo>
                    <a:pt x="1135" y="71"/>
                  </a:lnTo>
                  <a:lnTo>
                    <a:pt x="1301" y="54"/>
                  </a:lnTo>
                  <a:lnTo>
                    <a:pt x="1468" y="38"/>
                  </a:lnTo>
                  <a:lnTo>
                    <a:pt x="1635" y="19"/>
                  </a:lnTo>
                  <a:lnTo>
                    <a:pt x="1667" y="17"/>
                  </a:lnTo>
                  <a:lnTo>
                    <a:pt x="1698" y="15"/>
                  </a:lnTo>
                  <a:lnTo>
                    <a:pt x="1735" y="11"/>
                  </a:lnTo>
                  <a:lnTo>
                    <a:pt x="1772" y="9"/>
                  </a:lnTo>
                  <a:lnTo>
                    <a:pt x="1811" y="6"/>
                  </a:lnTo>
                  <a:lnTo>
                    <a:pt x="1850" y="3"/>
                  </a:lnTo>
                  <a:lnTo>
                    <a:pt x="1887" y="1"/>
                  </a:lnTo>
                  <a:lnTo>
                    <a:pt x="1926" y="0"/>
                  </a:lnTo>
                  <a:lnTo>
                    <a:pt x="1963" y="0"/>
                  </a:lnTo>
                  <a:lnTo>
                    <a:pt x="1997" y="2"/>
                  </a:lnTo>
                  <a:lnTo>
                    <a:pt x="2005" y="23"/>
                  </a:lnTo>
                  <a:close/>
                </a:path>
              </a:pathLst>
            </a:custGeom>
            <a:solidFill>
              <a:srgbClr val="FFB3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17439" name="Freeform 8">
              <a:extLst>
                <a:ext uri="{FF2B5EF4-FFF2-40B4-BE49-F238E27FC236}">
                  <a16:creationId xmlns:a16="http://schemas.microsoft.com/office/drawing/2014/main" id="{65687D96-32E3-4AE4-A054-47658809731B}"/>
                </a:ext>
              </a:extLst>
            </p:cNvPr>
            <p:cNvSpPr>
              <a:spLocks/>
            </p:cNvSpPr>
            <p:nvPr/>
          </p:nvSpPr>
          <p:spPr bwMode="auto">
            <a:xfrm>
              <a:off x="3358" y="349"/>
              <a:ext cx="331" cy="232"/>
            </a:xfrm>
            <a:custGeom>
              <a:avLst/>
              <a:gdLst>
                <a:gd name="T0" fmla="*/ 204 w 331"/>
                <a:gd name="T1" fmla="*/ 18 h 232"/>
                <a:gd name="T2" fmla="*/ 221 w 331"/>
                <a:gd name="T3" fmla="*/ 30 h 232"/>
                <a:gd name="T4" fmla="*/ 228 w 331"/>
                <a:gd name="T5" fmla="*/ 41 h 232"/>
                <a:gd name="T6" fmla="*/ 231 w 331"/>
                <a:gd name="T7" fmla="*/ 54 h 232"/>
                <a:gd name="T8" fmla="*/ 221 w 331"/>
                <a:gd name="T9" fmla="*/ 66 h 232"/>
                <a:gd name="T10" fmla="*/ 206 w 331"/>
                <a:gd name="T11" fmla="*/ 73 h 232"/>
                <a:gd name="T12" fmla="*/ 191 w 331"/>
                <a:gd name="T13" fmla="*/ 78 h 232"/>
                <a:gd name="T14" fmla="*/ 177 w 331"/>
                <a:gd name="T15" fmla="*/ 81 h 232"/>
                <a:gd name="T16" fmla="*/ 164 w 331"/>
                <a:gd name="T17" fmla="*/ 86 h 232"/>
                <a:gd name="T18" fmla="*/ 155 w 331"/>
                <a:gd name="T19" fmla="*/ 91 h 232"/>
                <a:gd name="T20" fmla="*/ 167 w 331"/>
                <a:gd name="T21" fmla="*/ 97 h 232"/>
                <a:gd name="T22" fmla="*/ 206 w 331"/>
                <a:gd name="T23" fmla="*/ 96 h 232"/>
                <a:gd name="T24" fmla="*/ 250 w 331"/>
                <a:gd name="T25" fmla="*/ 95 h 232"/>
                <a:gd name="T26" fmla="*/ 289 w 331"/>
                <a:gd name="T27" fmla="*/ 98 h 232"/>
                <a:gd name="T28" fmla="*/ 319 w 331"/>
                <a:gd name="T29" fmla="*/ 112 h 232"/>
                <a:gd name="T30" fmla="*/ 331 w 331"/>
                <a:gd name="T31" fmla="*/ 136 h 232"/>
                <a:gd name="T32" fmla="*/ 329 w 331"/>
                <a:gd name="T33" fmla="*/ 155 h 232"/>
                <a:gd name="T34" fmla="*/ 319 w 331"/>
                <a:gd name="T35" fmla="*/ 175 h 232"/>
                <a:gd name="T36" fmla="*/ 302 w 331"/>
                <a:gd name="T37" fmla="*/ 192 h 232"/>
                <a:gd name="T38" fmla="*/ 280 w 331"/>
                <a:gd name="T39" fmla="*/ 208 h 232"/>
                <a:gd name="T40" fmla="*/ 255 w 331"/>
                <a:gd name="T41" fmla="*/ 218 h 232"/>
                <a:gd name="T42" fmla="*/ 238 w 331"/>
                <a:gd name="T43" fmla="*/ 223 h 232"/>
                <a:gd name="T44" fmla="*/ 218 w 331"/>
                <a:gd name="T45" fmla="*/ 226 h 232"/>
                <a:gd name="T46" fmla="*/ 199 w 331"/>
                <a:gd name="T47" fmla="*/ 229 h 232"/>
                <a:gd name="T48" fmla="*/ 179 w 331"/>
                <a:gd name="T49" fmla="*/ 231 h 232"/>
                <a:gd name="T50" fmla="*/ 167 w 331"/>
                <a:gd name="T51" fmla="*/ 207 h 232"/>
                <a:gd name="T52" fmla="*/ 150 w 331"/>
                <a:gd name="T53" fmla="*/ 159 h 232"/>
                <a:gd name="T54" fmla="*/ 118 w 331"/>
                <a:gd name="T55" fmla="*/ 114 h 232"/>
                <a:gd name="T56" fmla="*/ 76 w 331"/>
                <a:gd name="T57" fmla="*/ 71 h 232"/>
                <a:gd name="T58" fmla="*/ 27 w 331"/>
                <a:gd name="T59" fmla="*/ 30 h 232"/>
                <a:gd name="T60" fmla="*/ 17 w 331"/>
                <a:gd name="T61" fmla="*/ 6 h 232"/>
                <a:gd name="T62" fmla="*/ 57 w 331"/>
                <a:gd name="T63" fmla="*/ 1 h 232"/>
                <a:gd name="T64" fmla="*/ 101 w 331"/>
                <a:gd name="T65" fmla="*/ 0 h 232"/>
                <a:gd name="T66" fmla="*/ 142 w 331"/>
                <a:gd name="T67" fmla="*/ 1 h 232"/>
                <a:gd name="T68" fmla="*/ 179 w 331"/>
                <a:gd name="T69" fmla="*/ 8 h 232"/>
                <a:gd name="T70" fmla="*/ 194 w 331"/>
                <a:gd name="T71" fmla="*/ 13 h 23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331"/>
                <a:gd name="T109" fmla="*/ 0 h 232"/>
                <a:gd name="T110" fmla="*/ 331 w 331"/>
                <a:gd name="T111" fmla="*/ 232 h 232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331" h="232">
                  <a:moveTo>
                    <a:pt x="194" y="13"/>
                  </a:moveTo>
                  <a:lnTo>
                    <a:pt x="204" y="18"/>
                  </a:lnTo>
                  <a:lnTo>
                    <a:pt x="213" y="23"/>
                  </a:lnTo>
                  <a:lnTo>
                    <a:pt x="221" y="30"/>
                  </a:lnTo>
                  <a:lnTo>
                    <a:pt x="226" y="35"/>
                  </a:lnTo>
                  <a:lnTo>
                    <a:pt x="228" y="41"/>
                  </a:lnTo>
                  <a:lnTo>
                    <a:pt x="231" y="48"/>
                  </a:lnTo>
                  <a:lnTo>
                    <a:pt x="231" y="54"/>
                  </a:lnTo>
                  <a:lnTo>
                    <a:pt x="228" y="61"/>
                  </a:lnTo>
                  <a:lnTo>
                    <a:pt x="221" y="66"/>
                  </a:lnTo>
                  <a:lnTo>
                    <a:pt x="213" y="71"/>
                  </a:lnTo>
                  <a:lnTo>
                    <a:pt x="206" y="73"/>
                  </a:lnTo>
                  <a:lnTo>
                    <a:pt x="199" y="75"/>
                  </a:lnTo>
                  <a:lnTo>
                    <a:pt x="191" y="78"/>
                  </a:lnTo>
                  <a:lnTo>
                    <a:pt x="184" y="80"/>
                  </a:lnTo>
                  <a:lnTo>
                    <a:pt x="177" y="81"/>
                  </a:lnTo>
                  <a:lnTo>
                    <a:pt x="169" y="83"/>
                  </a:lnTo>
                  <a:lnTo>
                    <a:pt x="164" y="86"/>
                  </a:lnTo>
                  <a:lnTo>
                    <a:pt x="157" y="88"/>
                  </a:lnTo>
                  <a:lnTo>
                    <a:pt x="155" y="91"/>
                  </a:lnTo>
                  <a:lnTo>
                    <a:pt x="150" y="95"/>
                  </a:lnTo>
                  <a:lnTo>
                    <a:pt x="167" y="97"/>
                  </a:lnTo>
                  <a:lnTo>
                    <a:pt x="187" y="97"/>
                  </a:lnTo>
                  <a:lnTo>
                    <a:pt x="206" y="96"/>
                  </a:lnTo>
                  <a:lnTo>
                    <a:pt x="228" y="95"/>
                  </a:lnTo>
                  <a:lnTo>
                    <a:pt x="250" y="95"/>
                  </a:lnTo>
                  <a:lnTo>
                    <a:pt x="270" y="95"/>
                  </a:lnTo>
                  <a:lnTo>
                    <a:pt x="289" y="98"/>
                  </a:lnTo>
                  <a:lnTo>
                    <a:pt x="307" y="103"/>
                  </a:lnTo>
                  <a:lnTo>
                    <a:pt x="319" y="112"/>
                  </a:lnTo>
                  <a:lnTo>
                    <a:pt x="326" y="125"/>
                  </a:lnTo>
                  <a:lnTo>
                    <a:pt x="331" y="136"/>
                  </a:lnTo>
                  <a:lnTo>
                    <a:pt x="331" y="146"/>
                  </a:lnTo>
                  <a:lnTo>
                    <a:pt x="329" y="155"/>
                  </a:lnTo>
                  <a:lnTo>
                    <a:pt x="326" y="166"/>
                  </a:lnTo>
                  <a:lnTo>
                    <a:pt x="319" y="175"/>
                  </a:lnTo>
                  <a:lnTo>
                    <a:pt x="312" y="183"/>
                  </a:lnTo>
                  <a:lnTo>
                    <a:pt x="302" y="192"/>
                  </a:lnTo>
                  <a:lnTo>
                    <a:pt x="292" y="200"/>
                  </a:lnTo>
                  <a:lnTo>
                    <a:pt x="280" y="208"/>
                  </a:lnTo>
                  <a:lnTo>
                    <a:pt x="265" y="215"/>
                  </a:lnTo>
                  <a:lnTo>
                    <a:pt x="255" y="218"/>
                  </a:lnTo>
                  <a:lnTo>
                    <a:pt x="248" y="222"/>
                  </a:lnTo>
                  <a:lnTo>
                    <a:pt x="238" y="223"/>
                  </a:lnTo>
                  <a:lnTo>
                    <a:pt x="228" y="225"/>
                  </a:lnTo>
                  <a:lnTo>
                    <a:pt x="218" y="226"/>
                  </a:lnTo>
                  <a:lnTo>
                    <a:pt x="209" y="227"/>
                  </a:lnTo>
                  <a:lnTo>
                    <a:pt x="199" y="229"/>
                  </a:lnTo>
                  <a:lnTo>
                    <a:pt x="189" y="230"/>
                  </a:lnTo>
                  <a:lnTo>
                    <a:pt x="179" y="231"/>
                  </a:lnTo>
                  <a:lnTo>
                    <a:pt x="169" y="232"/>
                  </a:lnTo>
                  <a:lnTo>
                    <a:pt x="167" y="207"/>
                  </a:lnTo>
                  <a:lnTo>
                    <a:pt x="160" y="183"/>
                  </a:lnTo>
                  <a:lnTo>
                    <a:pt x="150" y="159"/>
                  </a:lnTo>
                  <a:lnTo>
                    <a:pt x="135" y="136"/>
                  </a:lnTo>
                  <a:lnTo>
                    <a:pt x="118" y="114"/>
                  </a:lnTo>
                  <a:lnTo>
                    <a:pt x="98" y="93"/>
                  </a:lnTo>
                  <a:lnTo>
                    <a:pt x="76" y="71"/>
                  </a:lnTo>
                  <a:lnTo>
                    <a:pt x="52" y="50"/>
                  </a:lnTo>
                  <a:lnTo>
                    <a:pt x="27" y="30"/>
                  </a:lnTo>
                  <a:lnTo>
                    <a:pt x="0" y="9"/>
                  </a:lnTo>
                  <a:lnTo>
                    <a:pt x="17" y="6"/>
                  </a:lnTo>
                  <a:lnTo>
                    <a:pt x="37" y="3"/>
                  </a:lnTo>
                  <a:lnTo>
                    <a:pt x="57" y="1"/>
                  </a:lnTo>
                  <a:lnTo>
                    <a:pt x="79" y="0"/>
                  </a:lnTo>
                  <a:lnTo>
                    <a:pt x="101" y="0"/>
                  </a:lnTo>
                  <a:lnTo>
                    <a:pt x="120" y="0"/>
                  </a:lnTo>
                  <a:lnTo>
                    <a:pt x="142" y="1"/>
                  </a:lnTo>
                  <a:lnTo>
                    <a:pt x="162" y="5"/>
                  </a:lnTo>
                  <a:lnTo>
                    <a:pt x="179" y="8"/>
                  </a:lnTo>
                  <a:lnTo>
                    <a:pt x="194" y="13"/>
                  </a:ln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17440" name="Freeform 9">
              <a:extLst>
                <a:ext uri="{FF2B5EF4-FFF2-40B4-BE49-F238E27FC236}">
                  <a16:creationId xmlns:a16="http://schemas.microsoft.com/office/drawing/2014/main" id="{08BA23B9-DBF9-44BA-B86C-CBE4D88C6150}"/>
                </a:ext>
              </a:extLst>
            </p:cNvPr>
            <p:cNvSpPr>
              <a:spLocks/>
            </p:cNvSpPr>
            <p:nvPr/>
          </p:nvSpPr>
          <p:spPr bwMode="auto">
            <a:xfrm>
              <a:off x="2405" y="362"/>
              <a:ext cx="1095" cy="609"/>
            </a:xfrm>
            <a:custGeom>
              <a:avLst/>
              <a:gdLst>
                <a:gd name="T0" fmla="*/ 1059 w 1095"/>
                <a:gd name="T1" fmla="*/ 118 h 609"/>
                <a:gd name="T2" fmla="*/ 1095 w 1095"/>
                <a:gd name="T3" fmla="*/ 205 h 609"/>
                <a:gd name="T4" fmla="*/ 1078 w 1095"/>
                <a:gd name="T5" fmla="*/ 293 h 609"/>
                <a:gd name="T6" fmla="*/ 1022 w 1095"/>
                <a:gd name="T7" fmla="*/ 379 h 609"/>
                <a:gd name="T8" fmla="*/ 943 w 1095"/>
                <a:gd name="T9" fmla="*/ 460 h 609"/>
                <a:gd name="T10" fmla="*/ 870 w 1095"/>
                <a:gd name="T11" fmla="*/ 516 h 609"/>
                <a:gd name="T12" fmla="*/ 796 w 1095"/>
                <a:gd name="T13" fmla="*/ 552 h 609"/>
                <a:gd name="T14" fmla="*/ 713 w 1095"/>
                <a:gd name="T15" fmla="*/ 582 h 609"/>
                <a:gd name="T16" fmla="*/ 622 w 1095"/>
                <a:gd name="T17" fmla="*/ 603 h 609"/>
                <a:gd name="T18" fmla="*/ 522 w 1095"/>
                <a:gd name="T19" fmla="*/ 609 h 609"/>
                <a:gd name="T20" fmla="*/ 402 w 1095"/>
                <a:gd name="T21" fmla="*/ 596 h 609"/>
                <a:gd name="T22" fmla="*/ 284 w 1095"/>
                <a:gd name="T23" fmla="*/ 568 h 609"/>
                <a:gd name="T24" fmla="*/ 184 w 1095"/>
                <a:gd name="T25" fmla="*/ 524 h 609"/>
                <a:gd name="T26" fmla="*/ 103 w 1095"/>
                <a:gd name="T27" fmla="*/ 473 h 609"/>
                <a:gd name="T28" fmla="*/ 41 w 1095"/>
                <a:gd name="T29" fmla="*/ 417 h 609"/>
                <a:gd name="T30" fmla="*/ 5 w 1095"/>
                <a:gd name="T31" fmla="*/ 355 h 609"/>
                <a:gd name="T32" fmla="*/ 0 w 1095"/>
                <a:gd name="T33" fmla="*/ 292 h 609"/>
                <a:gd name="T34" fmla="*/ 17 w 1095"/>
                <a:gd name="T35" fmla="*/ 230 h 609"/>
                <a:gd name="T36" fmla="*/ 54 w 1095"/>
                <a:gd name="T37" fmla="*/ 171 h 609"/>
                <a:gd name="T38" fmla="*/ 100 w 1095"/>
                <a:gd name="T39" fmla="*/ 115 h 609"/>
                <a:gd name="T40" fmla="*/ 139 w 1095"/>
                <a:gd name="T41" fmla="*/ 84 h 609"/>
                <a:gd name="T42" fmla="*/ 166 w 1095"/>
                <a:gd name="T43" fmla="*/ 78 h 609"/>
                <a:gd name="T44" fmla="*/ 191 w 1095"/>
                <a:gd name="T45" fmla="*/ 73 h 609"/>
                <a:gd name="T46" fmla="*/ 215 w 1095"/>
                <a:gd name="T47" fmla="*/ 70 h 609"/>
                <a:gd name="T48" fmla="*/ 242 w 1095"/>
                <a:gd name="T49" fmla="*/ 73 h 609"/>
                <a:gd name="T50" fmla="*/ 247 w 1095"/>
                <a:gd name="T51" fmla="*/ 76 h 609"/>
                <a:gd name="T52" fmla="*/ 230 w 1095"/>
                <a:gd name="T53" fmla="*/ 80 h 609"/>
                <a:gd name="T54" fmla="*/ 215 w 1095"/>
                <a:gd name="T55" fmla="*/ 85 h 609"/>
                <a:gd name="T56" fmla="*/ 201 w 1095"/>
                <a:gd name="T57" fmla="*/ 92 h 609"/>
                <a:gd name="T58" fmla="*/ 189 w 1095"/>
                <a:gd name="T59" fmla="*/ 100 h 609"/>
                <a:gd name="T60" fmla="*/ 184 w 1095"/>
                <a:gd name="T61" fmla="*/ 116 h 609"/>
                <a:gd name="T62" fmla="*/ 220 w 1095"/>
                <a:gd name="T63" fmla="*/ 109 h 609"/>
                <a:gd name="T64" fmla="*/ 262 w 1095"/>
                <a:gd name="T65" fmla="*/ 100 h 609"/>
                <a:gd name="T66" fmla="*/ 304 w 1095"/>
                <a:gd name="T67" fmla="*/ 92 h 609"/>
                <a:gd name="T68" fmla="*/ 350 w 1095"/>
                <a:gd name="T69" fmla="*/ 90 h 609"/>
                <a:gd name="T70" fmla="*/ 397 w 1095"/>
                <a:gd name="T71" fmla="*/ 96 h 609"/>
                <a:gd name="T72" fmla="*/ 407 w 1095"/>
                <a:gd name="T73" fmla="*/ 90 h 609"/>
                <a:gd name="T74" fmla="*/ 409 w 1095"/>
                <a:gd name="T75" fmla="*/ 84 h 609"/>
                <a:gd name="T76" fmla="*/ 407 w 1095"/>
                <a:gd name="T77" fmla="*/ 78 h 609"/>
                <a:gd name="T78" fmla="*/ 402 w 1095"/>
                <a:gd name="T79" fmla="*/ 73 h 609"/>
                <a:gd name="T80" fmla="*/ 397 w 1095"/>
                <a:gd name="T81" fmla="*/ 67 h 609"/>
                <a:gd name="T82" fmla="*/ 392 w 1095"/>
                <a:gd name="T83" fmla="*/ 67 h 609"/>
                <a:gd name="T84" fmla="*/ 387 w 1095"/>
                <a:gd name="T85" fmla="*/ 67 h 609"/>
                <a:gd name="T86" fmla="*/ 380 w 1095"/>
                <a:gd name="T87" fmla="*/ 66 h 609"/>
                <a:gd name="T88" fmla="*/ 375 w 1095"/>
                <a:gd name="T89" fmla="*/ 65 h 609"/>
                <a:gd name="T90" fmla="*/ 372 w 1095"/>
                <a:gd name="T91" fmla="*/ 61 h 609"/>
                <a:gd name="T92" fmla="*/ 426 w 1095"/>
                <a:gd name="T93" fmla="*/ 52 h 609"/>
                <a:gd name="T94" fmla="*/ 537 w 1095"/>
                <a:gd name="T95" fmla="*/ 42 h 609"/>
                <a:gd name="T96" fmla="*/ 647 w 1095"/>
                <a:gd name="T97" fmla="*/ 29 h 609"/>
                <a:gd name="T98" fmla="*/ 755 w 1095"/>
                <a:gd name="T99" fmla="*/ 18 h 609"/>
                <a:gd name="T100" fmla="*/ 865 w 1095"/>
                <a:gd name="T101" fmla="*/ 6 h 609"/>
                <a:gd name="T102" fmla="*/ 1015 w 1095"/>
                <a:gd name="T103" fmla="*/ 75 h 609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1095"/>
                <a:gd name="T157" fmla="*/ 0 h 609"/>
                <a:gd name="T158" fmla="*/ 1095 w 1095"/>
                <a:gd name="T159" fmla="*/ 609 h 609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1095" h="609">
                  <a:moveTo>
                    <a:pt x="1015" y="75"/>
                  </a:moveTo>
                  <a:lnTo>
                    <a:pt x="1059" y="118"/>
                  </a:lnTo>
                  <a:lnTo>
                    <a:pt x="1083" y="162"/>
                  </a:lnTo>
                  <a:lnTo>
                    <a:pt x="1095" y="205"/>
                  </a:lnTo>
                  <a:lnTo>
                    <a:pt x="1091" y="249"/>
                  </a:lnTo>
                  <a:lnTo>
                    <a:pt x="1078" y="293"/>
                  </a:lnTo>
                  <a:lnTo>
                    <a:pt x="1054" y="337"/>
                  </a:lnTo>
                  <a:lnTo>
                    <a:pt x="1022" y="379"/>
                  </a:lnTo>
                  <a:lnTo>
                    <a:pt x="985" y="420"/>
                  </a:lnTo>
                  <a:lnTo>
                    <a:pt x="943" y="460"/>
                  </a:lnTo>
                  <a:lnTo>
                    <a:pt x="902" y="499"/>
                  </a:lnTo>
                  <a:lnTo>
                    <a:pt x="870" y="516"/>
                  </a:lnTo>
                  <a:lnTo>
                    <a:pt x="833" y="534"/>
                  </a:lnTo>
                  <a:lnTo>
                    <a:pt x="796" y="552"/>
                  </a:lnTo>
                  <a:lnTo>
                    <a:pt x="757" y="568"/>
                  </a:lnTo>
                  <a:lnTo>
                    <a:pt x="713" y="582"/>
                  </a:lnTo>
                  <a:lnTo>
                    <a:pt x="669" y="594"/>
                  </a:lnTo>
                  <a:lnTo>
                    <a:pt x="622" y="603"/>
                  </a:lnTo>
                  <a:lnTo>
                    <a:pt x="571" y="609"/>
                  </a:lnTo>
                  <a:lnTo>
                    <a:pt x="522" y="609"/>
                  </a:lnTo>
                  <a:lnTo>
                    <a:pt x="468" y="605"/>
                  </a:lnTo>
                  <a:lnTo>
                    <a:pt x="402" y="596"/>
                  </a:lnTo>
                  <a:lnTo>
                    <a:pt x="340" y="584"/>
                  </a:lnTo>
                  <a:lnTo>
                    <a:pt x="284" y="568"/>
                  </a:lnTo>
                  <a:lnTo>
                    <a:pt x="233" y="547"/>
                  </a:lnTo>
                  <a:lnTo>
                    <a:pt x="184" y="524"/>
                  </a:lnTo>
                  <a:lnTo>
                    <a:pt x="142" y="500"/>
                  </a:lnTo>
                  <a:lnTo>
                    <a:pt x="103" y="473"/>
                  </a:lnTo>
                  <a:lnTo>
                    <a:pt x="71" y="445"/>
                  </a:lnTo>
                  <a:lnTo>
                    <a:pt x="41" y="417"/>
                  </a:lnTo>
                  <a:lnTo>
                    <a:pt x="19" y="387"/>
                  </a:lnTo>
                  <a:lnTo>
                    <a:pt x="5" y="355"/>
                  </a:lnTo>
                  <a:lnTo>
                    <a:pt x="0" y="323"/>
                  </a:lnTo>
                  <a:lnTo>
                    <a:pt x="0" y="292"/>
                  </a:lnTo>
                  <a:lnTo>
                    <a:pt x="5" y="261"/>
                  </a:lnTo>
                  <a:lnTo>
                    <a:pt x="17" y="230"/>
                  </a:lnTo>
                  <a:lnTo>
                    <a:pt x="34" y="201"/>
                  </a:lnTo>
                  <a:lnTo>
                    <a:pt x="54" y="171"/>
                  </a:lnTo>
                  <a:lnTo>
                    <a:pt x="76" y="142"/>
                  </a:lnTo>
                  <a:lnTo>
                    <a:pt x="100" y="115"/>
                  </a:lnTo>
                  <a:lnTo>
                    <a:pt x="125" y="88"/>
                  </a:lnTo>
                  <a:lnTo>
                    <a:pt x="139" y="84"/>
                  </a:lnTo>
                  <a:lnTo>
                    <a:pt x="154" y="82"/>
                  </a:lnTo>
                  <a:lnTo>
                    <a:pt x="166" y="78"/>
                  </a:lnTo>
                  <a:lnTo>
                    <a:pt x="179" y="76"/>
                  </a:lnTo>
                  <a:lnTo>
                    <a:pt x="191" y="73"/>
                  </a:lnTo>
                  <a:lnTo>
                    <a:pt x="203" y="72"/>
                  </a:lnTo>
                  <a:lnTo>
                    <a:pt x="215" y="70"/>
                  </a:lnTo>
                  <a:lnTo>
                    <a:pt x="230" y="70"/>
                  </a:lnTo>
                  <a:lnTo>
                    <a:pt x="242" y="73"/>
                  </a:lnTo>
                  <a:lnTo>
                    <a:pt x="257" y="75"/>
                  </a:lnTo>
                  <a:lnTo>
                    <a:pt x="247" y="76"/>
                  </a:lnTo>
                  <a:lnTo>
                    <a:pt x="240" y="77"/>
                  </a:lnTo>
                  <a:lnTo>
                    <a:pt x="230" y="80"/>
                  </a:lnTo>
                  <a:lnTo>
                    <a:pt x="223" y="82"/>
                  </a:lnTo>
                  <a:lnTo>
                    <a:pt x="215" y="85"/>
                  </a:lnTo>
                  <a:lnTo>
                    <a:pt x="208" y="89"/>
                  </a:lnTo>
                  <a:lnTo>
                    <a:pt x="201" y="92"/>
                  </a:lnTo>
                  <a:lnTo>
                    <a:pt x="196" y="96"/>
                  </a:lnTo>
                  <a:lnTo>
                    <a:pt x="189" y="100"/>
                  </a:lnTo>
                  <a:lnTo>
                    <a:pt x="184" y="102"/>
                  </a:lnTo>
                  <a:lnTo>
                    <a:pt x="184" y="116"/>
                  </a:lnTo>
                  <a:lnTo>
                    <a:pt x="203" y="114"/>
                  </a:lnTo>
                  <a:lnTo>
                    <a:pt x="220" y="109"/>
                  </a:lnTo>
                  <a:lnTo>
                    <a:pt x="242" y="105"/>
                  </a:lnTo>
                  <a:lnTo>
                    <a:pt x="262" y="100"/>
                  </a:lnTo>
                  <a:lnTo>
                    <a:pt x="284" y="96"/>
                  </a:lnTo>
                  <a:lnTo>
                    <a:pt x="304" y="92"/>
                  </a:lnTo>
                  <a:lnTo>
                    <a:pt x="328" y="91"/>
                  </a:lnTo>
                  <a:lnTo>
                    <a:pt x="350" y="90"/>
                  </a:lnTo>
                  <a:lnTo>
                    <a:pt x="375" y="92"/>
                  </a:lnTo>
                  <a:lnTo>
                    <a:pt x="397" y="96"/>
                  </a:lnTo>
                  <a:lnTo>
                    <a:pt x="404" y="93"/>
                  </a:lnTo>
                  <a:lnTo>
                    <a:pt x="407" y="90"/>
                  </a:lnTo>
                  <a:lnTo>
                    <a:pt x="409" y="88"/>
                  </a:lnTo>
                  <a:lnTo>
                    <a:pt x="409" y="84"/>
                  </a:lnTo>
                  <a:lnTo>
                    <a:pt x="409" y="82"/>
                  </a:lnTo>
                  <a:lnTo>
                    <a:pt x="407" y="78"/>
                  </a:lnTo>
                  <a:lnTo>
                    <a:pt x="404" y="76"/>
                  </a:lnTo>
                  <a:lnTo>
                    <a:pt x="402" y="73"/>
                  </a:lnTo>
                  <a:lnTo>
                    <a:pt x="399" y="70"/>
                  </a:lnTo>
                  <a:lnTo>
                    <a:pt x="397" y="67"/>
                  </a:lnTo>
                  <a:lnTo>
                    <a:pt x="394" y="67"/>
                  </a:lnTo>
                  <a:lnTo>
                    <a:pt x="392" y="67"/>
                  </a:lnTo>
                  <a:lnTo>
                    <a:pt x="390" y="67"/>
                  </a:lnTo>
                  <a:lnTo>
                    <a:pt x="387" y="67"/>
                  </a:lnTo>
                  <a:lnTo>
                    <a:pt x="385" y="66"/>
                  </a:lnTo>
                  <a:lnTo>
                    <a:pt x="380" y="66"/>
                  </a:lnTo>
                  <a:lnTo>
                    <a:pt x="377" y="65"/>
                  </a:lnTo>
                  <a:lnTo>
                    <a:pt x="375" y="65"/>
                  </a:lnTo>
                  <a:lnTo>
                    <a:pt x="372" y="64"/>
                  </a:lnTo>
                  <a:lnTo>
                    <a:pt x="372" y="61"/>
                  </a:lnTo>
                  <a:lnTo>
                    <a:pt x="372" y="58"/>
                  </a:lnTo>
                  <a:lnTo>
                    <a:pt x="426" y="52"/>
                  </a:lnTo>
                  <a:lnTo>
                    <a:pt x="483" y="46"/>
                  </a:lnTo>
                  <a:lnTo>
                    <a:pt x="537" y="42"/>
                  </a:lnTo>
                  <a:lnTo>
                    <a:pt x="590" y="36"/>
                  </a:lnTo>
                  <a:lnTo>
                    <a:pt x="647" y="29"/>
                  </a:lnTo>
                  <a:lnTo>
                    <a:pt x="701" y="24"/>
                  </a:lnTo>
                  <a:lnTo>
                    <a:pt x="755" y="18"/>
                  </a:lnTo>
                  <a:lnTo>
                    <a:pt x="811" y="12"/>
                  </a:lnTo>
                  <a:lnTo>
                    <a:pt x="865" y="6"/>
                  </a:lnTo>
                  <a:lnTo>
                    <a:pt x="919" y="0"/>
                  </a:lnTo>
                  <a:lnTo>
                    <a:pt x="1015" y="75"/>
                  </a:lnTo>
                  <a:close/>
                </a:path>
              </a:pathLst>
            </a:custGeom>
            <a:solidFill>
              <a:srgbClr val="E2FFE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17441" name="Freeform 10">
              <a:extLst>
                <a:ext uri="{FF2B5EF4-FFF2-40B4-BE49-F238E27FC236}">
                  <a16:creationId xmlns:a16="http://schemas.microsoft.com/office/drawing/2014/main" id="{51ED705E-6E2B-4D9F-84A4-EE3D8C9432B6}"/>
                </a:ext>
              </a:extLst>
            </p:cNvPr>
            <p:cNvSpPr>
              <a:spLocks/>
            </p:cNvSpPr>
            <p:nvPr/>
          </p:nvSpPr>
          <p:spPr bwMode="auto">
            <a:xfrm>
              <a:off x="3049" y="403"/>
              <a:ext cx="238" cy="47"/>
            </a:xfrm>
            <a:custGeom>
              <a:avLst/>
              <a:gdLst>
                <a:gd name="T0" fmla="*/ 238 w 238"/>
                <a:gd name="T1" fmla="*/ 34 h 47"/>
                <a:gd name="T2" fmla="*/ 238 w 238"/>
                <a:gd name="T3" fmla="*/ 47 h 47"/>
                <a:gd name="T4" fmla="*/ 216 w 238"/>
                <a:gd name="T5" fmla="*/ 44 h 47"/>
                <a:gd name="T6" fmla="*/ 192 w 238"/>
                <a:gd name="T7" fmla="*/ 41 h 47"/>
                <a:gd name="T8" fmla="*/ 167 w 238"/>
                <a:gd name="T9" fmla="*/ 39 h 47"/>
                <a:gd name="T10" fmla="*/ 143 w 238"/>
                <a:gd name="T11" fmla="*/ 36 h 47"/>
                <a:gd name="T12" fmla="*/ 118 w 238"/>
                <a:gd name="T13" fmla="*/ 35 h 47"/>
                <a:gd name="T14" fmla="*/ 94 w 238"/>
                <a:gd name="T15" fmla="*/ 35 h 47"/>
                <a:gd name="T16" fmla="*/ 69 w 238"/>
                <a:gd name="T17" fmla="*/ 36 h 47"/>
                <a:gd name="T18" fmla="*/ 45 w 238"/>
                <a:gd name="T19" fmla="*/ 37 h 47"/>
                <a:gd name="T20" fmla="*/ 22 w 238"/>
                <a:gd name="T21" fmla="*/ 41 h 47"/>
                <a:gd name="T22" fmla="*/ 0 w 238"/>
                <a:gd name="T23" fmla="*/ 47 h 47"/>
                <a:gd name="T24" fmla="*/ 3 w 238"/>
                <a:gd name="T25" fmla="*/ 40 h 47"/>
                <a:gd name="T26" fmla="*/ 8 w 238"/>
                <a:gd name="T27" fmla="*/ 33 h 47"/>
                <a:gd name="T28" fmla="*/ 15 w 238"/>
                <a:gd name="T29" fmla="*/ 27 h 47"/>
                <a:gd name="T30" fmla="*/ 25 w 238"/>
                <a:gd name="T31" fmla="*/ 23 h 47"/>
                <a:gd name="T32" fmla="*/ 37 w 238"/>
                <a:gd name="T33" fmla="*/ 18 h 47"/>
                <a:gd name="T34" fmla="*/ 49 w 238"/>
                <a:gd name="T35" fmla="*/ 13 h 47"/>
                <a:gd name="T36" fmla="*/ 62 w 238"/>
                <a:gd name="T37" fmla="*/ 10 h 47"/>
                <a:gd name="T38" fmla="*/ 74 w 238"/>
                <a:gd name="T39" fmla="*/ 7 h 47"/>
                <a:gd name="T40" fmla="*/ 89 w 238"/>
                <a:gd name="T41" fmla="*/ 3 h 47"/>
                <a:gd name="T42" fmla="*/ 98 w 238"/>
                <a:gd name="T43" fmla="*/ 0 h 47"/>
                <a:gd name="T44" fmla="*/ 116 w 238"/>
                <a:gd name="T45" fmla="*/ 0 h 47"/>
                <a:gd name="T46" fmla="*/ 133 w 238"/>
                <a:gd name="T47" fmla="*/ 0 h 47"/>
                <a:gd name="T48" fmla="*/ 147 w 238"/>
                <a:gd name="T49" fmla="*/ 1 h 47"/>
                <a:gd name="T50" fmla="*/ 162 w 238"/>
                <a:gd name="T51" fmla="*/ 4 h 47"/>
                <a:gd name="T52" fmla="*/ 177 w 238"/>
                <a:gd name="T53" fmla="*/ 8 h 47"/>
                <a:gd name="T54" fmla="*/ 189 w 238"/>
                <a:gd name="T55" fmla="*/ 12 h 47"/>
                <a:gd name="T56" fmla="*/ 201 w 238"/>
                <a:gd name="T57" fmla="*/ 17 h 47"/>
                <a:gd name="T58" fmla="*/ 214 w 238"/>
                <a:gd name="T59" fmla="*/ 23 h 47"/>
                <a:gd name="T60" fmla="*/ 226 w 238"/>
                <a:gd name="T61" fmla="*/ 28 h 47"/>
                <a:gd name="T62" fmla="*/ 238 w 238"/>
                <a:gd name="T63" fmla="*/ 34 h 47"/>
                <a:gd name="T64" fmla="*/ 238 w 238"/>
                <a:gd name="T65" fmla="*/ 34 h 47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238"/>
                <a:gd name="T100" fmla="*/ 0 h 47"/>
                <a:gd name="T101" fmla="*/ 238 w 238"/>
                <a:gd name="T102" fmla="*/ 47 h 47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238" h="47">
                  <a:moveTo>
                    <a:pt x="238" y="34"/>
                  </a:moveTo>
                  <a:lnTo>
                    <a:pt x="238" y="47"/>
                  </a:lnTo>
                  <a:lnTo>
                    <a:pt x="216" y="44"/>
                  </a:lnTo>
                  <a:lnTo>
                    <a:pt x="192" y="41"/>
                  </a:lnTo>
                  <a:lnTo>
                    <a:pt x="167" y="39"/>
                  </a:lnTo>
                  <a:lnTo>
                    <a:pt x="143" y="36"/>
                  </a:lnTo>
                  <a:lnTo>
                    <a:pt x="118" y="35"/>
                  </a:lnTo>
                  <a:lnTo>
                    <a:pt x="94" y="35"/>
                  </a:lnTo>
                  <a:lnTo>
                    <a:pt x="69" y="36"/>
                  </a:lnTo>
                  <a:lnTo>
                    <a:pt x="45" y="37"/>
                  </a:lnTo>
                  <a:lnTo>
                    <a:pt x="22" y="41"/>
                  </a:lnTo>
                  <a:lnTo>
                    <a:pt x="0" y="47"/>
                  </a:lnTo>
                  <a:lnTo>
                    <a:pt x="3" y="40"/>
                  </a:lnTo>
                  <a:lnTo>
                    <a:pt x="8" y="33"/>
                  </a:lnTo>
                  <a:lnTo>
                    <a:pt x="15" y="27"/>
                  </a:lnTo>
                  <a:lnTo>
                    <a:pt x="25" y="23"/>
                  </a:lnTo>
                  <a:lnTo>
                    <a:pt x="37" y="18"/>
                  </a:lnTo>
                  <a:lnTo>
                    <a:pt x="49" y="13"/>
                  </a:lnTo>
                  <a:lnTo>
                    <a:pt x="62" y="10"/>
                  </a:lnTo>
                  <a:lnTo>
                    <a:pt x="74" y="7"/>
                  </a:lnTo>
                  <a:lnTo>
                    <a:pt x="89" y="3"/>
                  </a:lnTo>
                  <a:lnTo>
                    <a:pt x="98" y="0"/>
                  </a:lnTo>
                  <a:lnTo>
                    <a:pt x="116" y="0"/>
                  </a:lnTo>
                  <a:lnTo>
                    <a:pt x="133" y="0"/>
                  </a:lnTo>
                  <a:lnTo>
                    <a:pt x="147" y="1"/>
                  </a:lnTo>
                  <a:lnTo>
                    <a:pt x="162" y="4"/>
                  </a:lnTo>
                  <a:lnTo>
                    <a:pt x="177" y="8"/>
                  </a:lnTo>
                  <a:lnTo>
                    <a:pt x="189" y="12"/>
                  </a:lnTo>
                  <a:lnTo>
                    <a:pt x="201" y="17"/>
                  </a:lnTo>
                  <a:lnTo>
                    <a:pt x="214" y="23"/>
                  </a:lnTo>
                  <a:lnTo>
                    <a:pt x="226" y="28"/>
                  </a:lnTo>
                  <a:lnTo>
                    <a:pt x="238" y="34"/>
                  </a:lnTo>
                  <a:close/>
                </a:path>
              </a:pathLst>
            </a:custGeom>
            <a:solidFill>
              <a:srgbClr val="0019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17442" name="Freeform 11">
              <a:extLst>
                <a:ext uri="{FF2B5EF4-FFF2-40B4-BE49-F238E27FC236}">
                  <a16:creationId xmlns:a16="http://schemas.microsoft.com/office/drawing/2014/main" id="{3076E90E-22DB-438F-BDF4-44D1D4B6ADE0}"/>
                </a:ext>
              </a:extLst>
            </p:cNvPr>
            <p:cNvSpPr>
              <a:spLocks/>
            </p:cNvSpPr>
            <p:nvPr/>
          </p:nvSpPr>
          <p:spPr bwMode="auto">
            <a:xfrm>
              <a:off x="2201" y="450"/>
              <a:ext cx="285" cy="209"/>
            </a:xfrm>
            <a:custGeom>
              <a:avLst/>
              <a:gdLst>
                <a:gd name="T0" fmla="*/ 270 w 285"/>
                <a:gd name="T1" fmla="*/ 19 h 209"/>
                <a:gd name="T2" fmla="*/ 238 w 285"/>
                <a:gd name="T3" fmla="*/ 59 h 209"/>
                <a:gd name="T4" fmla="*/ 209 w 285"/>
                <a:gd name="T5" fmla="*/ 100 h 209"/>
                <a:gd name="T6" fmla="*/ 184 w 285"/>
                <a:gd name="T7" fmla="*/ 141 h 209"/>
                <a:gd name="T8" fmla="*/ 169 w 285"/>
                <a:gd name="T9" fmla="*/ 184 h 209"/>
                <a:gd name="T10" fmla="*/ 157 w 285"/>
                <a:gd name="T11" fmla="*/ 208 h 209"/>
                <a:gd name="T12" fmla="*/ 138 w 285"/>
                <a:gd name="T13" fmla="*/ 209 h 209"/>
                <a:gd name="T14" fmla="*/ 116 w 285"/>
                <a:gd name="T15" fmla="*/ 206 h 209"/>
                <a:gd name="T16" fmla="*/ 93 w 285"/>
                <a:gd name="T17" fmla="*/ 203 h 209"/>
                <a:gd name="T18" fmla="*/ 74 w 285"/>
                <a:gd name="T19" fmla="*/ 198 h 209"/>
                <a:gd name="T20" fmla="*/ 54 w 285"/>
                <a:gd name="T21" fmla="*/ 190 h 209"/>
                <a:gd name="T22" fmla="*/ 42 w 285"/>
                <a:gd name="T23" fmla="*/ 180 h 209"/>
                <a:gd name="T24" fmla="*/ 37 w 285"/>
                <a:gd name="T25" fmla="*/ 168 h 209"/>
                <a:gd name="T26" fmla="*/ 42 w 285"/>
                <a:gd name="T27" fmla="*/ 156 h 209"/>
                <a:gd name="T28" fmla="*/ 54 w 285"/>
                <a:gd name="T29" fmla="*/ 145 h 209"/>
                <a:gd name="T30" fmla="*/ 69 w 285"/>
                <a:gd name="T31" fmla="*/ 136 h 209"/>
                <a:gd name="T32" fmla="*/ 76 w 285"/>
                <a:gd name="T33" fmla="*/ 132 h 209"/>
                <a:gd name="T34" fmla="*/ 89 w 285"/>
                <a:gd name="T35" fmla="*/ 130 h 209"/>
                <a:gd name="T36" fmla="*/ 98 w 285"/>
                <a:gd name="T37" fmla="*/ 128 h 209"/>
                <a:gd name="T38" fmla="*/ 101 w 285"/>
                <a:gd name="T39" fmla="*/ 122 h 209"/>
                <a:gd name="T40" fmla="*/ 89 w 285"/>
                <a:gd name="T41" fmla="*/ 115 h 209"/>
                <a:gd name="T42" fmla="*/ 69 w 285"/>
                <a:gd name="T43" fmla="*/ 114 h 209"/>
                <a:gd name="T44" fmla="*/ 49 w 285"/>
                <a:gd name="T45" fmla="*/ 116 h 209"/>
                <a:gd name="T46" fmla="*/ 32 w 285"/>
                <a:gd name="T47" fmla="*/ 118 h 209"/>
                <a:gd name="T48" fmla="*/ 13 w 285"/>
                <a:gd name="T49" fmla="*/ 117 h 209"/>
                <a:gd name="T50" fmla="*/ 0 w 285"/>
                <a:gd name="T51" fmla="*/ 102 h 209"/>
                <a:gd name="T52" fmla="*/ 8 w 285"/>
                <a:gd name="T53" fmla="*/ 80 h 209"/>
                <a:gd name="T54" fmla="*/ 27 w 285"/>
                <a:gd name="T55" fmla="*/ 56 h 209"/>
                <a:gd name="T56" fmla="*/ 57 w 285"/>
                <a:gd name="T57" fmla="*/ 35 h 209"/>
                <a:gd name="T58" fmla="*/ 93 w 285"/>
                <a:gd name="T59" fmla="*/ 18 h 209"/>
                <a:gd name="T60" fmla="*/ 133 w 285"/>
                <a:gd name="T61" fmla="*/ 10 h 209"/>
                <a:gd name="T62" fmla="*/ 167 w 285"/>
                <a:gd name="T63" fmla="*/ 8 h 209"/>
                <a:gd name="T64" fmla="*/ 201 w 285"/>
                <a:gd name="T65" fmla="*/ 5 h 209"/>
                <a:gd name="T66" fmla="*/ 236 w 285"/>
                <a:gd name="T67" fmla="*/ 3 h 209"/>
                <a:gd name="T68" fmla="*/ 270 w 285"/>
                <a:gd name="T69" fmla="*/ 1 h 209"/>
                <a:gd name="T70" fmla="*/ 285 w 285"/>
                <a:gd name="T71" fmla="*/ 0 h 209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285"/>
                <a:gd name="T109" fmla="*/ 0 h 209"/>
                <a:gd name="T110" fmla="*/ 285 w 285"/>
                <a:gd name="T111" fmla="*/ 209 h 209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285" h="209">
                  <a:moveTo>
                    <a:pt x="285" y="0"/>
                  </a:moveTo>
                  <a:lnTo>
                    <a:pt x="270" y="19"/>
                  </a:lnTo>
                  <a:lnTo>
                    <a:pt x="253" y="38"/>
                  </a:lnTo>
                  <a:lnTo>
                    <a:pt x="238" y="59"/>
                  </a:lnTo>
                  <a:lnTo>
                    <a:pt x="221" y="80"/>
                  </a:lnTo>
                  <a:lnTo>
                    <a:pt x="209" y="100"/>
                  </a:lnTo>
                  <a:lnTo>
                    <a:pt x="194" y="121"/>
                  </a:lnTo>
                  <a:lnTo>
                    <a:pt x="184" y="141"/>
                  </a:lnTo>
                  <a:lnTo>
                    <a:pt x="174" y="162"/>
                  </a:lnTo>
                  <a:lnTo>
                    <a:pt x="169" y="184"/>
                  </a:lnTo>
                  <a:lnTo>
                    <a:pt x="167" y="205"/>
                  </a:lnTo>
                  <a:lnTo>
                    <a:pt x="157" y="208"/>
                  </a:lnTo>
                  <a:lnTo>
                    <a:pt x="147" y="209"/>
                  </a:lnTo>
                  <a:lnTo>
                    <a:pt x="138" y="209"/>
                  </a:lnTo>
                  <a:lnTo>
                    <a:pt x="125" y="208"/>
                  </a:lnTo>
                  <a:lnTo>
                    <a:pt x="116" y="206"/>
                  </a:lnTo>
                  <a:lnTo>
                    <a:pt x="103" y="205"/>
                  </a:lnTo>
                  <a:lnTo>
                    <a:pt x="93" y="203"/>
                  </a:lnTo>
                  <a:lnTo>
                    <a:pt x="84" y="201"/>
                  </a:lnTo>
                  <a:lnTo>
                    <a:pt x="74" y="198"/>
                  </a:lnTo>
                  <a:lnTo>
                    <a:pt x="64" y="196"/>
                  </a:lnTo>
                  <a:lnTo>
                    <a:pt x="54" y="190"/>
                  </a:lnTo>
                  <a:lnTo>
                    <a:pt x="47" y="185"/>
                  </a:lnTo>
                  <a:lnTo>
                    <a:pt x="42" y="180"/>
                  </a:lnTo>
                  <a:lnTo>
                    <a:pt x="40" y="174"/>
                  </a:lnTo>
                  <a:lnTo>
                    <a:pt x="37" y="168"/>
                  </a:lnTo>
                  <a:lnTo>
                    <a:pt x="40" y="162"/>
                  </a:lnTo>
                  <a:lnTo>
                    <a:pt x="42" y="156"/>
                  </a:lnTo>
                  <a:lnTo>
                    <a:pt x="47" y="150"/>
                  </a:lnTo>
                  <a:lnTo>
                    <a:pt x="54" y="145"/>
                  </a:lnTo>
                  <a:lnTo>
                    <a:pt x="64" y="138"/>
                  </a:lnTo>
                  <a:lnTo>
                    <a:pt x="69" y="136"/>
                  </a:lnTo>
                  <a:lnTo>
                    <a:pt x="71" y="133"/>
                  </a:lnTo>
                  <a:lnTo>
                    <a:pt x="76" y="132"/>
                  </a:lnTo>
                  <a:lnTo>
                    <a:pt x="84" y="131"/>
                  </a:lnTo>
                  <a:lnTo>
                    <a:pt x="89" y="130"/>
                  </a:lnTo>
                  <a:lnTo>
                    <a:pt x="93" y="129"/>
                  </a:lnTo>
                  <a:lnTo>
                    <a:pt x="98" y="128"/>
                  </a:lnTo>
                  <a:lnTo>
                    <a:pt x="101" y="125"/>
                  </a:lnTo>
                  <a:lnTo>
                    <a:pt x="101" y="122"/>
                  </a:lnTo>
                  <a:lnTo>
                    <a:pt x="98" y="117"/>
                  </a:lnTo>
                  <a:lnTo>
                    <a:pt x="89" y="115"/>
                  </a:lnTo>
                  <a:lnTo>
                    <a:pt x="79" y="114"/>
                  </a:lnTo>
                  <a:lnTo>
                    <a:pt x="69" y="114"/>
                  </a:lnTo>
                  <a:lnTo>
                    <a:pt x="59" y="115"/>
                  </a:lnTo>
                  <a:lnTo>
                    <a:pt x="49" y="116"/>
                  </a:lnTo>
                  <a:lnTo>
                    <a:pt x="42" y="118"/>
                  </a:lnTo>
                  <a:lnTo>
                    <a:pt x="32" y="118"/>
                  </a:lnTo>
                  <a:lnTo>
                    <a:pt x="22" y="118"/>
                  </a:lnTo>
                  <a:lnTo>
                    <a:pt x="13" y="117"/>
                  </a:lnTo>
                  <a:lnTo>
                    <a:pt x="3" y="114"/>
                  </a:lnTo>
                  <a:lnTo>
                    <a:pt x="0" y="102"/>
                  </a:lnTo>
                  <a:lnTo>
                    <a:pt x="3" y="91"/>
                  </a:lnTo>
                  <a:lnTo>
                    <a:pt x="8" y="80"/>
                  </a:lnTo>
                  <a:lnTo>
                    <a:pt x="15" y="67"/>
                  </a:lnTo>
                  <a:lnTo>
                    <a:pt x="27" y="56"/>
                  </a:lnTo>
                  <a:lnTo>
                    <a:pt x="40" y="45"/>
                  </a:lnTo>
                  <a:lnTo>
                    <a:pt x="57" y="35"/>
                  </a:lnTo>
                  <a:lnTo>
                    <a:pt x="74" y="26"/>
                  </a:lnTo>
                  <a:lnTo>
                    <a:pt x="93" y="18"/>
                  </a:lnTo>
                  <a:lnTo>
                    <a:pt x="116" y="11"/>
                  </a:lnTo>
                  <a:lnTo>
                    <a:pt x="133" y="10"/>
                  </a:lnTo>
                  <a:lnTo>
                    <a:pt x="150" y="9"/>
                  </a:lnTo>
                  <a:lnTo>
                    <a:pt x="167" y="8"/>
                  </a:lnTo>
                  <a:lnTo>
                    <a:pt x="184" y="6"/>
                  </a:lnTo>
                  <a:lnTo>
                    <a:pt x="201" y="5"/>
                  </a:lnTo>
                  <a:lnTo>
                    <a:pt x="218" y="4"/>
                  </a:lnTo>
                  <a:lnTo>
                    <a:pt x="236" y="3"/>
                  </a:lnTo>
                  <a:lnTo>
                    <a:pt x="253" y="2"/>
                  </a:lnTo>
                  <a:lnTo>
                    <a:pt x="270" y="1"/>
                  </a:lnTo>
                  <a:lnTo>
                    <a:pt x="285" y="0"/>
                  </a:ln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17443" name="Freeform 12">
              <a:extLst>
                <a:ext uri="{FF2B5EF4-FFF2-40B4-BE49-F238E27FC236}">
                  <a16:creationId xmlns:a16="http://schemas.microsoft.com/office/drawing/2014/main" id="{9DBBF680-05C5-4881-B556-AAC0C6131207}"/>
                </a:ext>
              </a:extLst>
            </p:cNvPr>
            <p:cNvSpPr>
              <a:spLocks/>
            </p:cNvSpPr>
            <p:nvPr/>
          </p:nvSpPr>
          <p:spPr bwMode="auto">
            <a:xfrm>
              <a:off x="3059" y="478"/>
              <a:ext cx="177" cy="119"/>
            </a:xfrm>
            <a:custGeom>
              <a:avLst/>
              <a:gdLst>
                <a:gd name="T0" fmla="*/ 177 w 177"/>
                <a:gd name="T1" fmla="*/ 74 h 119"/>
                <a:gd name="T2" fmla="*/ 172 w 177"/>
                <a:gd name="T3" fmla="*/ 79 h 119"/>
                <a:gd name="T4" fmla="*/ 167 w 177"/>
                <a:gd name="T5" fmla="*/ 85 h 119"/>
                <a:gd name="T6" fmla="*/ 160 w 177"/>
                <a:gd name="T7" fmla="*/ 89 h 119"/>
                <a:gd name="T8" fmla="*/ 155 w 177"/>
                <a:gd name="T9" fmla="*/ 95 h 119"/>
                <a:gd name="T10" fmla="*/ 150 w 177"/>
                <a:gd name="T11" fmla="*/ 100 h 119"/>
                <a:gd name="T12" fmla="*/ 142 w 177"/>
                <a:gd name="T13" fmla="*/ 104 h 119"/>
                <a:gd name="T14" fmla="*/ 135 w 177"/>
                <a:gd name="T15" fmla="*/ 109 h 119"/>
                <a:gd name="T16" fmla="*/ 128 w 177"/>
                <a:gd name="T17" fmla="*/ 113 h 119"/>
                <a:gd name="T18" fmla="*/ 115 w 177"/>
                <a:gd name="T19" fmla="*/ 117 h 119"/>
                <a:gd name="T20" fmla="*/ 103 w 177"/>
                <a:gd name="T21" fmla="*/ 119 h 119"/>
                <a:gd name="T22" fmla="*/ 93 w 177"/>
                <a:gd name="T23" fmla="*/ 118 h 119"/>
                <a:gd name="T24" fmla="*/ 81 w 177"/>
                <a:gd name="T25" fmla="*/ 117 h 119"/>
                <a:gd name="T26" fmla="*/ 71 w 177"/>
                <a:gd name="T27" fmla="*/ 114 h 119"/>
                <a:gd name="T28" fmla="*/ 59 w 177"/>
                <a:gd name="T29" fmla="*/ 112 h 119"/>
                <a:gd name="T30" fmla="*/ 49 w 177"/>
                <a:gd name="T31" fmla="*/ 109 h 119"/>
                <a:gd name="T32" fmla="*/ 39 w 177"/>
                <a:gd name="T33" fmla="*/ 104 h 119"/>
                <a:gd name="T34" fmla="*/ 30 w 177"/>
                <a:gd name="T35" fmla="*/ 101 h 119"/>
                <a:gd name="T36" fmla="*/ 22 w 177"/>
                <a:gd name="T37" fmla="*/ 96 h 119"/>
                <a:gd name="T38" fmla="*/ 15 w 177"/>
                <a:gd name="T39" fmla="*/ 92 h 119"/>
                <a:gd name="T40" fmla="*/ 8 w 177"/>
                <a:gd name="T41" fmla="*/ 86 h 119"/>
                <a:gd name="T42" fmla="*/ 5 w 177"/>
                <a:gd name="T43" fmla="*/ 78 h 119"/>
                <a:gd name="T44" fmla="*/ 3 w 177"/>
                <a:gd name="T45" fmla="*/ 69 h 119"/>
                <a:gd name="T46" fmla="*/ 0 w 177"/>
                <a:gd name="T47" fmla="*/ 58 h 119"/>
                <a:gd name="T48" fmla="*/ 0 w 177"/>
                <a:gd name="T49" fmla="*/ 48 h 119"/>
                <a:gd name="T50" fmla="*/ 0 w 177"/>
                <a:gd name="T51" fmla="*/ 38 h 119"/>
                <a:gd name="T52" fmla="*/ 5 w 177"/>
                <a:gd name="T53" fmla="*/ 28 h 119"/>
                <a:gd name="T54" fmla="*/ 12 w 177"/>
                <a:gd name="T55" fmla="*/ 18 h 119"/>
                <a:gd name="T56" fmla="*/ 22 w 177"/>
                <a:gd name="T57" fmla="*/ 10 h 119"/>
                <a:gd name="T58" fmla="*/ 39 w 177"/>
                <a:gd name="T59" fmla="*/ 5 h 119"/>
                <a:gd name="T60" fmla="*/ 59 w 177"/>
                <a:gd name="T61" fmla="*/ 0 h 119"/>
                <a:gd name="T62" fmla="*/ 84 w 177"/>
                <a:gd name="T63" fmla="*/ 2 h 119"/>
                <a:gd name="T64" fmla="*/ 103 w 177"/>
                <a:gd name="T65" fmla="*/ 7 h 119"/>
                <a:gd name="T66" fmla="*/ 120 w 177"/>
                <a:gd name="T67" fmla="*/ 12 h 119"/>
                <a:gd name="T68" fmla="*/ 135 w 177"/>
                <a:gd name="T69" fmla="*/ 18 h 119"/>
                <a:gd name="T70" fmla="*/ 145 w 177"/>
                <a:gd name="T71" fmla="*/ 26 h 119"/>
                <a:gd name="T72" fmla="*/ 155 w 177"/>
                <a:gd name="T73" fmla="*/ 36 h 119"/>
                <a:gd name="T74" fmla="*/ 162 w 177"/>
                <a:gd name="T75" fmla="*/ 45 h 119"/>
                <a:gd name="T76" fmla="*/ 167 w 177"/>
                <a:gd name="T77" fmla="*/ 55 h 119"/>
                <a:gd name="T78" fmla="*/ 172 w 177"/>
                <a:gd name="T79" fmla="*/ 64 h 119"/>
                <a:gd name="T80" fmla="*/ 177 w 177"/>
                <a:gd name="T81" fmla="*/ 74 h 119"/>
                <a:gd name="T82" fmla="*/ 177 w 177"/>
                <a:gd name="T83" fmla="*/ 74 h 119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177"/>
                <a:gd name="T127" fmla="*/ 0 h 119"/>
                <a:gd name="T128" fmla="*/ 177 w 177"/>
                <a:gd name="T129" fmla="*/ 119 h 119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177" h="119">
                  <a:moveTo>
                    <a:pt x="177" y="74"/>
                  </a:moveTo>
                  <a:lnTo>
                    <a:pt x="172" y="79"/>
                  </a:lnTo>
                  <a:lnTo>
                    <a:pt x="167" y="85"/>
                  </a:lnTo>
                  <a:lnTo>
                    <a:pt x="160" y="89"/>
                  </a:lnTo>
                  <a:lnTo>
                    <a:pt x="155" y="95"/>
                  </a:lnTo>
                  <a:lnTo>
                    <a:pt x="150" y="100"/>
                  </a:lnTo>
                  <a:lnTo>
                    <a:pt x="142" y="104"/>
                  </a:lnTo>
                  <a:lnTo>
                    <a:pt x="135" y="109"/>
                  </a:lnTo>
                  <a:lnTo>
                    <a:pt x="128" y="113"/>
                  </a:lnTo>
                  <a:lnTo>
                    <a:pt x="115" y="117"/>
                  </a:lnTo>
                  <a:lnTo>
                    <a:pt x="103" y="119"/>
                  </a:lnTo>
                  <a:lnTo>
                    <a:pt x="93" y="118"/>
                  </a:lnTo>
                  <a:lnTo>
                    <a:pt x="81" y="117"/>
                  </a:lnTo>
                  <a:lnTo>
                    <a:pt x="71" y="114"/>
                  </a:lnTo>
                  <a:lnTo>
                    <a:pt x="59" y="112"/>
                  </a:lnTo>
                  <a:lnTo>
                    <a:pt x="49" y="109"/>
                  </a:lnTo>
                  <a:lnTo>
                    <a:pt x="39" y="104"/>
                  </a:lnTo>
                  <a:lnTo>
                    <a:pt x="30" y="101"/>
                  </a:lnTo>
                  <a:lnTo>
                    <a:pt x="22" y="96"/>
                  </a:lnTo>
                  <a:lnTo>
                    <a:pt x="15" y="92"/>
                  </a:lnTo>
                  <a:lnTo>
                    <a:pt x="8" y="86"/>
                  </a:lnTo>
                  <a:lnTo>
                    <a:pt x="5" y="78"/>
                  </a:lnTo>
                  <a:lnTo>
                    <a:pt x="3" y="69"/>
                  </a:lnTo>
                  <a:lnTo>
                    <a:pt x="0" y="58"/>
                  </a:lnTo>
                  <a:lnTo>
                    <a:pt x="0" y="48"/>
                  </a:lnTo>
                  <a:lnTo>
                    <a:pt x="0" y="38"/>
                  </a:lnTo>
                  <a:lnTo>
                    <a:pt x="5" y="28"/>
                  </a:lnTo>
                  <a:lnTo>
                    <a:pt x="12" y="18"/>
                  </a:lnTo>
                  <a:lnTo>
                    <a:pt x="22" y="10"/>
                  </a:lnTo>
                  <a:lnTo>
                    <a:pt x="39" y="5"/>
                  </a:lnTo>
                  <a:lnTo>
                    <a:pt x="59" y="0"/>
                  </a:lnTo>
                  <a:lnTo>
                    <a:pt x="84" y="2"/>
                  </a:lnTo>
                  <a:lnTo>
                    <a:pt x="103" y="7"/>
                  </a:lnTo>
                  <a:lnTo>
                    <a:pt x="120" y="12"/>
                  </a:lnTo>
                  <a:lnTo>
                    <a:pt x="135" y="18"/>
                  </a:lnTo>
                  <a:lnTo>
                    <a:pt x="145" y="26"/>
                  </a:lnTo>
                  <a:lnTo>
                    <a:pt x="155" y="36"/>
                  </a:lnTo>
                  <a:lnTo>
                    <a:pt x="162" y="45"/>
                  </a:lnTo>
                  <a:lnTo>
                    <a:pt x="167" y="55"/>
                  </a:lnTo>
                  <a:lnTo>
                    <a:pt x="172" y="64"/>
                  </a:lnTo>
                  <a:lnTo>
                    <a:pt x="177" y="74"/>
                  </a:lnTo>
                  <a:close/>
                </a:path>
              </a:pathLst>
            </a:custGeom>
            <a:solidFill>
              <a:srgbClr val="0019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17444" name="Freeform 13">
              <a:extLst>
                <a:ext uri="{FF2B5EF4-FFF2-40B4-BE49-F238E27FC236}">
                  <a16:creationId xmlns:a16="http://schemas.microsoft.com/office/drawing/2014/main" id="{9D152BDE-FA78-4BA7-94EC-A1AD0ED007D8}"/>
                </a:ext>
              </a:extLst>
            </p:cNvPr>
            <p:cNvSpPr>
              <a:spLocks/>
            </p:cNvSpPr>
            <p:nvPr/>
          </p:nvSpPr>
          <p:spPr bwMode="auto">
            <a:xfrm>
              <a:off x="2618" y="498"/>
              <a:ext cx="169" cy="117"/>
            </a:xfrm>
            <a:custGeom>
              <a:avLst/>
              <a:gdLst>
                <a:gd name="T0" fmla="*/ 167 w 169"/>
                <a:gd name="T1" fmla="*/ 25 h 117"/>
                <a:gd name="T2" fmla="*/ 169 w 169"/>
                <a:gd name="T3" fmla="*/ 36 h 117"/>
                <a:gd name="T4" fmla="*/ 169 w 169"/>
                <a:gd name="T5" fmla="*/ 46 h 117"/>
                <a:gd name="T6" fmla="*/ 167 w 169"/>
                <a:gd name="T7" fmla="*/ 58 h 117"/>
                <a:gd name="T8" fmla="*/ 164 w 169"/>
                <a:gd name="T9" fmla="*/ 68 h 117"/>
                <a:gd name="T10" fmla="*/ 159 w 169"/>
                <a:gd name="T11" fmla="*/ 77 h 117"/>
                <a:gd name="T12" fmla="*/ 154 w 169"/>
                <a:gd name="T13" fmla="*/ 88 h 117"/>
                <a:gd name="T14" fmla="*/ 145 w 169"/>
                <a:gd name="T15" fmla="*/ 96 h 117"/>
                <a:gd name="T16" fmla="*/ 132 w 169"/>
                <a:gd name="T17" fmla="*/ 104 h 117"/>
                <a:gd name="T18" fmla="*/ 115 w 169"/>
                <a:gd name="T19" fmla="*/ 110 h 117"/>
                <a:gd name="T20" fmla="*/ 96 w 169"/>
                <a:gd name="T21" fmla="*/ 116 h 117"/>
                <a:gd name="T22" fmla="*/ 83 w 169"/>
                <a:gd name="T23" fmla="*/ 117 h 117"/>
                <a:gd name="T24" fmla="*/ 71 w 169"/>
                <a:gd name="T25" fmla="*/ 116 h 117"/>
                <a:gd name="T26" fmla="*/ 59 w 169"/>
                <a:gd name="T27" fmla="*/ 115 h 117"/>
                <a:gd name="T28" fmla="*/ 52 w 169"/>
                <a:gd name="T29" fmla="*/ 112 h 117"/>
                <a:gd name="T30" fmla="*/ 42 w 169"/>
                <a:gd name="T31" fmla="*/ 108 h 117"/>
                <a:gd name="T32" fmla="*/ 37 w 169"/>
                <a:gd name="T33" fmla="*/ 105 h 117"/>
                <a:gd name="T34" fmla="*/ 29 w 169"/>
                <a:gd name="T35" fmla="*/ 100 h 117"/>
                <a:gd name="T36" fmla="*/ 22 w 169"/>
                <a:gd name="T37" fmla="*/ 96 h 117"/>
                <a:gd name="T38" fmla="*/ 15 w 169"/>
                <a:gd name="T39" fmla="*/ 91 h 117"/>
                <a:gd name="T40" fmla="*/ 7 w 169"/>
                <a:gd name="T41" fmla="*/ 86 h 117"/>
                <a:gd name="T42" fmla="*/ 5 w 169"/>
                <a:gd name="T43" fmla="*/ 80 h 117"/>
                <a:gd name="T44" fmla="*/ 0 w 169"/>
                <a:gd name="T45" fmla="*/ 72 h 117"/>
                <a:gd name="T46" fmla="*/ 0 w 169"/>
                <a:gd name="T47" fmla="*/ 64 h 117"/>
                <a:gd name="T48" fmla="*/ 0 w 169"/>
                <a:gd name="T49" fmla="*/ 56 h 117"/>
                <a:gd name="T50" fmla="*/ 2 w 169"/>
                <a:gd name="T51" fmla="*/ 48 h 117"/>
                <a:gd name="T52" fmla="*/ 5 w 169"/>
                <a:gd name="T53" fmla="*/ 41 h 117"/>
                <a:gd name="T54" fmla="*/ 10 w 169"/>
                <a:gd name="T55" fmla="*/ 33 h 117"/>
                <a:gd name="T56" fmla="*/ 17 w 169"/>
                <a:gd name="T57" fmla="*/ 26 h 117"/>
                <a:gd name="T58" fmla="*/ 25 w 169"/>
                <a:gd name="T59" fmla="*/ 19 h 117"/>
                <a:gd name="T60" fmla="*/ 34 w 169"/>
                <a:gd name="T61" fmla="*/ 13 h 117"/>
                <a:gd name="T62" fmla="*/ 49 w 169"/>
                <a:gd name="T63" fmla="*/ 8 h 117"/>
                <a:gd name="T64" fmla="*/ 64 w 169"/>
                <a:gd name="T65" fmla="*/ 4 h 117"/>
                <a:gd name="T66" fmla="*/ 78 w 169"/>
                <a:gd name="T67" fmla="*/ 1 h 117"/>
                <a:gd name="T68" fmla="*/ 93 w 169"/>
                <a:gd name="T69" fmla="*/ 0 h 117"/>
                <a:gd name="T70" fmla="*/ 108 w 169"/>
                <a:gd name="T71" fmla="*/ 1 h 117"/>
                <a:gd name="T72" fmla="*/ 123 w 169"/>
                <a:gd name="T73" fmla="*/ 3 h 117"/>
                <a:gd name="T74" fmla="*/ 137 w 169"/>
                <a:gd name="T75" fmla="*/ 5 h 117"/>
                <a:gd name="T76" fmla="*/ 150 w 169"/>
                <a:gd name="T77" fmla="*/ 11 h 117"/>
                <a:gd name="T78" fmla="*/ 159 w 169"/>
                <a:gd name="T79" fmla="*/ 17 h 117"/>
                <a:gd name="T80" fmla="*/ 167 w 169"/>
                <a:gd name="T81" fmla="*/ 25 h 117"/>
                <a:gd name="T82" fmla="*/ 167 w 169"/>
                <a:gd name="T83" fmla="*/ 25 h 117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169"/>
                <a:gd name="T127" fmla="*/ 0 h 117"/>
                <a:gd name="T128" fmla="*/ 169 w 169"/>
                <a:gd name="T129" fmla="*/ 117 h 117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169" h="117">
                  <a:moveTo>
                    <a:pt x="167" y="25"/>
                  </a:moveTo>
                  <a:lnTo>
                    <a:pt x="169" y="36"/>
                  </a:lnTo>
                  <a:lnTo>
                    <a:pt x="169" y="46"/>
                  </a:lnTo>
                  <a:lnTo>
                    <a:pt x="167" y="58"/>
                  </a:lnTo>
                  <a:lnTo>
                    <a:pt x="164" y="68"/>
                  </a:lnTo>
                  <a:lnTo>
                    <a:pt x="159" y="77"/>
                  </a:lnTo>
                  <a:lnTo>
                    <a:pt x="154" y="88"/>
                  </a:lnTo>
                  <a:lnTo>
                    <a:pt x="145" y="96"/>
                  </a:lnTo>
                  <a:lnTo>
                    <a:pt x="132" y="104"/>
                  </a:lnTo>
                  <a:lnTo>
                    <a:pt x="115" y="110"/>
                  </a:lnTo>
                  <a:lnTo>
                    <a:pt x="96" y="116"/>
                  </a:lnTo>
                  <a:lnTo>
                    <a:pt x="83" y="117"/>
                  </a:lnTo>
                  <a:lnTo>
                    <a:pt x="71" y="116"/>
                  </a:lnTo>
                  <a:lnTo>
                    <a:pt x="59" y="115"/>
                  </a:lnTo>
                  <a:lnTo>
                    <a:pt x="52" y="112"/>
                  </a:lnTo>
                  <a:lnTo>
                    <a:pt x="42" y="108"/>
                  </a:lnTo>
                  <a:lnTo>
                    <a:pt x="37" y="105"/>
                  </a:lnTo>
                  <a:lnTo>
                    <a:pt x="29" y="100"/>
                  </a:lnTo>
                  <a:lnTo>
                    <a:pt x="22" y="96"/>
                  </a:lnTo>
                  <a:lnTo>
                    <a:pt x="15" y="91"/>
                  </a:lnTo>
                  <a:lnTo>
                    <a:pt x="7" y="86"/>
                  </a:lnTo>
                  <a:lnTo>
                    <a:pt x="5" y="80"/>
                  </a:lnTo>
                  <a:lnTo>
                    <a:pt x="0" y="72"/>
                  </a:lnTo>
                  <a:lnTo>
                    <a:pt x="0" y="64"/>
                  </a:lnTo>
                  <a:lnTo>
                    <a:pt x="0" y="56"/>
                  </a:lnTo>
                  <a:lnTo>
                    <a:pt x="2" y="48"/>
                  </a:lnTo>
                  <a:lnTo>
                    <a:pt x="5" y="41"/>
                  </a:lnTo>
                  <a:lnTo>
                    <a:pt x="10" y="33"/>
                  </a:lnTo>
                  <a:lnTo>
                    <a:pt x="17" y="26"/>
                  </a:lnTo>
                  <a:lnTo>
                    <a:pt x="25" y="19"/>
                  </a:lnTo>
                  <a:lnTo>
                    <a:pt x="34" y="13"/>
                  </a:lnTo>
                  <a:lnTo>
                    <a:pt x="49" y="8"/>
                  </a:lnTo>
                  <a:lnTo>
                    <a:pt x="64" y="4"/>
                  </a:lnTo>
                  <a:lnTo>
                    <a:pt x="78" y="1"/>
                  </a:lnTo>
                  <a:lnTo>
                    <a:pt x="93" y="0"/>
                  </a:lnTo>
                  <a:lnTo>
                    <a:pt x="108" y="1"/>
                  </a:lnTo>
                  <a:lnTo>
                    <a:pt x="123" y="3"/>
                  </a:lnTo>
                  <a:lnTo>
                    <a:pt x="137" y="5"/>
                  </a:lnTo>
                  <a:lnTo>
                    <a:pt x="150" y="11"/>
                  </a:lnTo>
                  <a:lnTo>
                    <a:pt x="159" y="17"/>
                  </a:lnTo>
                  <a:lnTo>
                    <a:pt x="167" y="25"/>
                  </a:lnTo>
                  <a:close/>
                </a:path>
              </a:pathLst>
            </a:custGeom>
            <a:solidFill>
              <a:srgbClr val="0019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17445" name="Freeform 14">
              <a:extLst>
                <a:ext uri="{FF2B5EF4-FFF2-40B4-BE49-F238E27FC236}">
                  <a16:creationId xmlns:a16="http://schemas.microsoft.com/office/drawing/2014/main" id="{161B879D-47CC-4F0E-9EC8-820CC4F970E2}"/>
                </a:ext>
              </a:extLst>
            </p:cNvPr>
            <p:cNvSpPr>
              <a:spLocks/>
            </p:cNvSpPr>
            <p:nvPr/>
          </p:nvSpPr>
          <p:spPr bwMode="auto">
            <a:xfrm>
              <a:off x="3074" y="494"/>
              <a:ext cx="132" cy="88"/>
            </a:xfrm>
            <a:custGeom>
              <a:avLst/>
              <a:gdLst>
                <a:gd name="T0" fmla="*/ 132 w 132"/>
                <a:gd name="T1" fmla="*/ 53 h 88"/>
                <a:gd name="T2" fmla="*/ 130 w 132"/>
                <a:gd name="T3" fmla="*/ 56 h 88"/>
                <a:gd name="T4" fmla="*/ 127 w 132"/>
                <a:gd name="T5" fmla="*/ 60 h 88"/>
                <a:gd name="T6" fmla="*/ 125 w 132"/>
                <a:gd name="T7" fmla="*/ 63 h 88"/>
                <a:gd name="T8" fmla="*/ 125 w 132"/>
                <a:gd name="T9" fmla="*/ 68 h 88"/>
                <a:gd name="T10" fmla="*/ 122 w 132"/>
                <a:gd name="T11" fmla="*/ 71 h 88"/>
                <a:gd name="T12" fmla="*/ 122 w 132"/>
                <a:gd name="T13" fmla="*/ 74 h 88"/>
                <a:gd name="T14" fmla="*/ 120 w 132"/>
                <a:gd name="T15" fmla="*/ 78 h 88"/>
                <a:gd name="T16" fmla="*/ 115 w 132"/>
                <a:gd name="T17" fmla="*/ 81 h 88"/>
                <a:gd name="T18" fmla="*/ 108 w 132"/>
                <a:gd name="T19" fmla="*/ 85 h 88"/>
                <a:gd name="T20" fmla="*/ 100 w 132"/>
                <a:gd name="T21" fmla="*/ 87 h 88"/>
                <a:gd name="T22" fmla="*/ 83 w 132"/>
                <a:gd name="T23" fmla="*/ 88 h 88"/>
                <a:gd name="T24" fmla="*/ 69 w 132"/>
                <a:gd name="T25" fmla="*/ 87 h 88"/>
                <a:gd name="T26" fmla="*/ 54 w 132"/>
                <a:gd name="T27" fmla="*/ 85 h 88"/>
                <a:gd name="T28" fmla="*/ 44 w 132"/>
                <a:gd name="T29" fmla="*/ 80 h 88"/>
                <a:gd name="T30" fmla="*/ 32 w 132"/>
                <a:gd name="T31" fmla="*/ 76 h 88"/>
                <a:gd name="T32" fmla="*/ 24 w 132"/>
                <a:gd name="T33" fmla="*/ 70 h 88"/>
                <a:gd name="T34" fmla="*/ 17 w 132"/>
                <a:gd name="T35" fmla="*/ 64 h 88"/>
                <a:gd name="T36" fmla="*/ 10 w 132"/>
                <a:gd name="T37" fmla="*/ 58 h 88"/>
                <a:gd name="T38" fmla="*/ 5 w 132"/>
                <a:gd name="T39" fmla="*/ 53 h 88"/>
                <a:gd name="T40" fmla="*/ 0 w 132"/>
                <a:gd name="T41" fmla="*/ 46 h 88"/>
                <a:gd name="T42" fmla="*/ 29 w 132"/>
                <a:gd name="T43" fmla="*/ 0 h 88"/>
                <a:gd name="T44" fmla="*/ 51 w 132"/>
                <a:gd name="T45" fmla="*/ 0 h 88"/>
                <a:gd name="T46" fmla="*/ 69 w 132"/>
                <a:gd name="T47" fmla="*/ 1 h 88"/>
                <a:gd name="T48" fmla="*/ 83 w 132"/>
                <a:gd name="T49" fmla="*/ 5 h 88"/>
                <a:gd name="T50" fmla="*/ 93 w 132"/>
                <a:gd name="T51" fmla="*/ 9 h 88"/>
                <a:gd name="T52" fmla="*/ 103 w 132"/>
                <a:gd name="T53" fmla="*/ 16 h 88"/>
                <a:gd name="T54" fmla="*/ 113 w 132"/>
                <a:gd name="T55" fmla="*/ 22 h 88"/>
                <a:gd name="T56" fmla="*/ 118 w 132"/>
                <a:gd name="T57" fmla="*/ 30 h 88"/>
                <a:gd name="T58" fmla="*/ 125 w 132"/>
                <a:gd name="T59" fmla="*/ 38 h 88"/>
                <a:gd name="T60" fmla="*/ 130 w 132"/>
                <a:gd name="T61" fmla="*/ 46 h 88"/>
                <a:gd name="T62" fmla="*/ 132 w 132"/>
                <a:gd name="T63" fmla="*/ 53 h 88"/>
                <a:gd name="T64" fmla="*/ 132 w 132"/>
                <a:gd name="T65" fmla="*/ 53 h 88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32"/>
                <a:gd name="T100" fmla="*/ 0 h 88"/>
                <a:gd name="T101" fmla="*/ 132 w 132"/>
                <a:gd name="T102" fmla="*/ 88 h 88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32" h="88">
                  <a:moveTo>
                    <a:pt x="132" y="53"/>
                  </a:moveTo>
                  <a:lnTo>
                    <a:pt x="130" y="56"/>
                  </a:lnTo>
                  <a:lnTo>
                    <a:pt x="127" y="60"/>
                  </a:lnTo>
                  <a:lnTo>
                    <a:pt x="125" y="63"/>
                  </a:lnTo>
                  <a:lnTo>
                    <a:pt x="125" y="68"/>
                  </a:lnTo>
                  <a:lnTo>
                    <a:pt x="122" y="71"/>
                  </a:lnTo>
                  <a:lnTo>
                    <a:pt x="122" y="74"/>
                  </a:lnTo>
                  <a:lnTo>
                    <a:pt x="120" y="78"/>
                  </a:lnTo>
                  <a:lnTo>
                    <a:pt x="115" y="81"/>
                  </a:lnTo>
                  <a:lnTo>
                    <a:pt x="108" y="85"/>
                  </a:lnTo>
                  <a:lnTo>
                    <a:pt x="100" y="87"/>
                  </a:lnTo>
                  <a:lnTo>
                    <a:pt x="83" y="88"/>
                  </a:lnTo>
                  <a:lnTo>
                    <a:pt x="69" y="87"/>
                  </a:lnTo>
                  <a:lnTo>
                    <a:pt x="54" y="85"/>
                  </a:lnTo>
                  <a:lnTo>
                    <a:pt x="44" y="80"/>
                  </a:lnTo>
                  <a:lnTo>
                    <a:pt x="32" y="76"/>
                  </a:lnTo>
                  <a:lnTo>
                    <a:pt x="24" y="70"/>
                  </a:lnTo>
                  <a:lnTo>
                    <a:pt x="17" y="64"/>
                  </a:lnTo>
                  <a:lnTo>
                    <a:pt x="10" y="58"/>
                  </a:lnTo>
                  <a:lnTo>
                    <a:pt x="5" y="53"/>
                  </a:lnTo>
                  <a:lnTo>
                    <a:pt x="0" y="46"/>
                  </a:lnTo>
                  <a:lnTo>
                    <a:pt x="29" y="0"/>
                  </a:lnTo>
                  <a:lnTo>
                    <a:pt x="51" y="0"/>
                  </a:lnTo>
                  <a:lnTo>
                    <a:pt x="69" y="1"/>
                  </a:lnTo>
                  <a:lnTo>
                    <a:pt x="83" y="5"/>
                  </a:lnTo>
                  <a:lnTo>
                    <a:pt x="93" y="9"/>
                  </a:lnTo>
                  <a:lnTo>
                    <a:pt x="103" y="16"/>
                  </a:lnTo>
                  <a:lnTo>
                    <a:pt x="113" y="22"/>
                  </a:lnTo>
                  <a:lnTo>
                    <a:pt x="118" y="30"/>
                  </a:lnTo>
                  <a:lnTo>
                    <a:pt x="125" y="38"/>
                  </a:lnTo>
                  <a:lnTo>
                    <a:pt x="130" y="46"/>
                  </a:lnTo>
                  <a:lnTo>
                    <a:pt x="132" y="5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17446" name="Freeform 15">
              <a:extLst>
                <a:ext uri="{FF2B5EF4-FFF2-40B4-BE49-F238E27FC236}">
                  <a16:creationId xmlns:a16="http://schemas.microsoft.com/office/drawing/2014/main" id="{B54DC60F-93EB-4DB0-B85F-72475FB9AD5D}"/>
                </a:ext>
              </a:extLst>
            </p:cNvPr>
            <p:cNvSpPr>
              <a:spLocks/>
            </p:cNvSpPr>
            <p:nvPr/>
          </p:nvSpPr>
          <p:spPr bwMode="auto">
            <a:xfrm>
              <a:off x="2645" y="510"/>
              <a:ext cx="115" cy="92"/>
            </a:xfrm>
            <a:custGeom>
              <a:avLst/>
              <a:gdLst>
                <a:gd name="T0" fmla="*/ 113 w 115"/>
                <a:gd name="T1" fmla="*/ 30 h 92"/>
                <a:gd name="T2" fmla="*/ 115 w 115"/>
                <a:gd name="T3" fmla="*/ 38 h 92"/>
                <a:gd name="T4" fmla="*/ 115 w 115"/>
                <a:gd name="T5" fmla="*/ 46 h 92"/>
                <a:gd name="T6" fmla="*/ 115 w 115"/>
                <a:gd name="T7" fmla="*/ 54 h 92"/>
                <a:gd name="T8" fmla="*/ 110 w 115"/>
                <a:gd name="T9" fmla="*/ 61 h 92"/>
                <a:gd name="T10" fmla="*/ 108 w 115"/>
                <a:gd name="T11" fmla="*/ 68 h 92"/>
                <a:gd name="T12" fmla="*/ 100 w 115"/>
                <a:gd name="T13" fmla="*/ 74 h 92"/>
                <a:gd name="T14" fmla="*/ 93 w 115"/>
                <a:gd name="T15" fmla="*/ 80 h 92"/>
                <a:gd name="T16" fmla="*/ 86 w 115"/>
                <a:gd name="T17" fmla="*/ 85 h 92"/>
                <a:gd name="T18" fmla="*/ 74 w 115"/>
                <a:gd name="T19" fmla="*/ 89 h 92"/>
                <a:gd name="T20" fmla="*/ 61 w 115"/>
                <a:gd name="T21" fmla="*/ 92 h 92"/>
                <a:gd name="T22" fmla="*/ 51 w 115"/>
                <a:gd name="T23" fmla="*/ 90 h 92"/>
                <a:gd name="T24" fmla="*/ 39 w 115"/>
                <a:gd name="T25" fmla="*/ 88 h 92"/>
                <a:gd name="T26" fmla="*/ 32 w 115"/>
                <a:gd name="T27" fmla="*/ 86 h 92"/>
                <a:gd name="T28" fmla="*/ 22 w 115"/>
                <a:gd name="T29" fmla="*/ 81 h 92"/>
                <a:gd name="T30" fmla="*/ 15 w 115"/>
                <a:gd name="T31" fmla="*/ 78 h 92"/>
                <a:gd name="T32" fmla="*/ 10 w 115"/>
                <a:gd name="T33" fmla="*/ 73 h 92"/>
                <a:gd name="T34" fmla="*/ 5 w 115"/>
                <a:gd name="T35" fmla="*/ 69 h 92"/>
                <a:gd name="T36" fmla="*/ 2 w 115"/>
                <a:gd name="T37" fmla="*/ 64 h 92"/>
                <a:gd name="T38" fmla="*/ 0 w 115"/>
                <a:gd name="T39" fmla="*/ 60 h 92"/>
                <a:gd name="T40" fmla="*/ 0 w 115"/>
                <a:gd name="T41" fmla="*/ 54 h 92"/>
                <a:gd name="T42" fmla="*/ 2 w 115"/>
                <a:gd name="T43" fmla="*/ 49 h 92"/>
                <a:gd name="T44" fmla="*/ 5 w 115"/>
                <a:gd name="T45" fmla="*/ 44 h 92"/>
                <a:gd name="T46" fmla="*/ 7 w 115"/>
                <a:gd name="T47" fmla="*/ 38 h 92"/>
                <a:gd name="T48" fmla="*/ 10 w 115"/>
                <a:gd name="T49" fmla="*/ 32 h 92"/>
                <a:gd name="T50" fmla="*/ 10 w 115"/>
                <a:gd name="T51" fmla="*/ 25 h 92"/>
                <a:gd name="T52" fmla="*/ 15 w 115"/>
                <a:gd name="T53" fmla="*/ 20 h 92"/>
                <a:gd name="T54" fmla="*/ 17 w 115"/>
                <a:gd name="T55" fmla="*/ 15 h 92"/>
                <a:gd name="T56" fmla="*/ 25 w 115"/>
                <a:gd name="T57" fmla="*/ 9 h 92"/>
                <a:gd name="T58" fmla="*/ 32 w 115"/>
                <a:gd name="T59" fmla="*/ 5 h 92"/>
                <a:gd name="T60" fmla="*/ 44 w 115"/>
                <a:gd name="T61" fmla="*/ 1 h 92"/>
                <a:gd name="T62" fmla="*/ 56 w 115"/>
                <a:gd name="T63" fmla="*/ 0 h 92"/>
                <a:gd name="T64" fmla="*/ 69 w 115"/>
                <a:gd name="T65" fmla="*/ 0 h 92"/>
                <a:gd name="T66" fmla="*/ 78 w 115"/>
                <a:gd name="T67" fmla="*/ 1 h 92"/>
                <a:gd name="T68" fmla="*/ 88 w 115"/>
                <a:gd name="T69" fmla="*/ 4 h 92"/>
                <a:gd name="T70" fmla="*/ 96 w 115"/>
                <a:gd name="T71" fmla="*/ 7 h 92"/>
                <a:gd name="T72" fmla="*/ 103 w 115"/>
                <a:gd name="T73" fmla="*/ 10 h 92"/>
                <a:gd name="T74" fmla="*/ 108 w 115"/>
                <a:gd name="T75" fmla="*/ 15 h 92"/>
                <a:gd name="T76" fmla="*/ 110 w 115"/>
                <a:gd name="T77" fmla="*/ 20 h 92"/>
                <a:gd name="T78" fmla="*/ 113 w 115"/>
                <a:gd name="T79" fmla="*/ 25 h 92"/>
                <a:gd name="T80" fmla="*/ 113 w 115"/>
                <a:gd name="T81" fmla="*/ 30 h 92"/>
                <a:gd name="T82" fmla="*/ 113 w 115"/>
                <a:gd name="T83" fmla="*/ 30 h 92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115"/>
                <a:gd name="T127" fmla="*/ 0 h 92"/>
                <a:gd name="T128" fmla="*/ 115 w 115"/>
                <a:gd name="T129" fmla="*/ 92 h 92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115" h="92">
                  <a:moveTo>
                    <a:pt x="113" y="30"/>
                  </a:moveTo>
                  <a:lnTo>
                    <a:pt x="115" y="38"/>
                  </a:lnTo>
                  <a:lnTo>
                    <a:pt x="115" y="46"/>
                  </a:lnTo>
                  <a:lnTo>
                    <a:pt x="115" y="54"/>
                  </a:lnTo>
                  <a:lnTo>
                    <a:pt x="110" y="61"/>
                  </a:lnTo>
                  <a:lnTo>
                    <a:pt x="108" y="68"/>
                  </a:lnTo>
                  <a:lnTo>
                    <a:pt x="100" y="74"/>
                  </a:lnTo>
                  <a:lnTo>
                    <a:pt x="93" y="80"/>
                  </a:lnTo>
                  <a:lnTo>
                    <a:pt x="86" y="85"/>
                  </a:lnTo>
                  <a:lnTo>
                    <a:pt x="74" y="89"/>
                  </a:lnTo>
                  <a:lnTo>
                    <a:pt x="61" y="92"/>
                  </a:lnTo>
                  <a:lnTo>
                    <a:pt x="51" y="90"/>
                  </a:lnTo>
                  <a:lnTo>
                    <a:pt x="39" y="88"/>
                  </a:lnTo>
                  <a:lnTo>
                    <a:pt x="32" y="86"/>
                  </a:lnTo>
                  <a:lnTo>
                    <a:pt x="22" y="81"/>
                  </a:lnTo>
                  <a:lnTo>
                    <a:pt x="15" y="78"/>
                  </a:lnTo>
                  <a:lnTo>
                    <a:pt x="10" y="73"/>
                  </a:lnTo>
                  <a:lnTo>
                    <a:pt x="5" y="69"/>
                  </a:lnTo>
                  <a:lnTo>
                    <a:pt x="2" y="64"/>
                  </a:lnTo>
                  <a:lnTo>
                    <a:pt x="0" y="60"/>
                  </a:lnTo>
                  <a:lnTo>
                    <a:pt x="0" y="54"/>
                  </a:lnTo>
                  <a:lnTo>
                    <a:pt x="2" y="49"/>
                  </a:lnTo>
                  <a:lnTo>
                    <a:pt x="5" y="44"/>
                  </a:lnTo>
                  <a:lnTo>
                    <a:pt x="7" y="38"/>
                  </a:lnTo>
                  <a:lnTo>
                    <a:pt x="10" y="32"/>
                  </a:lnTo>
                  <a:lnTo>
                    <a:pt x="10" y="25"/>
                  </a:lnTo>
                  <a:lnTo>
                    <a:pt x="15" y="20"/>
                  </a:lnTo>
                  <a:lnTo>
                    <a:pt x="17" y="15"/>
                  </a:lnTo>
                  <a:lnTo>
                    <a:pt x="25" y="9"/>
                  </a:lnTo>
                  <a:lnTo>
                    <a:pt x="32" y="5"/>
                  </a:lnTo>
                  <a:lnTo>
                    <a:pt x="44" y="1"/>
                  </a:lnTo>
                  <a:lnTo>
                    <a:pt x="56" y="0"/>
                  </a:lnTo>
                  <a:lnTo>
                    <a:pt x="69" y="0"/>
                  </a:lnTo>
                  <a:lnTo>
                    <a:pt x="78" y="1"/>
                  </a:lnTo>
                  <a:lnTo>
                    <a:pt x="88" y="4"/>
                  </a:lnTo>
                  <a:lnTo>
                    <a:pt x="96" y="7"/>
                  </a:lnTo>
                  <a:lnTo>
                    <a:pt x="103" y="10"/>
                  </a:lnTo>
                  <a:lnTo>
                    <a:pt x="108" y="15"/>
                  </a:lnTo>
                  <a:lnTo>
                    <a:pt x="110" y="20"/>
                  </a:lnTo>
                  <a:lnTo>
                    <a:pt x="113" y="25"/>
                  </a:lnTo>
                  <a:lnTo>
                    <a:pt x="113" y="3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17447" name="Freeform 16">
              <a:extLst>
                <a:ext uri="{FF2B5EF4-FFF2-40B4-BE49-F238E27FC236}">
                  <a16:creationId xmlns:a16="http://schemas.microsoft.com/office/drawing/2014/main" id="{9B1AFE4F-1221-4987-B9A8-BFD8E8526E94}"/>
                </a:ext>
              </a:extLst>
            </p:cNvPr>
            <p:cNvSpPr>
              <a:spLocks/>
            </p:cNvSpPr>
            <p:nvPr/>
          </p:nvSpPr>
          <p:spPr bwMode="auto">
            <a:xfrm>
              <a:off x="3118" y="523"/>
              <a:ext cx="47" cy="33"/>
            </a:xfrm>
            <a:custGeom>
              <a:avLst/>
              <a:gdLst>
                <a:gd name="T0" fmla="*/ 37 w 47"/>
                <a:gd name="T1" fmla="*/ 33 h 33"/>
                <a:gd name="T2" fmla="*/ 32 w 47"/>
                <a:gd name="T3" fmla="*/ 33 h 33"/>
                <a:gd name="T4" fmla="*/ 25 w 47"/>
                <a:gd name="T5" fmla="*/ 33 h 33"/>
                <a:gd name="T6" fmla="*/ 20 w 47"/>
                <a:gd name="T7" fmla="*/ 31 h 33"/>
                <a:gd name="T8" fmla="*/ 17 w 47"/>
                <a:gd name="T9" fmla="*/ 29 h 33"/>
                <a:gd name="T10" fmla="*/ 15 w 47"/>
                <a:gd name="T11" fmla="*/ 26 h 33"/>
                <a:gd name="T12" fmla="*/ 12 w 47"/>
                <a:gd name="T13" fmla="*/ 24 h 33"/>
                <a:gd name="T14" fmla="*/ 10 w 47"/>
                <a:gd name="T15" fmla="*/ 20 h 33"/>
                <a:gd name="T16" fmla="*/ 7 w 47"/>
                <a:gd name="T17" fmla="*/ 17 h 33"/>
                <a:gd name="T18" fmla="*/ 5 w 47"/>
                <a:gd name="T19" fmla="*/ 15 h 33"/>
                <a:gd name="T20" fmla="*/ 0 w 47"/>
                <a:gd name="T21" fmla="*/ 12 h 33"/>
                <a:gd name="T22" fmla="*/ 12 w 47"/>
                <a:gd name="T23" fmla="*/ 0 h 33"/>
                <a:gd name="T24" fmla="*/ 22 w 47"/>
                <a:gd name="T25" fmla="*/ 1 h 33"/>
                <a:gd name="T26" fmla="*/ 29 w 47"/>
                <a:gd name="T27" fmla="*/ 2 h 33"/>
                <a:gd name="T28" fmla="*/ 37 w 47"/>
                <a:gd name="T29" fmla="*/ 4 h 33"/>
                <a:gd name="T30" fmla="*/ 42 w 47"/>
                <a:gd name="T31" fmla="*/ 8 h 33"/>
                <a:gd name="T32" fmla="*/ 44 w 47"/>
                <a:gd name="T33" fmla="*/ 12 h 33"/>
                <a:gd name="T34" fmla="*/ 47 w 47"/>
                <a:gd name="T35" fmla="*/ 17 h 33"/>
                <a:gd name="T36" fmla="*/ 47 w 47"/>
                <a:gd name="T37" fmla="*/ 20 h 33"/>
                <a:gd name="T38" fmla="*/ 44 w 47"/>
                <a:gd name="T39" fmla="*/ 25 h 33"/>
                <a:gd name="T40" fmla="*/ 42 w 47"/>
                <a:gd name="T41" fmla="*/ 29 h 33"/>
                <a:gd name="T42" fmla="*/ 37 w 47"/>
                <a:gd name="T43" fmla="*/ 33 h 33"/>
                <a:gd name="T44" fmla="*/ 37 w 47"/>
                <a:gd name="T45" fmla="*/ 33 h 33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47"/>
                <a:gd name="T70" fmla="*/ 0 h 33"/>
                <a:gd name="T71" fmla="*/ 47 w 47"/>
                <a:gd name="T72" fmla="*/ 33 h 33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47" h="33">
                  <a:moveTo>
                    <a:pt x="37" y="33"/>
                  </a:moveTo>
                  <a:lnTo>
                    <a:pt x="32" y="33"/>
                  </a:lnTo>
                  <a:lnTo>
                    <a:pt x="25" y="33"/>
                  </a:lnTo>
                  <a:lnTo>
                    <a:pt x="20" y="31"/>
                  </a:lnTo>
                  <a:lnTo>
                    <a:pt x="17" y="29"/>
                  </a:lnTo>
                  <a:lnTo>
                    <a:pt x="15" y="26"/>
                  </a:lnTo>
                  <a:lnTo>
                    <a:pt x="12" y="24"/>
                  </a:lnTo>
                  <a:lnTo>
                    <a:pt x="10" y="20"/>
                  </a:lnTo>
                  <a:lnTo>
                    <a:pt x="7" y="17"/>
                  </a:lnTo>
                  <a:lnTo>
                    <a:pt x="5" y="15"/>
                  </a:lnTo>
                  <a:lnTo>
                    <a:pt x="0" y="12"/>
                  </a:lnTo>
                  <a:lnTo>
                    <a:pt x="12" y="0"/>
                  </a:lnTo>
                  <a:lnTo>
                    <a:pt x="22" y="1"/>
                  </a:lnTo>
                  <a:lnTo>
                    <a:pt x="29" y="2"/>
                  </a:lnTo>
                  <a:lnTo>
                    <a:pt x="37" y="4"/>
                  </a:lnTo>
                  <a:lnTo>
                    <a:pt x="42" y="8"/>
                  </a:lnTo>
                  <a:lnTo>
                    <a:pt x="44" y="12"/>
                  </a:lnTo>
                  <a:lnTo>
                    <a:pt x="47" y="17"/>
                  </a:lnTo>
                  <a:lnTo>
                    <a:pt x="47" y="20"/>
                  </a:lnTo>
                  <a:lnTo>
                    <a:pt x="44" y="25"/>
                  </a:lnTo>
                  <a:lnTo>
                    <a:pt x="42" y="29"/>
                  </a:lnTo>
                  <a:lnTo>
                    <a:pt x="37" y="33"/>
                  </a:lnTo>
                  <a:close/>
                </a:path>
              </a:pathLst>
            </a:custGeom>
            <a:solidFill>
              <a:srgbClr val="0019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17448" name="Freeform 17">
              <a:extLst>
                <a:ext uri="{FF2B5EF4-FFF2-40B4-BE49-F238E27FC236}">
                  <a16:creationId xmlns:a16="http://schemas.microsoft.com/office/drawing/2014/main" id="{D39EB9E2-1B95-4B13-BD62-97AA29821214}"/>
                </a:ext>
              </a:extLst>
            </p:cNvPr>
            <p:cNvSpPr>
              <a:spLocks/>
            </p:cNvSpPr>
            <p:nvPr/>
          </p:nvSpPr>
          <p:spPr bwMode="auto">
            <a:xfrm>
              <a:off x="2696" y="540"/>
              <a:ext cx="27" cy="33"/>
            </a:xfrm>
            <a:custGeom>
              <a:avLst/>
              <a:gdLst>
                <a:gd name="T0" fmla="*/ 18 w 27"/>
                <a:gd name="T1" fmla="*/ 0 h 33"/>
                <a:gd name="T2" fmla="*/ 23 w 27"/>
                <a:gd name="T3" fmla="*/ 3 h 33"/>
                <a:gd name="T4" fmla="*/ 27 w 27"/>
                <a:gd name="T5" fmla="*/ 7 h 33"/>
                <a:gd name="T6" fmla="*/ 27 w 27"/>
                <a:gd name="T7" fmla="*/ 9 h 33"/>
                <a:gd name="T8" fmla="*/ 27 w 27"/>
                <a:gd name="T9" fmla="*/ 14 h 33"/>
                <a:gd name="T10" fmla="*/ 27 w 27"/>
                <a:gd name="T11" fmla="*/ 17 h 33"/>
                <a:gd name="T12" fmla="*/ 25 w 27"/>
                <a:gd name="T13" fmla="*/ 20 h 33"/>
                <a:gd name="T14" fmla="*/ 23 w 27"/>
                <a:gd name="T15" fmla="*/ 24 h 33"/>
                <a:gd name="T16" fmla="*/ 20 w 27"/>
                <a:gd name="T17" fmla="*/ 27 h 33"/>
                <a:gd name="T18" fmla="*/ 15 w 27"/>
                <a:gd name="T19" fmla="*/ 30 h 33"/>
                <a:gd name="T20" fmla="*/ 10 w 27"/>
                <a:gd name="T21" fmla="*/ 33 h 33"/>
                <a:gd name="T22" fmla="*/ 0 w 27"/>
                <a:gd name="T23" fmla="*/ 33 h 33"/>
                <a:gd name="T24" fmla="*/ 0 w 27"/>
                <a:gd name="T25" fmla="*/ 0 h 33"/>
                <a:gd name="T26" fmla="*/ 18 w 27"/>
                <a:gd name="T27" fmla="*/ 0 h 33"/>
                <a:gd name="T28" fmla="*/ 18 w 27"/>
                <a:gd name="T29" fmla="*/ 0 h 33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27"/>
                <a:gd name="T46" fmla="*/ 0 h 33"/>
                <a:gd name="T47" fmla="*/ 27 w 27"/>
                <a:gd name="T48" fmla="*/ 33 h 33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27" h="33">
                  <a:moveTo>
                    <a:pt x="18" y="0"/>
                  </a:moveTo>
                  <a:lnTo>
                    <a:pt x="23" y="3"/>
                  </a:lnTo>
                  <a:lnTo>
                    <a:pt x="27" y="7"/>
                  </a:lnTo>
                  <a:lnTo>
                    <a:pt x="27" y="9"/>
                  </a:lnTo>
                  <a:lnTo>
                    <a:pt x="27" y="14"/>
                  </a:lnTo>
                  <a:lnTo>
                    <a:pt x="27" y="17"/>
                  </a:lnTo>
                  <a:lnTo>
                    <a:pt x="25" y="20"/>
                  </a:lnTo>
                  <a:lnTo>
                    <a:pt x="23" y="24"/>
                  </a:lnTo>
                  <a:lnTo>
                    <a:pt x="20" y="27"/>
                  </a:lnTo>
                  <a:lnTo>
                    <a:pt x="15" y="30"/>
                  </a:lnTo>
                  <a:lnTo>
                    <a:pt x="10" y="33"/>
                  </a:lnTo>
                  <a:lnTo>
                    <a:pt x="0" y="33"/>
                  </a:lnTo>
                  <a:lnTo>
                    <a:pt x="0" y="0"/>
                  </a:lnTo>
                  <a:lnTo>
                    <a:pt x="18" y="0"/>
                  </a:lnTo>
                  <a:close/>
                </a:path>
              </a:pathLst>
            </a:custGeom>
            <a:solidFill>
              <a:srgbClr val="0019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17449" name="Freeform 18">
              <a:extLst>
                <a:ext uri="{FF2B5EF4-FFF2-40B4-BE49-F238E27FC236}">
                  <a16:creationId xmlns:a16="http://schemas.microsoft.com/office/drawing/2014/main" id="{30DF273A-9885-4D73-B597-CD04B66D6C05}"/>
                </a:ext>
              </a:extLst>
            </p:cNvPr>
            <p:cNvSpPr>
              <a:spLocks/>
            </p:cNvSpPr>
            <p:nvPr/>
          </p:nvSpPr>
          <p:spPr bwMode="auto">
            <a:xfrm>
              <a:off x="2802" y="552"/>
              <a:ext cx="274" cy="124"/>
            </a:xfrm>
            <a:custGeom>
              <a:avLst/>
              <a:gdLst>
                <a:gd name="T0" fmla="*/ 272 w 274"/>
                <a:gd name="T1" fmla="*/ 53 h 124"/>
                <a:gd name="T2" fmla="*/ 274 w 274"/>
                <a:gd name="T3" fmla="*/ 66 h 124"/>
                <a:gd name="T4" fmla="*/ 272 w 274"/>
                <a:gd name="T5" fmla="*/ 76 h 124"/>
                <a:gd name="T6" fmla="*/ 265 w 274"/>
                <a:gd name="T7" fmla="*/ 86 h 124"/>
                <a:gd name="T8" fmla="*/ 252 w 274"/>
                <a:gd name="T9" fmla="*/ 94 h 124"/>
                <a:gd name="T10" fmla="*/ 235 w 274"/>
                <a:gd name="T11" fmla="*/ 101 h 124"/>
                <a:gd name="T12" fmla="*/ 218 w 274"/>
                <a:gd name="T13" fmla="*/ 108 h 124"/>
                <a:gd name="T14" fmla="*/ 198 w 274"/>
                <a:gd name="T15" fmla="*/ 112 h 124"/>
                <a:gd name="T16" fmla="*/ 176 w 274"/>
                <a:gd name="T17" fmla="*/ 117 h 124"/>
                <a:gd name="T18" fmla="*/ 154 w 274"/>
                <a:gd name="T19" fmla="*/ 120 h 124"/>
                <a:gd name="T20" fmla="*/ 132 w 274"/>
                <a:gd name="T21" fmla="*/ 124 h 124"/>
                <a:gd name="T22" fmla="*/ 115 w 274"/>
                <a:gd name="T23" fmla="*/ 124 h 124"/>
                <a:gd name="T24" fmla="*/ 98 w 274"/>
                <a:gd name="T25" fmla="*/ 123 h 124"/>
                <a:gd name="T26" fmla="*/ 83 w 274"/>
                <a:gd name="T27" fmla="*/ 120 h 124"/>
                <a:gd name="T28" fmla="*/ 66 w 274"/>
                <a:gd name="T29" fmla="*/ 117 h 124"/>
                <a:gd name="T30" fmla="*/ 51 w 274"/>
                <a:gd name="T31" fmla="*/ 112 h 124"/>
                <a:gd name="T32" fmla="*/ 39 w 274"/>
                <a:gd name="T33" fmla="*/ 108 h 124"/>
                <a:gd name="T34" fmla="*/ 27 w 274"/>
                <a:gd name="T35" fmla="*/ 102 h 124"/>
                <a:gd name="T36" fmla="*/ 17 w 274"/>
                <a:gd name="T37" fmla="*/ 96 h 124"/>
                <a:gd name="T38" fmla="*/ 7 w 274"/>
                <a:gd name="T39" fmla="*/ 90 h 124"/>
                <a:gd name="T40" fmla="*/ 0 w 274"/>
                <a:gd name="T41" fmla="*/ 83 h 124"/>
                <a:gd name="T42" fmla="*/ 0 w 274"/>
                <a:gd name="T43" fmla="*/ 75 h 124"/>
                <a:gd name="T44" fmla="*/ 0 w 274"/>
                <a:gd name="T45" fmla="*/ 68 h 124"/>
                <a:gd name="T46" fmla="*/ 0 w 274"/>
                <a:gd name="T47" fmla="*/ 61 h 124"/>
                <a:gd name="T48" fmla="*/ 2 w 274"/>
                <a:gd name="T49" fmla="*/ 54 h 124"/>
                <a:gd name="T50" fmla="*/ 7 w 274"/>
                <a:gd name="T51" fmla="*/ 48 h 124"/>
                <a:gd name="T52" fmla="*/ 12 w 274"/>
                <a:gd name="T53" fmla="*/ 42 h 124"/>
                <a:gd name="T54" fmla="*/ 17 w 274"/>
                <a:gd name="T55" fmla="*/ 36 h 124"/>
                <a:gd name="T56" fmla="*/ 24 w 274"/>
                <a:gd name="T57" fmla="*/ 31 h 124"/>
                <a:gd name="T58" fmla="*/ 34 w 274"/>
                <a:gd name="T59" fmla="*/ 26 h 124"/>
                <a:gd name="T60" fmla="*/ 44 w 274"/>
                <a:gd name="T61" fmla="*/ 21 h 124"/>
                <a:gd name="T62" fmla="*/ 51 w 274"/>
                <a:gd name="T63" fmla="*/ 15 h 124"/>
                <a:gd name="T64" fmla="*/ 59 w 274"/>
                <a:gd name="T65" fmla="*/ 12 h 124"/>
                <a:gd name="T66" fmla="*/ 68 w 274"/>
                <a:gd name="T67" fmla="*/ 8 h 124"/>
                <a:gd name="T68" fmla="*/ 81 w 274"/>
                <a:gd name="T69" fmla="*/ 7 h 124"/>
                <a:gd name="T70" fmla="*/ 91 w 274"/>
                <a:gd name="T71" fmla="*/ 5 h 124"/>
                <a:gd name="T72" fmla="*/ 103 w 274"/>
                <a:gd name="T73" fmla="*/ 5 h 124"/>
                <a:gd name="T74" fmla="*/ 115 w 274"/>
                <a:gd name="T75" fmla="*/ 4 h 124"/>
                <a:gd name="T76" fmla="*/ 127 w 274"/>
                <a:gd name="T77" fmla="*/ 3 h 124"/>
                <a:gd name="T78" fmla="*/ 140 w 274"/>
                <a:gd name="T79" fmla="*/ 2 h 124"/>
                <a:gd name="T80" fmla="*/ 152 w 274"/>
                <a:gd name="T81" fmla="*/ 0 h 124"/>
                <a:gd name="T82" fmla="*/ 171 w 274"/>
                <a:gd name="T83" fmla="*/ 0 h 124"/>
                <a:gd name="T84" fmla="*/ 189 w 274"/>
                <a:gd name="T85" fmla="*/ 3 h 124"/>
                <a:gd name="T86" fmla="*/ 203 w 274"/>
                <a:gd name="T87" fmla="*/ 6 h 124"/>
                <a:gd name="T88" fmla="*/ 218 w 274"/>
                <a:gd name="T89" fmla="*/ 12 h 124"/>
                <a:gd name="T90" fmla="*/ 230 w 274"/>
                <a:gd name="T91" fmla="*/ 18 h 124"/>
                <a:gd name="T92" fmla="*/ 243 w 274"/>
                <a:gd name="T93" fmla="*/ 24 h 124"/>
                <a:gd name="T94" fmla="*/ 252 w 274"/>
                <a:gd name="T95" fmla="*/ 31 h 124"/>
                <a:gd name="T96" fmla="*/ 260 w 274"/>
                <a:gd name="T97" fmla="*/ 38 h 124"/>
                <a:gd name="T98" fmla="*/ 267 w 274"/>
                <a:gd name="T99" fmla="*/ 46 h 124"/>
                <a:gd name="T100" fmla="*/ 272 w 274"/>
                <a:gd name="T101" fmla="*/ 53 h 124"/>
                <a:gd name="T102" fmla="*/ 272 w 274"/>
                <a:gd name="T103" fmla="*/ 53 h 124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274"/>
                <a:gd name="T157" fmla="*/ 0 h 124"/>
                <a:gd name="T158" fmla="*/ 274 w 274"/>
                <a:gd name="T159" fmla="*/ 124 h 124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274" h="124">
                  <a:moveTo>
                    <a:pt x="272" y="53"/>
                  </a:moveTo>
                  <a:lnTo>
                    <a:pt x="274" y="66"/>
                  </a:lnTo>
                  <a:lnTo>
                    <a:pt x="272" y="76"/>
                  </a:lnTo>
                  <a:lnTo>
                    <a:pt x="265" y="86"/>
                  </a:lnTo>
                  <a:lnTo>
                    <a:pt x="252" y="94"/>
                  </a:lnTo>
                  <a:lnTo>
                    <a:pt x="235" y="101"/>
                  </a:lnTo>
                  <a:lnTo>
                    <a:pt x="218" y="108"/>
                  </a:lnTo>
                  <a:lnTo>
                    <a:pt x="198" y="112"/>
                  </a:lnTo>
                  <a:lnTo>
                    <a:pt x="176" y="117"/>
                  </a:lnTo>
                  <a:lnTo>
                    <a:pt x="154" y="120"/>
                  </a:lnTo>
                  <a:lnTo>
                    <a:pt x="132" y="124"/>
                  </a:lnTo>
                  <a:lnTo>
                    <a:pt x="115" y="124"/>
                  </a:lnTo>
                  <a:lnTo>
                    <a:pt x="98" y="123"/>
                  </a:lnTo>
                  <a:lnTo>
                    <a:pt x="83" y="120"/>
                  </a:lnTo>
                  <a:lnTo>
                    <a:pt x="66" y="117"/>
                  </a:lnTo>
                  <a:lnTo>
                    <a:pt x="51" y="112"/>
                  </a:lnTo>
                  <a:lnTo>
                    <a:pt x="39" y="108"/>
                  </a:lnTo>
                  <a:lnTo>
                    <a:pt x="27" y="102"/>
                  </a:lnTo>
                  <a:lnTo>
                    <a:pt x="17" y="96"/>
                  </a:lnTo>
                  <a:lnTo>
                    <a:pt x="7" y="90"/>
                  </a:lnTo>
                  <a:lnTo>
                    <a:pt x="0" y="83"/>
                  </a:lnTo>
                  <a:lnTo>
                    <a:pt x="0" y="75"/>
                  </a:lnTo>
                  <a:lnTo>
                    <a:pt x="0" y="68"/>
                  </a:lnTo>
                  <a:lnTo>
                    <a:pt x="0" y="61"/>
                  </a:lnTo>
                  <a:lnTo>
                    <a:pt x="2" y="54"/>
                  </a:lnTo>
                  <a:lnTo>
                    <a:pt x="7" y="48"/>
                  </a:lnTo>
                  <a:lnTo>
                    <a:pt x="12" y="42"/>
                  </a:lnTo>
                  <a:lnTo>
                    <a:pt x="17" y="36"/>
                  </a:lnTo>
                  <a:lnTo>
                    <a:pt x="24" y="31"/>
                  </a:lnTo>
                  <a:lnTo>
                    <a:pt x="34" y="26"/>
                  </a:lnTo>
                  <a:lnTo>
                    <a:pt x="44" y="21"/>
                  </a:lnTo>
                  <a:lnTo>
                    <a:pt x="51" y="15"/>
                  </a:lnTo>
                  <a:lnTo>
                    <a:pt x="59" y="12"/>
                  </a:lnTo>
                  <a:lnTo>
                    <a:pt x="68" y="8"/>
                  </a:lnTo>
                  <a:lnTo>
                    <a:pt x="81" y="7"/>
                  </a:lnTo>
                  <a:lnTo>
                    <a:pt x="91" y="5"/>
                  </a:lnTo>
                  <a:lnTo>
                    <a:pt x="103" y="5"/>
                  </a:lnTo>
                  <a:lnTo>
                    <a:pt x="115" y="4"/>
                  </a:lnTo>
                  <a:lnTo>
                    <a:pt x="127" y="3"/>
                  </a:lnTo>
                  <a:lnTo>
                    <a:pt x="140" y="2"/>
                  </a:lnTo>
                  <a:lnTo>
                    <a:pt x="152" y="0"/>
                  </a:lnTo>
                  <a:lnTo>
                    <a:pt x="171" y="0"/>
                  </a:lnTo>
                  <a:lnTo>
                    <a:pt x="189" y="3"/>
                  </a:lnTo>
                  <a:lnTo>
                    <a:pt x="203" y="6"/>
                  </a:lnTo>
                  <a:lnTo>
                    <a:pt x="218" y="12"/>
                  </a:lnTo>
                  <a:lnTo>
                    <a:pt x="230" y="18"/>
                  </a:lnTo>
                  <a:lnTo>
                    <a:pt x="243" y="24"/>
                  </a:lnTo>
                  <a:lnTo>
                    <a:pt x="252" y="31"/>
                  </a:lnTo>
                  <a:lnTo>
                    <a:pt x="260" y="38"/>
                  </a:lnTo>
                  <a:lnTo>
                    <a:pt x="267" y="46"/>
                  </a:lnTo>
                  <a:lnTo>
                    <a:pt x="272" y="53"/>
                  </a:lnTo>
                  <a:close/>
                </a:path>
              </a:pathLst>
            </a:custGeom>
            <a:solidFill>
              <a:srgbClr val="0019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17450" name="Freeform 19">
              <a:extLst>
                <a:ext uri="{FF2B5EF4-FFF2-40B4-BE49-F238E27FC236}">
                  <a16:creationId xmlns:a16="http://schemas.microsoft.com/office/drawing/2014/main" id="{2904887C-0425-46B0-9B66-D1BF6B21E191}"/>
                </a:ext>
              </a:extLst>
            </p:cNvPr>
            <p:cNvSpPr>
              <a:spLocks/>
            </p:cNvSpPr>
            <p:nvPr/>
          </p:nvSpPr>
          <p:spPr bwMode="auto">
            <a:xfrm>
              <a:off x="2826" y="564"/>
              <a:ext cx="223" cy="99"/>
            </a:xfrm>
            <a:custGeom>
              <a:avLst/>
              <a:gdLst>
                <a:gd name="T0" fmla="*/ 223 w 223"/>
                <a:gd name="T1" fmla="*/ 44 h 99"/>
                <a:gd name="T2" fmla="*/ 223 w 223"/>
                <a:gd name="T3" fmla="*/ 54 h 99"/>
                <a:gd name="T4" fmla="*/ 221 w 223"/>
                <a:gd name="T5" fmla="*/ 62 h 99"/>
                <a:gd name="T6" fmla="*/ 214 w 223"/>
                <a:gd name="T7" fmla="*/ 70 h 99"/>
                <a:gd name="T8" fmla="*/ 206 w 223"/>
                <a:gd name="T9" fmla="*/ 76 h 99"/>
                <a:gd name="T10" fmla="*/ 194 w 223"/>
                <a:gd name="T11" fmla="*/ 82 h 99"/>
                <a:gd name="T12" fmla="*/ 182 w 223"/>
                <a:gd name="T13" fmla="*/ 88 h 99"/>
                <a:gd name="T14" fmla="*/ 167 w 223"/>
                <a:gd name="T15" fmla="*/ 92 h 99"/>
                <a:gd name="T16" fmla="*/ 150 w 223"/>
                <a:gd name="T17" fmla="*/ 96 h 99"/>
                <a:gd name="T18" fmla="*/ 135 w 223"/>
                <a:gd name="T19" fmla="*/ 98 h 99"/>
                <a:gd name="T20" fmla="*/ 116 w 223"/>
                <a:gd name="T21" fmla="*/ 99 h 99"/>
                <a:gd name="T22" fmla="*/ 98 w 223"/>
                <a:gd name="T23" fmla="*/ 99 h 99"/>
                <a:gd name="T24" fmla="*/ 84 w 223"/>
                <a:gd name="T25" fmla="*/ 98 h 99"/>
                <a:gd name="T26" fmla="*/ 69 w 223"/>
                <a:gd name="T27" fmla="*/ 97 h 99"/>
                <a:gd name="T28" fmla="*/ 54 w 223"/>
                <a:gd name="T29" fmla="*/ 94 h 99"/>
                <a:gd name="T30" fmla="*/ 42 w 223"/>
                <a:gd name="T31" fmla="*/ 89 h 99"/>
                <a:gd name="T32" fmla="*/ 30 w 223"/>
                <a:gd name="T33" fmla="*/ 84 h 99"/>
                <a:gd name="T34" fmla="*/ 20 w 223"/>
                <a:gd name="T35" fmla="*/ 79 h 99"/>
                <a:gd name="T36" fmla="*/ 13 w 223"/>
                <a:gd name="T37" fmla="*/ 73 h 99"/>
                <a:gd name="T38" fmla="*/ 8 w 223"/>
                <a:gd name="T39" fmla="*/ 66 h 99"/>
                <a:gd name="T40" fmla="*/ 3 w 223"/>
                <a:gd name="T41" fmla="*/ 58 h 99"/>
                <a:gd name="T42" fmla="*/ 0 w 223"/>
                <a:gd name="T43" fmla="*/ 52 h 99"/>
                <a:gd name="T44" fmla="*/ 0 w 223"/>
                <a:gd name="T45" fmla="*/ 46 h 99"/>
                <a:gd name="T46" fmla="*/ 3 w 223"/>
                <a:gd name="T47" fmla="*/ 40 h 99"/>
                <a:gd name="T48" fmla="*/ 5 w 223"/>
                <a:gd name="T49" fmla="*/ 34 h 99"/>
                <a:gd name="T50" fmla="*/ 10 w 223"/>
                <a:gd name="T51" fmla="*/ 28 h 99"/>
                <a:gd name="T52" fmla="*/ 18 w 223"/>
                <a:gd name="T53" fmla="*/ 24 h 99"/>
                <a:gd name="T54" fmla="*/ 25 w 223"/>
                <a:gd name="T55" fmla="*/ 19 h 99"/>
                <a:gd name="T56" fmla="*/ 35 w 223"/>
                <a:gd name="T57" fmla="*/ 15 h 99"/>
                <a:gd name="T58" fmla="*/ 47 w 223"/>
                <a:gd name="T59" fmla="*/ 11 h 99"/>
                <a:gd name="T60" fmla="*/ 57 w 223"/>
                <a:gd name="T61" fmla="*/ 9 h 99"/>
                <a:gd name="T62" fmla="*/ 79 w 223"/>
                <a:gd name="T63" fmla="*/ 3 h 99"/>
                <a:gd name="T64" fmla="*/ 101 w 223"/>
                <a:gd name="T65" fmla="*/ 0 h 99"/>
                <a:gd name="T66" fmla="*/ 120 w 223"/>
                <a:gd name="T67" fmla="*/ 0 h 99"/>
                <a:gd name="T68" fmla="*/ 140 w 223"/>
                <a:gd name="T69" fmla="*/ 2 h 99"/>
                <a:gd name="T70" fmla="*/ 157 w 223"/>
                <a:gd name="T71" fmla="*/ 6 h 99"/>
                <a:gd name="T72" fmla="*/ 174 w 223"/>
                <a:gd name="T73" fmla="*/ 11 h 99"/>
                <a:gd name="T74" fmla="*/ 192 w 223"/>
                <a:gd name="T75" fmla="*/ 18 h 99"/>
                <a:gd name="T76" fmla="*/ 204 w 223"/>
                <a:gd name="T77" fmla="*/ 26 h 99"/>
                <a:gd name="T78" fmla="*/ 216 w 223"/>
                <a:gd name="T79" fmla="*/ 35 h 99"/>
                <a:gd name="T80" fmla="*/ 223 w 223"/>
                <a:gd name="T81" fmla="*/ 44 h 99"/>
                <a:gd name="T82" fmla="*/ 223 w 223"/>
                <a:gd name="T83" fmla="*/ 44 h 99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223"/>
                <a:gd name="T127" fmla="*/ 0 h 99"/>
                <a:gd name="T128" fmla="*/ 223 w 223"/>
                <a:gd name="T129" fmla="*/ 99 h 99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223" h="99">
                  <a:moveTo>
                    <a:pt x="223" y="44"/>
                  </a:moveTo>
                  <a:lnTo>
                    <a:pt x="223" y="54"/>
                  </a:lnTo>
                  <a:lnTo>
                    <a:pt x="221" y="62"/>
                  </a:lnTo>
                  <a:lnTo>
                    <a:pt x="214" y="70"/>
                  </a:lnTo>
                  <a:lnTo>
                    <a:pt x="206" y="76"/>
                  </a:lnTo>
                  <a:lnTo>
                    <a:pt x="194" y="82"/>
                  </a:lnTo>
                  <a:lnTo>
                    <a:pt x="182" y="88"/>
                  </a:lnTo>
                  <a:lnTo>
                    <a:pt x="167" y="92"/>
                  </a:lnTo>
                  <a:lnTo>
                    <a:pt x="150" y="96"/>
                  </a:lnTo>
                  <a:lnTo>
                    <a:pt x="135" y="98"/>
                  </a:lnTo>
                  <a:lnTo>
                    <a:pt x="116" y="99"/>
                  </a:lnTo>
                  <a:lnTo>
                    <a:pt x="98" y="99"/>
                  </a:lnTo>
                  <a:lnTo>
                    <a:pt x="84" y="98"/>
                  </a:lnTo>
                  <a:lnTo>
                    <a:pt x="69" y="97"/>
                  </a:lnTo>
                  <a:lnTo>
                    <a:pt x="54" y="94"/>
                  </a:lnTo>
                  <a:lnTo>
                    <a:pt x="42" y="89"/>
                  </a:lnTo>
                  <a:lnTo>
                    <a:pt x="30" y="84"/>
                  </a:lnTo>
                  <a:lnTo>
                    <a:pt x="20" y="79"/>
                  </a:lnTo>
                  <a:lnTo>
                    <a:pt x="13" y="73"/>
                  </a:lnTo>
                  <a:lnTo>
                    <a:pt x="8" y="66"/>
                  </a:lnTo>
                  <a:lnTo>
                    <a:pt x="3" y="58"/>
                  </a:lnTo>
                  <a:lnTo>
                    <a:pt x="0" y="52"/>
                  </a:lnTo>
                  <a:lnTo>
                    <a:pt x="0" y="46"/>
                  </a:lnTo>
                  <a:lnTo>
                    <a:pt x="3" y="40"/>
                  </a:lnTo>
                  <a:lnTo>
                    <a:pt x="5" y="34"/>
                  </a:lnTo>
                  <a:lnTo>
                    <a:pt x="10" y="28"/>
                  </a:lnTo>
                  <a:lnTo>
                    <a:pt x="18" y="24"/>
                  </a:lnTo>
                  <a:lnTo>
                    <a:pt x="25" y="19"/>
                  </a:lnTo>
                  <a:lnTo>
                    <a:pt x="35" y="15"/>
                  </a:lnTo>
                  <a:lnTo>
                    <a:pt x="47" y="11"/>
                  </a:lnTo>
                  <a:lnTo>
                    <a:pt x="57" y="9"/>
                  </a:lnTo>
                  <a:lnTo>
                    <a:pt x="79" y="3"/>
                  </a:lnTo>
                  <a:lnTo>
                    <a:pt x="101" y="0"/>
                  </a:lnTo>
                  <a:lnTo>
                    <a:pt x="120" y="0"/>
                  </a:lnTo>
                  <a:lnTo>
                    <a:pt x="140" y="2"/>
                  </a:lnTo>
                  <a:lnTo>
                    <a:pt x="157" y="6"/>
                  </a:lnTo>
                  <a:lnTo>
                    <a:pt x="174" y="11"/>
                  </a:lnTo>
                  <a:lnTo>
                    <a:pt x="192" y="18"/>
                  </a:lnTo>
                  <a:lnTo>
                    <a:pt x="204" y="26"/>
                  </a:lnTo>
                  <a:lnTo>
                    <a:pt x="216" y="35"/>
                  </a:lnTo>
                  <a:lnTo>
                    <a:pt x="223" y="44"/>
                  </a:lnTo>
                  <a:close/>
                </a:path>
              </a:pathLst>
            </a:custGeom>
            <a:solidFill>
              <a:srgbClr val="FF00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17451" name="Freeform 20">
              <a:extLst>
                <a:ext uri="{FF2B5EF4-FFF2-40B4-BE49-F238E27FC236}">
                  <a16:creationId xmlns:a16="http://schemas.microsoft.com/office/drawing/2014/main" id="{0FBF66B9-1F45-46C5-AAF8-0C8565C8EB40}"/>
                </a:ext>
              </a:extLst>
            </p:cNvPr>
            <p:cNvSpPr>
              <a:spLocks/>
            </p:cNvSpPr>
            <p:nvPr/>
          </p:nvSpPr>
          <p:spPr bwMode="auto">
            <a:xfrm>
              <a:off x="2544" y="602"/>
              <a:ext cx="780" cy="251"/>
            </a:xfrm>
            <a:custGeom>
              <a:avLst/>
              <a:gdLst>
                <a:gd name="T0" fmla="*/ 770 w 780"/>
                <a:gd name="T1" fmla="*/ 33 h 251"/>
                <a:gd name="T2" fmla="*/ 736 w 780"/>
                <a:gd name="T3" fmla="*/ 59 h 251"/>
                <a:gd name="T4" fmla="*/ 709 w 780"/>
                <a:gd name="T5" fmla="*/ 89 h 251"/>
                <a:gd name="T6" fmla="*/ 682 w 780"/>
                <a:gd name="T7" fmla="*/ 120 h 251"/>
                <a:gd name="T8" fmla="*/ 655 w 780"/>
                <a:gd name="T9" fmla="*/ 152 h 251"/>
                <a:gd name="T10" fmla="*/ 626 w 780"/>
                <a:gd name="T11" fmla="*/ 182 h 251"/>
                <a:gd name="T12" fmla="*/ 591 w 780"/>
                <a:gd name="T13" fmla="*/ 209 h 251"/>
                <a:gd name="T14" fmla="*/ 547 w 780"/>
                <a:gd name="T15" fmla="*/ 230 h 251"/>
                <a:gd name="T16" fmla="*/ 493 w 780"/>
                <a:gd name="T17" fmla="*/ 245 h 251"/>
                <a:gd name="T18" fmla="*/ 425 w 780"/>
                <a:gd name="T19" fmla="*/ 251 h 251"/>
                <a:gd name="T20" fmla="*/ 339 w 780"/>
                <a:gd name="T21" fmla="*/ 246 h 251"/>
                <a:gd name="T22" fmla="*/ 295 w 780"/>
                <a:gd name="T23" fmla="*/ 235 h 251"/>
                <a:gd name="T24" fmla="*/ 251 w 780"/>
                <a:gd name="T25" fmla="*/ 220 h 251"/>
                <a:gd name="T26" fmla="*/ 209 w 780"/>
                <a:gd name="T27" fmla="*/ 203 h 251"/>
                <a:gd name="T28" fmla="*/ 170 w 780"/>
                <a:gd name="T29" fmla="*/ 184 h 251"/>
                <a:gd name="T30" fmla="*/ 133 w 780"/>
                <a:gd name="T31" fmla="*/ 163 h 251"/>
                <a:gd name="T32" fmla="*/ 101 w 780"/>
                <a:gd name="T33" fmla="*/ 141 h 251"/>
                <a:gd name="T34" fmla="*/ 69 w 780"/>
                <a:gd name="T35" fmla="*/ 118 h 251"/>
                <a:gd name="T36" fmla="*/ 42 w 780"/>
                <a:gd name="T37" fmla="*/ 94 h 251"/>
                <a:gd name="T38" fmla="*/ 20 w 780"/>
                <a:gd name="T39" fmla="*/ 72 h 251"/>
                <a:gd name="T40" fmla="*/ 0 w 780"/>
                <a:gd name="T41" fmla="*/ 48 h 251"/>
                <a:gd name="T42" fmla="*/ 18 w 780"/>
                <a:gd name="T43" fmla="*/ 50 h 251"/>
                <a:gd name="T44" fmla="*/ 32 w 780"/>
                <a:gd name="T45" fmla="*/ 52 h 251"/>
                <a:gd name="T46" fmla="*/ 45 w 780"/>
                <a:gd name="T47" fmla="*/ 57 h 251"/>
                <a:gd name="T48" fmla="*/ 57 w 780"/>
                <a:gd name="T49" fmla="*/ 61 h 251"/>
                <a:gd name="T50" fmla="*/ 69 w 780"/>
                <a:gd name="T51" fmla="*/ 67 h 251"/>
                <a:gd name="T52" fmla="*/ 81 w 780"/>
                <a:gd name="T53" fmla="*/ 73 h 251"/>
                <a:gd name="T54" fmla="*/ 94 w 780"/>
                <a:gd name="T55" fmla="*/ 78 h 251"/>
                <a:gd name="T56" fmla="*/ 106 w 780"/>
                <a:gd name="T57" fmla="*/ 83 h 251"/>
                <a:gd name="T58" fmla="*/ 118 w 780"/>
                <a:gd name="T59" fmla="*/ 86 h 251"/>
                <a:gd name="T60" fmla="*/ 133 w 780"/>
                <a:gd name="T61" fmla="*/ 89 h 251"/>
                <a:gd name="T62" fmla="*/ 172 w 780"/>
                <a:gd name="T63" fmla="*/ 96 h 251"/>
                <a:gd name="T64" fmla="*/ 211 w 780"/>
                <a:gd name="T65" fmla="*/ 102 h 251"/>
                <a:gd name="T66" fmla="*/ 255 w 780"/>
                <a:gd name="T67" fmla="*/ 109 h 251"/>
                <a:gd name="T68" fmla="*/ 300 w 780"/>
                <a:gd name="T69" fmla="*/ 115 h 251"/>
                <a:gd name="T70" fmla="*/ 344 w 780"/>
                <a:gd name="T71" fmla="*/ 120 h 251"/>
                <a:gd name="T72" fmla="*/ 390 w 780"/>
                <a:gd name="T73" fmla="*/ 122 h 251"/>
                <a:gd name="T74" fmla="*/ 434 w 780"/>
                <a:gd name="T75" fmla="*/ 122 h 251"/>
                <a:gd name="T76" fmla="*/ 478 w 780"/>
                <a:gd name="T77" fmla="*/ 118 h 251"/>
                <a:gd name="T78" fmla="*/ 520 w 780"/>
                <a:gd name="T79" fmla="*/ 110 h 251"/>
                <a:gd name="T80" fmla="*/ 559 w 780"/>
                <a:gd name="T81" fmla="*/ 98 h 251"/>
                <a:gd name="T82" fmla="*/ 584 w 780"/>
                <a:gd name="T83" fmla="*/ 89 h 251"/>
                <a:gd name="T84" fmla="*/ 608 w 780"/>
                <a:gd name="T85" fmla="*/ 80 h 251"/>
                <a:gd name="T86" fmla="*/ 633 w 780"/>
                <a:gd name="T87" fmla="*/ 70 h 251"/>
                <a:gd name="T88" fmla="*/ 657 w 780"/>
                <a:gd name="T89" fmla="*/ 61 h 251"/>
                <a:gd name="T90" fmla="*/ 682 w 780"/>
                <a:gd name="T91" fmla="*/ 52 h 251"/>
                <a:gd name="T92" fmla="*/ 704 w 780"/>
                <a:gd name="T93" fmla="*/ 42 h 251"/>
                <a:gd name="T94" fmla="*/ 726 w 780"/>
                <a:gd name="T95" fmla="*/ 33 h 251"/>
                <a:gd name="T96" fmla="*/ 748 w 780"/>
                <a:gd name="T97" fmla="*/ 22 h 251"/>
                <a:gd name="T98" fmla="*/ 765 w 780"/>
                <a:gd name="T99" fmla="*/ 11 h 251"/>
                <a:gd name="T100" fmla="*/ 780 w 780"/>
                <a:gd name="T101" fmla="*/ 0 h 251"/>
                <a:gd name="T102" fmla="*/ 770 w 780"/>
                <a:gd name="T103" fmla="*/ 33 h 251"/>
                <a:gd name="T104" fmla="*/ 770 w 780"/>
                <a:gd name="T105" fmla="*/ 33 h 251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780"/>
                <a:gd name="T160" fmla="*/ 0 h 251"/>
                <a:gd name="T161" fmla="*/ 780 w 780"/>
                <a:gd name="T162" fmla="*/ 251 h 251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780" h="251">
                  <a:moveTo>
                    <a:pt x="770" y="33"/>
                  </a:moveTo>
                  <a:lnTo>
                    <a:pt x="736" y="59"/>
                  </a:lnTo>
                  <a:lnTo>
                    <a:pt x="709" y="89"/>
                  </a:lnTo>
                  <a:lnTo>
                    <a:pt x="682" y="120"/>
                  </a:lnTo>
                  <a:lnTo>
                    <a:pt x="655" y="152"/>
                  </a:lnTo>
                  <a:lnTo>
                    <a:pt x="626" y="182"/>
                  </a:lnTo>
                  <a:lnTo>
                    <a:pt x="591" y="209"/>
                  </a:lnTo>
                  <a:lnTo>
                    <a:pt x="547" y="230"/>
                  </a:lnTo>
                  <a:lnTo>
                    <a:pt x="493" y="245"/>
                  </a:lnTo>
                  <a:lnTo>
                    <a:pt x="425" y="251"/>
                  </a:lnTo>
                  <a:lnTo>
                    <a:pt x="339" y="246"/>
                  </a:lnTo>
                  <a:lnTo>
                    <a:pt x="295" y="235"/>
                  </a:lnTo>
                  <a:lnTo>
                    <a:pt x="251" y="220"/>
                  </a:lnTo>
                  <a:lnTo>
                    <a:pt x="209" y="203"/>
                  </a:lnTo>
                  <a:lnTo>
                    <a:pt x="170" y="184"/>
                  </a:lnTo>
                  <a:lnTo>
                    <a:pt x="133" y="163"/>
                  </a:lnTo>
                  <a:lnTo>
                    <a:pt x="101" y="141"/>
                  </a:lnTo>
                  <a:lnTo>
                    <a:pt x="69" y="118"/>
                  </a:lnTo>
                  <a:lnTo>
                    <a:pt x="42" y="94"/>
                  </a:lnTo>
                  <a:lnTo>
                    <a:pt x="20" y="72"/>
                  </a:lnTo>
                  <a:lnTo>
                    <a:pt x="0" y="48"/>
                  </a:lnTo>
                  <a:lnTo>
                    <a:pt x="18" y="50"/>
                  </a:lnTo>
                  <a:lnTo>
                    <a:pt x="32" y="52"/>
                  </a:lnTo>
                  <a:lnTo>
                    <a:pt x="45" y="57"/>
                  </a:lnTo>
                  <a:lnTo>
                    <a:pt x="57" y="61"/>
                  </a:lnTo>
                  <a:lnTo>
                    <a:pt x="69" y="67"/>
                  </a:lnTo>
                  <a:lnTo>
                    <a:pt x="81" y="73"/>
                  </a:lnTo>
                  <a:lnTo>
                    <a:pt x="94" y="78"/>
                  </a:lnTo>
                  <a:lnTo>
                    <a:pt x="106" y="83"/>
                  </a:lnTo>
                  <a:lnTo>
                    <a:pt x="118" y="86"/>
                  </a:lnTo>
                  <a:lnTo>
                    <a:pt x="133" y="89"/>
                  </a:lnTo>
                  <a:lnTo>
                    <a:pt x="172" y="96"/>
                  </a:lnTo>
                  <a:lnTo>
                    <a:pt x="211" y="102"/>
                  </a:lnTo>
                  <a:lnTo>
                    <a:pt x="255" y="109"/>
                  </a:lnTo>
                  <a:lnTo>
                    <a:pt x="300" y="115"/>
                  </a:lnTo>
                  <a:lnTo>
                    <a:pt x="344" y="120"/>
                  </a:lnTo>
                  <a:lnTo>
                    <a:pt x="390" y="122"/>
                  </a:lnTo>
                  <a:lnTo>
                    <a:pt x="434" y="122"/>
                  </a:lnTo>
                  <a:lnTo>
                    <a:pt x="478" y="118"/>
                  </a:lnTo>
                  <a:lnTo>
                    <a:pt x="520" y="110"/>
                  </a:lnTo>
                  <a:lnTo>
                    <a:pt x="559" y="98"/>
                  </a:lnTo>
                  <a:lnTo>
                    <a:pt x="584" y="89"/>
                  </a:lnTo>
                  <a:lnTo>
                    <a:pt x="608" y="80"/>
                  </a:lnTo>
                  <a:lnTo>
                    <a:pt x="633" y="70"/>
                  </a:lnTo>
                  <a:lnTo>
                    <a:pt x="657" y="61"/>
                  </a:lnTo>
                  <a:lnTo>
                    <a:pt x="682" y="52"/>
                  </a:lnTo>
                  <a:lnTo>
                    <a:pt x="704" y="42"/>
                  </a:lnTo>
                  <a:lnTo>
                    <a:pt x="726" y="33"/>
                  </a:lnTo>
                  <a:lnTo>
                    <a:pt x="748" y="22"/>
                  </a:lnTo>
                  <a:lnTo>
                    <a:pt x="765" y="11"/>
                  </a:lnTo>
                  <a:lnTo>
                    <a:pt x="780" y="0"/>
                  </a:lnTo>
                  <a:lnTo>
                    <a:pt x="770" y="33"/>
                  </a:lnTo>
                  <a:close/>
                </a:path>
              </a:pathLst>
            </a:custGeom>
            <a:solidFill>
              <a:srgbClr val="0019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17452" name="Freeform 21">
              <a:extLst>
                <a:ext uri="{FF2B5EF4-FFF2-40B4-BE49-F238E27FC236}">
                  <a16:creationId xmlns:a16="http://schemas.microsoft.com/office/drawing/2014/main" id="{6467E301-53DB-467B-9A5C-77F28027D05C}"/>
                </a:ext>
              </a:extLst>
            </p:cNvPr>
            <p:cNvSpPr>
              <a:spLocks/>
            </p:cNvSpPr>
            <p:nvPr/>
          </p:nvSpPr>
          <p:spPr bwMode="auto">
            <a:xfrm>
              <a:off x="3135" y="676"/>
              <a:ext cx="86" cy="94"/>
            </a:xfrm>
            <a:custGeom>
              <a:avLst/>
              <a:gdLst>
                <a:gd name="T0" fmla="*/ 20 w 86"/>
                <a:gd name="T1" fmla="*/ 94 h 94"/>
                <a:gd name="T2" fmla="*/ 15 w 86"/>
                <a:gd name="T3" fmla="*/ 84 h 94"/>
                <a:gd name="T4" fmla="*/ 10 w 86"/>
                <a:gd name="T5" fmla="*/ 74 h 94"/>
                <a:gd name="T6" fmla="*/ 5 w 86"/>
                <a:gd name="T7" fmla="*/ 64 h 94"/>
                <a:gd name="T8" fmla="*/ 0 w 86"/>
                <a:gd name="T9" fmla="*/ 52 h 94"/>
                <a:gd name="T10" fmla="*/ 0 w 86"/>
                <a:gd name="T11" fmla="*/ 42 h 94"/>
                <a:gd name="T12" fmla="*/ 5 w 86"/>
                <a:gd name="T13" fmla="*/ 31 h 94"/>
                <a:gd name="T14" fmla="*/ 12 w 86"/>
                <a:gd name="T15" fmla="*/ 22 h 94"/>
                <a:gd name="T16" fmla="*/ 25 w 86"/>
                <a:gd name="T17" fmla="*/ 12 h 94"/>
                <a:gd name="T18" fmla="*/ 44 w 86"/>
                <a:gd name="T19" fmla="*/ 6 h 94"/>
                <a:gd name="T20" fmla="*/ 71 w 86"/>
                <a:gd name="T21" fmla="*/ 0 h 94"/>
                <a:gd name="T22" fmla="*/ 81 w 86"/>
                <a:gd name="T23" fmla="*/ 9 h 94"/>
                <a:gd name="T24" fmla="*/ 86 w 86"/>
                <a:gd name="T25" fmla="*/ 18 h 94"/>
                <a:gd name="T26" fmla="*/ 84 w 86"/>
                <a:gd name="T27" fmla="*/ 28 h 94"/>
                <a:gd name="T28" fmla="*/ 81 w 86"/>
                <a:gd name="T29" fmla="*/ 38 h 94"/>
                <a:gd name="T30" fmla="*/ 74 w 86"/>
                <a:gd name="T31" fmla="*/ 48 h 94"/>
                <a:gd name="T32" fmla="*/ 64 w 86"/>
                <a:gd name="T33" fmla="*/ 57 h 94"/>
                <a:gd name="T34" fmla="*/ 52 w 86"/>
                <a:gd name="T35" fmla="*/ 66 h 94"/>
                <a:gd name="T36" fmla="*/ 42 w 86"/>
                <a:gd name="T37" fmla="*/ 76 h 94"/>
                <a:gd name="T38" fmla="*/ 30 w 86"/>
                <a:gd name="T39" fmla="*/ 86 h 94"/>
                <a:gd name="T40" fmla="*/ 20 w 86"/>
                <a:gd name="T41" fmla="*/ 94 h 94"/>
                <a:gd name="T42" fmla="*/ 20 w 86"/>
                <a:gd name="T43" fmla="*/ 94 h 94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86"/>
                <a:gd name="T67" fmla="*/ 0 h 94"/>
                <a:gd name="T68" fmla="*/ 86 w 86"/>
                <a:gd name="T69" fmla="*/ 94 h 94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86" h="94">
                  <a:moveTo>
                    <a:pt x="20" y="94"/>
                  </a:moveTo>
                  <a:lnTo>
                    <a:pt x="15" y="84"/>
                  </a:lnTo>
                  <a:lnTo>
                    <a:pt x="10" y="74"/>
                  </a:lnTo>
                  <a:lnTo>
                    <a:pt x="5" y="64"/>
                  </a:lnTo>
                  <a:lnTo>
                    <a:pt x="0" y="52"/>
                  </a:lnTo>
                  <a:lnTo>
                    <a:pt x="0" y="42"/>
                  </a:lnTo>
                  <a:lnTo>
                    <a:pt x="5" y="31"/>
                  </a:lnTo>
                  <a:lnTo>
                    <a:pt x="12" y="22"/>
                  </a:lnTo>
                  <a:lnTo>
                    <a:pt x="25" y="12"/>
                  </a:lnTo>
                  <a:lnTo>
                    <a:pt x="44" y="6"/>
                  </a:lnTo>
                  <a:lnTo>
                    <a:pt x="71" y="0"/>
                  </a:lnTo>
                  <a:lnTo>
                    <a:pt x="81" y="9"/>
                  </a:lnTo>
                  <a:lnTo>
                    <a:pt x="86" y="18"/>
                  </a:lnTo>
                  <a:lnTo>
                    <a:pt x="84" y="28"/>
                  </a:lnTo>
                  <a:lnTo>
                    <a:pt x="81" y="38"/>
                  </a:lnTo>
                  <a:lnTo>
                    <a:pt x="74" y="48"/>
                  </a:lnTo>
                  <a:lnTo>
                    <a:pt x="64" y="57"/>
                  </a:lnTo>
                  <a:lnTo>
                    <a:pt x="52" y="66"/>
                  </a:lnTo>
                  <a:lnTo>
                    <a:pt x="42" y="76"/>
                  </a:lnTo>
                  <a:lnTo>
                    <a:pt x="30" y="86"/>
                  </a:lnTo>
                  <a:lnTo>
                    <a:pt x="20" y="9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17453" name="Freeform 22">
              <a:extLst>
                <a:ext uri="{FF2B5EF4-FFF2-40B4-BE49-F238E27FC236}">
                  <a16:creationId xmlns:a16="http://schemas.microsoft.com/office/drawing/2014/main" id="{FE16F518-1E04-4D03-B928-FED4F605FDC4}"/>
                </a:ext>
              </a:extLst>
            </p:cNvPr>
            <p:cNvSpPr>
              <a:spLocks/>
            </p:cNvSpPr>
            <p:nvPr/>
          </p:nvSpPr>
          <p:spPr bwMode="auto">
            <a:xfrm>
              <a:off x="2677" y="700"/>
              <a:ext cx="100" cy="90"/>
            </a:xfrm>
            <a:custGeom>
              <a:avLst/>
              <a:gdLst>
                <a:gd name="T0" fmla="*/ 100 w 100"/>
                <a:gd name="T1" fmla="*/ 90 h 90"/>
                <a:gd name="T2" fmla="*/ 88 w 100"/>
                <a:gd name="T3" fmla="*/ 89 h 90"/>
                <a:gd name="T4" fmla="*/ 76 w 100"/>
                <a:gd name="T5" fmla="*/ 86 h 90"/>
                <a:gd name="T6" fmla="*/ 64 w 100"/>
                <a:gd name="T7" fmla="*/ 82 h 90"/>
                <a:gd name="T8" fmla="*/ 51 w 100"/>
                <a:gd name="T9" fmla="*/ 78 h 90"/>
                <a:gd name="T10" fmla="*/ 42 w 100"/>
                <a:gd name="T11" fmla="*/ 72 h 90"/>
                <a:gd name="T12" fmla="*/ 32 w 100"/>
                <a:gd name="T13" fmla="*/ 65 h 90"/>
                <a:gd name="T14" fmla="*/ 24 w 100"/>
                <a:gd name="T15" fmla="*/ 59 h 90"/>
                <a:gd name="T16" fmla="*/ 15 w 100"/>
                <a:gd name="T17" fmla="*/ 52 h 90"/>
                <a:gd name="T18" fmla="*/ 7 w 100"/>
                <a:gd name="T19" fmla="*/ 47 h 90"/>
                <a:gd name="T20" fmla="*/ 0 w 100"/>
                <a:gd name="T21" fmla="*/ 41 h 90"/>
                <a:gd name="T22" fmla="*/ 0 w 100"/>
                <a:gd name="T23" fmla="*/ 0 h 90"/>
                <a:gd name="T24" fmla="*/ 32 w 100"/>
                <a:gd name="T25" fmla="*/ 1 h 90"/>
                <a:gd name="T26" fmla="*/ 54 w 100"/>
                <a:gd name="T27" fmla="*/ 7 h 90"/>
                <a:gd name="T28" fmla="*/ 68 w 100"/>
                <a:gd name="T29" fmla="*/ 14 h 90"/>
                <a:gd name="T30" fmla="*/ 78 w 100"/>
                <a:gd name="T31" fmla="*/ 24 h 90"/>
                <a:gd name="T32" fmla="*/ 81 w 100"/>
                <a:gd name="T33" fmla="*/ 34 h 90"/>
                <a:gd name="T34" fmla="*/ 83 w 100"/>
                <a:gd name="T35" fmla="*/ 46 h 90"/>
                <a:gd name="T36" fmla="*/ 83 w 100"/>
                <a:gd name="T37" fmla="*/ 58 h 90"/>
                <a:gd name="T38" fmla="*/ 86 w 100"/>
                <a:gd name="T39" fmla="*/ 70 h 90"/>
                <a:gd name="T40" fmla="*/ 91 w 100"/>
                <a:gd name="T41" fmla="*/ 81 h 90"/>
                <a:gd name="T42" fmla="*/ 100 w 100"/>
                <a:gd name="T43" fmla="*/ 90 h 90"/>
                <a:gd name="T44" fmla="*/ 100 w 100"/>
                <a:gd name="T45" fmla="*/ 90 h 90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100"/>
                <a:gd name="T70" fmla="*/ 0 h 90"/>
                <a:gd name="T71" fmla="*/ 100 w 100"/>
                <a:gd name="T72" fmla="*/ 90 h 90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100" h="90">
                  <a:moveTo>
                    <a:pt x="100" y="90"/>
                  </a:moveTo>
                  <a:lnTo>
                    <a:pt x="88" y="89"/>
                  </a:lnTo>
                  <a:lnTo>
                    <a:pt x="76" y="86"/>
                  </a:lnTo>
                  <a:lnTo>
                    <a:pt x="64" y="82"/>
                  </a:lnTo>
                  <a:lnTo>
                    <a:pt x="51" y="78"/>
                  </a:lnTo>
                  <a:lnTo>
                    <a:pt x="42" y="72"/>
                  </a:lnTo>
                  <a:lnTo>
                    <a:pt x="32" y="65"/>
                  </a:lnTo>
                  <a:lnTo>
                    <a:pt x="24" y="59"/>
                  </a:lnTo>
                  <a:lnTo>
                    <a:pt x="15" y="52"/>
                  </a:lnTo>
                  <a:lnTo>
                    <a:pt x="7" y="47"/>
                  </a:lnTo>
                  <a:lnTo>
                    <a:pt x="0" y="41"/>
                  </a:lnTo>
                  <a:lnTo>
                    <a:pt x="0" y="0"/>
                  </a:lnTo>
                  <a:lnTo>
                    <a:pt x="32" y="1"/>
                  </a:lnTo>
                  <a:lnTo>
                    <a:pt x="54" y="7"/>
                  </a:lnTo>
                  <a:lnTo>
                    <a:pt x="68" y="14"/>
                  </a:lnTo>
                  <a:lnTo>
                    <a:pt x="78" y="24"/>
                  </a:lnTo>
                  <a:lnTo>
                    <a:pt x="81" y="34"/>
                  </a:lnTo>
                  <a:lnTo>
                    <a:pt x="83" y="46"/>
                  </a:lnTo>
                  <a:lnTo>
                    <a:pt x="83" y="58"/>
                  </a:lnTo>
                  <a:lnTo>
                    <a:pt x="86" y="70"/>
                  </a:lnTo>
                  <a:lnTo>
                    <a:pt x="91" y="81"/>
                  </a:lnTo>
                  <a:lnTo>
                    <a:pt x="100" y="9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17454" name="Freeform 23">
              <a:extLst>
                <a:ext uri="{FF2B5EF4-FFF2-40B4-BE49-F238E27FC236}">
                  <a16:creationId xmlns:a16="http://schemas.microsoft.com/office/drawing/2014/main" id="{A9BB4622-8226-44E2-A093-0C54AA027E31}"/>
                </a:ext>
              </a:extLst>
            </p:cNvPr>
            <p:cNvSpPr>
              <a:spLocks/>
            </p:cNvSpPr>
            <p:nvPr/>
          </p:nvSpPr>
          <p:spPr bwMode="auto">
            <a:xfrm>
              <a:off x="2971" y="711"/>
              <a:ext cx="159" cy="129"/>
            </a:xfrm>
            <a:custGeom>
              <a:avLst/>
              <a:gdLst>
                <a:gd name="T0" fmla="*/ 132 w 159"/>
                <a:gd name="T1" fmla="*/ 0 h 129"/>
                <a:gd name="T2" fmla="*/ 132 w 159"/>
                <a:gd name="T3" fmla="*/ 12 h 129"/>
                <a:gd name="T4" fmla="*/ 135 w 159"/>
                <a:gd name="T5" fmla="*/ 22 h 129"/>
                <a:gd name="T6" fmla="*/ 140 w 159"/>
                <a:gd name="T7" fmla="*/ 32 h 129"/>
                <a:gd name="T8" fmla="*/ 147 w 159"/>
                <a:gd name="T9" fmla="*/ 41 h 129"/>
                <a:gd name="T10" fmla="*/ 152 w 159"/>
                <a:gd name="T11" fmla="*/ 52 h 129"/>
                <a:gd name="T12" fmla="*/ 157 w 159"/>
                <a:gd name="T13" fmla="*/ 62 h 129"/>
                <a:gd name="T14" fmla="*/ 159 w 159"/>
                <a:gd name="T15" fmla="*/ 71 h 129"/>
                <a:gd name="T16" fmla="*/ 159 w 159"/>
                <a:gd name="T17" fmla="*/ 80 h 129"/>
                <a:gd name="T18" fmla="*/ 152 w 159"/>
                <a:gd name="T19" fmla="*/ 91 h 129"/>
                <a:gd name="T20" fmla="*/ 140 w 159"/>
                <a:gd name="T21" fmla="*/ 100 h 129"/>
                <a:gd name="T22" fmla="*/ 130 w 159"/>
                <a:gd name="T23" fmla="*/ 104 h 129"/>
                <a:gd name="T24" fmla="*/ 118 w 159"/>
                <a:gd name="T25" fmla="*/ 109 h 129"/>
                <a:gd name="T26" fmla="*/ 108 w 159"/>
                <a:gd name="T27" fmla="*/ 112 h 129"/>
                <a:gd name="T28" fmla="*/ 96 w 159"/>
                <a:gd name="T29" fmla="*/ 116 h 129"/>
                <a:gd name="T30" fmla="*/ 83 w 159"/>
                <a:gd name="T31" fmla="*/ 119 h 129"/>
                <a:gd name="T32" fmla="*/ 71 w 159"/>
                <a:gd name="T33" fmla="*/ 123 h 129"/>
                <a:gd name="T34" fmla="*/ 59 w 159"/>
                <a:gd name="T35" fmla="*/ 125 h 129"/>
                <a:gd name="T36" fmla="*/ 44 w 159"/>
                <a:gd name="T37" fmla="*/ 127 h 129"/>
                <a:gd name="T38" fmla="*/ 32 w 159"/>
                <a:gd name="T39" fmla="*/ 128 h 129"/>
                <a:gd name="T40" fmla="*/ 15 w 159"/>
                <a:gd name="T41" fmla="*/ 129 h 129"/>
                <a:gd name="T42" fmla="*/ 15 w 159"/>
                <a:gd name="T43" fmla="*/ 119 h 129"/>
                <a:gd name="T44" fmla="*/ 12 w 159"/>
                <a:gd name="T45" fmla="*/ 109 h 129"/>
                <a:gd name="T46" fmla="*/ 10 w 159"/>
                <a:gd name="T47" fmla="*/ 99 h 129"/>
                <a:gd name="T48" fmla="*/ 7 w 159"/>
                <a:gd name="T49" fmla="*/ 88 h 129"/>
                <a:gd name="T50" fmla="*/ 5 w 159"/>
                <a:gd name="T51" fmla="*/ 78 h 129"/>
                <a:gd name="T52" fmla="*/ 2 w 159"/>
                <a:gd name="T53" fmla="*/ 69 h 129"/>
                <a:gd name="T54" fmla="*/ 0 w 159"/>
                <a:gd name="T55" fmla="*/ 59 h 129"/>
                <a:gd name="T56" fmla="*/ 0 w 159"/>
                <a:gd name="T57" fmla="*/ 47 h 129"/>
                <a:gd name="T58" fmla="*/ 0 w 159"/>
                <a:gd name="T59" fmla="*/ 37 h 129"/>
                <a:gd name="T60" fmla="*/ 0 w 159"/>
                <a:gd name="T61" fmla="*/ 27 h 129"/>
                <a:gd name="T62" fmla="*/ 15 w 159"/>
                <a:gd name="T63" fmla="*/ 25 h 129"/>
                <a:gd name="T64" fmla="*/ 29 w 159"/>
                <a:gd name="T65" fmla="*/ 23 h 129"/>
                <a:gd name="T66" fmla="*/ 44 w 159"/>
                <a:gd name="T67" fmla="*/ 21 h 129"/>
                <a:gd name="T68" fmla="*/ 56 w 159"/>
                <a:gd name="T69" fmla="*/ 19 h 129"/>
                <a:gd name="T70" fmla="*/ 71 w 159"/>
                <a:gd name="T71" fmla="*/ 16 h 129"/>
                <a:gd name="T72" fmla="*/ 83 w 159"/>
                <a:gd name="T73" fmla="*/ 14 h 129"/>
                <a:gd name="T74" fmla="*/ 96 w 159"/>
                <a:gd name="T75" fmla="*/ 12 h 129"/>
                <a:gd name="T76" fmla="*/ 108 w 159"/>
                <a:gd name="T77" fmla="*/ 8 h 129"/>
                <a:gd name="T78" fmla="*/ 120 w 159"/>
                <a:gd name="T79" fmla="*/ 5 h 129"/>
                <a:gd name="T80" fmla="*/ 132 w 159"/>
                <a:gd name="T81" fmla="*/ 0 h 129"/>
                <a:gd name="T82" fmla="*/ 132 w 159"/>
                <a:gd name="T83" fmla="*/ 0 h 129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159"/>
                <a:gd name="T127" fmla="*/ 0 h 129"/>
                <a:gd name="T128" fmla="*/ 159 w 159"/>
                <a:gd name="T129" fmla="*/ 129 h 129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159" h="129">
                  <a:moveTo>
                    <a:pt x="132" y="0"/>
                  </a:moveTo>
                  <a:lnTo>
                    <a:pt x="132" y="12"/>
                  </a:lnTo>
                  <a:lnTo>
                    <a:pt x="135" y="22"/>
                  </a:lnTo>
                  <a:lnTo>
                    <a:pt x="140" y="32"/>
                  </a:lnTo>
                  <a:lnTo>
                    <a:pt x="147" y="41"/>
                  </a:lnTo>
                  <a:lnTo>
                    <a:pt x="152" y="52"/>
                  </a:lnTo>
                  <a:lnTo>
                    <a:pt x="157" y="62"/>
                  </a:lnTo>
                  <a:lnTo>
                    <a:pt x="159" y="71"/>
                  </a:lnTo>
                  <a:lnTo>
                    <a:pt x="159" y="80"/>
                  </a:lnTo>
                  <a:lnTo>
                    <a:pt x="152" y="91"/>
                  </a:lnTo>
                  <a:lnTo>
                    <a:pt x="140" y="100"/>
                  </a:lnTo>
                  <a:lnTo>
                    <a:pt x="130" y="104"/>
                  </a:lnTo>
                  <a:lnTo>
                    <a:pt x="118" y="109"/>
                  </a:lnTo>
                  <a:lnTo>
                    <a:pt x="108" y="112"/>
                  </a:lnTo>
                  <a:lnTo>
                    <a:pt x="96" y="116"/>
                  </a:lnTo>
                  <a:lnTo>
                    <a:pt x="83" y="119"/>
                  </a:lnTo>
                  <a:lnTo>
                    <a:pt x="71" y="123"/>
                  </a:lnTo>
                  <a:lnTo>
                    <a:pt x="59" y="125"/>
                  </a:lnTo>
                  <a:lnTo>
                    <a:pt x="44" y="127"/>
                  </a:lnTo>
                  <a:lnTo>
                    <a:pt x="32" y="128"/>
                  </a:lnTo>
                  <a:lnTo>
                    <a:pt x="15" y="129"/>
                  </a:lnTo>
                  <a:lnTo>
                    <a:pt x="15" y="119"/>
                  </a:lnTo>
                  <a:lnTo>
                    <a:pt x="12" y="109"/>
                  </a:lnTo>
                  <a:lnTo>
                    <a:pt x="10" y="99"/>
                  </a:lnTo>
                  <a:lnTo>
                    <a:pt x="7" y="88"/>
                  </a:lnTo>
                  <a:lnTo>
                    <a:pt x="5" y="78"/>
                  </a:lnTo>
                  <a:lnTo>
                    <a:pt x="2" y="69"/>
                  </a:lnTo>
                  <a:lnTo>
                    <a:pt x="0" y="59"/>
                  </a:lnTo>
                  <a:lnTo>
                    <a:pt x="0" y="47"/>
                  </a:lnTo>
                  <a:lnTo>
                    <a:pt x="0" y="37"/>
                  </a:lnTo>
                  <a:lnTo>
                    <a:pt x="0" y="27"/>
                  </a:lnTo>
                  <a:lnTo>
                    <a:pt x="15" y="25"/>
                  </a:lnTo>
                  <a:lnTo>
                    <a:pt x="29" y="23"/>
                  </a:lnTo>
                  <a:lnTo>
                    <a:pt x="44" y="21"/>
                  </a:lnTo>
                  <a:lnTo>
                    <a:pt x="56" y="19"/>
                  </a:lnTo>
                  <a:lnTo>
                    <a:pt x="71" y="16"/>
                  </a:lnTo>
                  <a:lnTo>
                    <a:pt x="83" y="14"/>
                  </a:lnTo>
                  <a:lnTo>
                    <a:pt x="96" y="12"/>
                  </a:lnTo>
                  <a:lnTo>
                    <a:pt x="108" y="8"/>
                  </a:lnTo>
                  <a:lnTo>
                    <a:pt x="120" y="5"/>
                  </a:lnTo>
                  <a:lnTo>
                    <a:pt x="13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17455" name="Freeform 24">
              <a:extLst>
                <a:ext uri="{FF2B5EF4-FFF2-40B4-BE49-F238E27FC236}">
                  <a16:creationId xmlns:a16="http://schemas.microsoft.com/office/drawing/2014/main" id="{783005BB-BD3E-450D-BB91-2D93F4C0E223}"/>
                </a:ext>
              </a:extLst>
            </p:cNvPr>
            <p:cNvSpPr>
              <a:spLocks/>
            </p:cNvSpPr>
            <p:nvPr/>
          </p:nvSpPr>
          <p:spPr bwMode="auto">
            <a:xfrm>
              <a:off x="2795" y="725"/>
              <a:ext cx="159" cy="120"/>
            </a:xfrm>
            <a:custGeom>
              <a:avLst/>
              <a:gdLst>
                <a:gd name="T0" fmla="*/ 159 w 159"/>
                <a:gd name="T1" fmla="*/ 119 h 120"/>
                <a:gd name="T2" fmla="*/ 142 w 159"/>
                <a:gd name="T3" fmla="*/ 120 h 120"/>
                <a:gd name="T4" fmla="*/ 125 w 159"/>
                <a:gd name="T5" fmla="*/ 119 h 120"/>
                <a:gd name="T6" fmla="*/ 110 w 159"/>
                <a:gd name="T7" fmla="*/ 115 h 120"/>
                <a:gd name="T8" fmla="*/ 95 w 159"/>
                <a:gd name="T9" fmla="*/ 112 h 120"/>
                <a:gd name="T10" fmla="*/ 83 w 159"/>
                <a:gd name="T11" fmla="*/ 107 h 120"/>
                <a:gd name="T12" fmla="*/ 68 w 159"/>
                <a:gd name="T13" fmla="*/ 102 h 120"/>
                <a:gd name="T14" fmla="*/ 53 w 159"/>
                <a:gd name="T15" fmla="*/ 97 h 120"/>
                <a:gd name="T16" fmla="*/ 39 w 159"/>
                <a:gd name="T17" fmla="*/ 93 h 120"/>
                <a:gd name="T18" fmla="*/ 24 w 159"/>
                <a:gd name="T19" fmla="*/ 88 h 120"/>
                <a:gd name="T20" fmla="*/ 7 w 159"/>
                <a:gd name="T21" fmla="*/ 86 h 120"/>
                <a:gd name="T22" fmla="*/ 0 w 159"/>
                <a:gd name="T23" fmla="*/ 0 h 120"/>
                <a:gd name="T24" fmla="*/ 139 w 159"/>
                <a:gd name="T25" fmla="*/ 16 h 120"/>
                <a:gd name="T26" fmla="*/ 159 w 159"/>
                <a:gd name="T27" fmla="*/ 119 h 120"/>
                <a:gd name="T28" fmla="*/ 159 w 159"/>
                <a:gd name="T29" fmla="*/ 119 h 120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159"/>
                <a:gd name="T46" fmla="*/ 0 h 120"/>
                <a:gd name="T47" fmla="*/ 159 w 159"/>
                <a:gd name="T48" fmla="*/ 120 h 120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159" h="120">
                  <a:moveTo>
                    <a:pt x="159" y="119"/>
                  </a:moveTo>
                  <a:lnTo>
                    <a:pt x="142" y="120"/>
                  </a:lnTo>
                  <a:lnTo>
                    <a:pt x="125" y="119"/>
                  </a:lnTo>
                  <a:lnTo>
                    <a:pt x="110" y="115"/>
                  </a:lnTo>
                  <a:lnTo>
                    <a:pt x="95" y="112"/>
                  </a:lnTo>
                  <a:lnTo>
                    <a:pt x="83" y="107"/>
                  </a:lnTo>
                  <a:lnTo>
                    <a:pt x="68" y="102"/>
                  </a:lnTo>
                  <a:lnTo>
                    <a:pt x="53" y="97"/>
                  </a:lnTo>
                  <a:lnTo>
                    <a:pt x="39" y="93"/>
                  </a:lnTo>
                  <a:lnTo>
                    <a:pt x="24" y="88"/>
                  </a:lnTo>
                  <a:lnTo>
                    <a:pt x="7" y="86"/>
                  </a:lnTo>
                  <a:lnTo>
                    <a:pt x="0" y="0"/>
                  </a:lnTo>
                  <a:lnTo>
                    <a:pt x="139" y="16"/>
                  </a:lnTo>
                  <a:lnTo>
                    <a:pt x="159" y="11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17456" name="Freeform 25">
              <a:extLst>
                <a:ext uri="{FF2B5EF4-FFF2-40B4-BE49-F238E27FC236}">
                  <a16:creationId xmlns:a16="http://schemas.microsoft.com/office/drawing/2014/main" id="{809AC7D0-80E9-46D0-8621-FD6DF020F41A}"/>
                </a:ext>
              </a:extLst>
            </p:cNvPr>
            <p:cNvSpPr>
              <a:spLocks/>
            </p:cNvSpPr>
            <p:nvPr/>
          </p:nvSpPr>
          <p:spPr bwMode="auto">
            <a:xfrm>
              <a:off x="2758" y="861"/>
              <a:ext cx="968" cy="312"/>
            </a:xfrm>
            <a:custGeom>
              <a:avLst/>
              <a:gdLst>
                <a:gd name="T0" fmla="*/ 777 w 968"/>
                <a:gd name="T1" fmla="*/ 312 h 312"/>
                <a:gd name="T2" fmla="*/ 19 w 968"/>
                <a:gd name="T3" fmla="*/ 295 h 312"/>
                <a:gd name="T4" fmla="*/ 2 w 968"/>
                <a:gd name="T5" fmla="*/ 266 h 312"/>
                <a:gd name="T6" fmla="*/ 2 w 968"/>
                <a:gd name="T7" fmla="*/ 237 h 312"/>
                <a:gd name="T8" fmla="*/ 14 w 968"/>
                <a:gd name="T9" fmla="*/ 208 h 312"/>
                <a:gd name="T10" fmla="*/ 29 w 968"/>
                <a:gd name="T11" fmla="*/ 179 h 312"/>
                <a:gd name="T12" fmla="*/ 59 w 968"/>
                <a:gd name="T13" fmla="*/ 158 h 312"/>
                <a:gd name="T14" fmla="*/ 103 w 968"/>
                <a:gd name="T15" fmla="*/ 149 h 312"/>
                <a:gd name="T16" fmla="*/ 149 w 968"/>
                <a:gd name="T17" fmla="*/ 142 h 312"/>
                <a:gd name="T18" fmla="*/ 198 w 968"/>
                <a:gd name="T19" fmla="*/ 139 h 312"/>
                <a:gd name="T20" fmla="*/ 247 w 968"/>
                <a:gd name="T21" fmla="*/ 142 h 312"/>
                <a:gd name="T22" fmla="*/ 294 w 968"/>
                <a:gd name="T23" fmla="*/ 157 h 312"/>
                <a:gd name="T24" fmla="*/ 323 w 968"/>
                <a:gd name="T25" fmla="*/ 187 h 312"/>
                <a:gd name="T26" fmla="*/ 338 w 968"/>
                <a:gd name="T27" fmla="*/ 221 h 312"/>
                <a:gd name="T28" fmla="*/ 345 w 968"/>
                <a:gd name="T29" fmla="*/ 256 h 312"/>
                <a:gd name="T30" fmla="*/ 345 w 968"/>
                <a:gd name="T31" fmla="*/ 291 h 312"/>
                <a:gd name="T32" fmla="*/ 360 w 968"/>
                <a:gd name="T33" fmla="*/ 309 h 312"/>
                <a:gd name="T34" fmla="*/ 375 w 968"/>
                <a:gd name="T35" fmla="*/ 290 h 312"/>
                <a:gd name="T36" fmla="*/ 380 w 968"/>
                <a:gd name="T37" fmla="*/ 270 h 312"/>
                <a:gd name="T38" fmla="*/ 382 w 968"/>
                <a:gd name="T39" fmla="*/ 249 h 312"/>
                <a:gd name="T40" fmla="*/ 377 w 968"/>
                <a:gd name="T41" fmla="*/ 230 h 312"/>
                <a:gd name="T42" fmla="*/ 372 w 968"/>
                <a:gd name="T43" fmla="*/ 214 h 312"/>
                <a:gd name="T44" fmla="*/ 441 w 968"/>
                <a:gd name="T45" fmla="*/ 190 h 312"/>
                <a:gd name="T46" fmla="*/ 517 w 968"/>
                <a:gd name="T47" fmla="*/ 174 h 312"/>
                <a:gd name="T48" fmla="*/ 598 w 968"/>
                <a:gd name="T49" fmla="*/ 162 h 312"/>
                <a:gd name="T50" fmla="*/ 684 w 968"/>
                <a:gd name="T51" fmla="*/ 157 h 312"/>
                <a:gd name="T52" fmla="*/ 769 w 968"/>
                <a:gd name="T53" fmla="*/ 155 h 312"/>
                <a:gd name="T54" fmla="*/ 772 w 968"/>
                <a:gd name="T55" fmla="*/ 146 h 312"/>
                <a:gd name="T56" fmla="*/ 762 w 968"/>
                <a:gd name="T57" fmla="*/ 142 h 312"/>
                <a:gd name="T58" fmla="*/ 745 w 968"/>
                <a:gd name="T59" fmla="*/ 139 h 312"/>
                <a:gd name="T60" fmla="*/ 728 w 968"/>
                <a:gd name="T61" fmla="*/ 137 h 312"/>
                <a:gd name="T62" fmla="*/ 713 w 968"/>
                <a:gd name="T63" fmla="*/ 131 h 312"/>
                <a:gd name="T64" fmla="*/ 637 w 968"/>
                <a:gd name="T65" fmla="*/ 137 h 312"/>
                <a:gd name="T66" fmla="*/ 561 w 968"/>
                <a:gd name="T67" fmla="*/ 146 h 312"/>
                <a:gd name="T68" fmla="*/ 488 w 968"/>
                <a:gd name="T69" fmla="*/ 159 h 312"/>
                <a:gd name="T70" fmla="*/ 424 w 968"/>
                <a:gd name="T71" fmla="*/ 177 h 312"/>
                <a:gd name="T72" fmla="*/ 372 w 968"/>
                <a:gd name="T73" fmla="*/ 200 h 312"/>
                <a:gd name="T74" fmla="*/ 348 w 968"/>
                <a:gd name="T75" fmla="*/ 178 h 312"/>
                <a:gd name="T76" fmla="*/ 348 w 968"/>
                <a:gd name="T77" fmla="*/ 155 h 312"/>
                <a:gd name="T78" fmla="*/ 362 w 968"/>
                <a:gd name="T79" fmla="*/ 135 h 312"/>
                <a:gd name="T80" fmla="*/ 389 w 968"/>
                <a:gd name="T81" fmla="*/ 115 h 312"/>
                <a:gd name="T82" fmla="*/ 424 w 968"/>
                <a:gd name="T83" fmla="*/ 97 h 312"/>
                <a:gd name="T84" fmla="*/ 524 w 968"/>
                <a:gd name="T85" fmla="*/ 70 h 312"/>
                <a:gd name="T86" fmla="*/ 630 w 968"/>
                <a:gd name="T87" fmla="*/ 45 h 312"/>
                <a:gd name="T88" fmla="*/ 735 w 968"/>
                <a:gd name="T89" fmla="*/ 23 h 312"/>
                <a:gd name="T90" fmla="*/ 843 w 968"/>
                <a:gd name="T91" fmla="*/ 7 h 312"/>
                <a:gd name="T92" fmla="*/ 946 w 968"/>
                <a:gd name="T93" fmla="*/ 0 h 312"/>
                <a:gd name="T94" fmla="*/ 965 w 968"/>
                <a:gd name="T95" fmla="*/ 25 h 312"/>
                <a:gd name="T96" fmla="*/ 968 w 968"/>
                <a:gd name="T97" fmla="*/ 51 h 312"/>
                <a:gd name="T98" fmla="*/ 958 w 968"/>
                <a:gd name="T99" fmla="*/ 79 h 312"/>
                <a:gd name="T100" fmla="*/ 943 w 968"/>
                <a:gd name="T101" fmla="*/ 107 h 312"/>
                <a:gd name="T102" fmla="*/ 926 w 968"/>
                <a:gd name="T103" fmla="*/ 135 h 312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968"/>
                <a:gd name="T157" fmla="*/ 0 h 312"/>
                <a:gd name="T158" fmla="*/ 968 w 968"/>
                <a:gd name="T159" fmla="*/ 312 h 312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968" h="312">
                  <a:moveTo>
                    <a:pt x="926" y="135"/>
                  </a:moveTo>
                  <a:lnTo>
                    <a:pt x="777" y="312"/>
                  </a:lnTo>
                  <a:lnTo>
                    <a:pt x="37" y="309"/>
                  </a:lnTo>
                  <a:lnTo>
                    <a:pt x="19" y="295"/>
                  </a:lnTo>
                  <a:lnTo>
                    <a:pt x="10" y="280"/>
                  </a:lnTo>
                  <a:lnTo>
                    <a:pt x="2" y="266"/>
                  </a:lnTo>
                  <a:lnTo>
                    <a:pt x="0" y="251"/>
                  </a:lnTo>
                  <a:lnTo>
                    <a:pt x="2" y="237"/>
                  </a:lnTo>
                  <a:lnTo>
                    <a:pt x="7" y="223"/>
                  </a:lnTo>
                  <a:lnTo>
                    <a:pt x="14" y="208"/>
                  </a:lnTo>
                  <a:lnTo>
                    <a:pt x="22" y="193"/>
                  </a:lnTo>
                  <a:lnTo>
                    <a:pt x="29" y="179"/>
                  </a:lnTo>
                  <a:lnTo>
                    <a:pt x="37" y="165"/>
                  </a:lnTo>
                  <a:lnTo>
                    <a:pt x="59" y="158"/>
                  </a:lnTo>
                  <a:lnTo>
                    <a:pt x="81" y="153"/>
                  </a:lnTo>
                  <a:lnTo>
                    <a:pt x="103" y="149"/>
                  </a:lnTo>
                  <a:lnTo>
                    <a:pt x="125" y="145"/>
                  </a:lnTo>
                  <a:lnTo>
                    <a:pt x="149" y="142"/>
                  </a:lnTo>
                  <a:lnTo>
                    <a:pt x="174" y="141"/>
                  </a:lnTo>
                  <a:lnTo>
                    <a:pt x="198" y="139"/>
                  </a:lnTo>
                  <a:lnTo>
                    <a:pt x="223" y="139"/>
                  </a:lnTo>
                  <a:lnTo>
                    <a:pt x="247" y="142"/>
                  </a:lnTo>
                  <a:lnTo>
                    <a:pt x="272" y="144"/>
                  </a:lnTo>
                  <a:lnTo>
                    <a:pt x="294" y="157"/>
                  </a:lnTo>
                  <a:lnTo>
                    <a:pt x="311" y="171"/>
                  </a:lnTo>
                  <a:lnTo>
                    <a:pt x="323" y="187"/>
                  </a:lnTo>
                  <a:lnTo>
                    <a:pt x="333" y="203"/>
                  </a:lnTo>
                  <a:lnTo>
                    <a:pt x="338" y="221"/>
                  </a:lnTo>
                  <a:lnTo>
                    <a:pt x="343" y="239"/>
                  </a:lnTo>
                  <a:lnTo>
                    <a:pt x="345" y="256"/>
                  </a:lnTo>
                  <a:lnTo>
                    <a:pt x="345" y="274"/>
                  </a:lnTo>
                  <a:lnTo>
                    <a:pt x="345" y="291"/>
                  </a:lnTo>
                  <a:lnTo>
                    <a:pt x="345" y="309"/>
                  </a:lnTo>
                  <a:lnTo>
                    <a:pt x="360" y="309"/>
                  </a:lnTo>
                  <a:lnTo>
                    <a:pt x="370" y="299"/>
                  </a:lnTo>
                  <a:lnTo>
                    <a:pt x="375" y="290"/>
                  </a:lnTo>
                  <a:lnTo>
                    <a:pt x="380" y="280"/>
                  </a:lnTo>
                  <a:lnTo>
                    <a:pt x="380" y="270"/>
                  </a:lnTo>
                  <a:lnTo>
                    <a:pt x="382" y="259"/>
                  </a:lnTo>
                  <a:lnTo>
                    <a:pt x="382" y="249"/>
                  </a:lnTo>
                  <a:lnTo>
                    <a:pt x="380" y="239"/>
                  </a:lnTo>
                  <a:lnTo>
                    <a:pt x="377" y="230"/>
                  </a:lnTo>
                  <a:lnTo>
                    <a:pt x="375" y="222"/>
                  </a:lnTo>
                  <a:lnTo>
                    <a:pt x="372" y="214"/>
                  </a:lnTo>
                  <a:lnTo>
                    <a:pt x="404" y="201"/>
                  </a:lnTo>
                  <a:lnTo>
                    <a:pt x="441" y="190"/>
                  </a:lnTo>
                  <a:lnTo>
                    <a:pt x="478" y="181"/>
                  </a:lnTo>
                  <a:lnTo>
                    <a:pt x="517" y="174"/>
                  </a:lnTo>
                  <a:lnTo>
                    <a:pt x="556" y="167"/>
                  </a:lnTo>
                  <a:lnTo>
                    <a:pt x="598" y="162"/>
                  </a:lnTo>
                  <a:lnTo>
                    <a:pt x="639" y="159"/>
                  </a:lnTo>
                  <a:lnTo>
                    <a:pt x="684" y="157"/>
                  </a:lnTo>
                  <a:lnTo>
                    <a:pt x="725" y="155"/>
                  </a:lnTo>
                  <a:lnTo>
                    <a:pt x="769" y="155"/>
                  </a:lnTo>
                  <a:lnTo>
                    <a:pt x="772" y="150"/>
                  </a:lnTo>
                  <a:lnTo>
                    <a:pt x="772" y="146"/>
                  </a:lnTo>
                  <a:lnTo>
                    <a:pt x="767" y="143"/>
                  </a:lnTo>
                  <a:lnTo>
                    <a:pt x="762" y="142"/>
                  </a:lnTo>
                  <a:lnTo>
                    <a:pt x="755" y="141"/>
                  </a:lnTo>
                  <a:lnTo>
                    <a:pt x="745" y="139"/>
                  </a:lnTo>
                  <a:lnTo>
                    <a:pt x="735" y="138"/>
                  </a:lnTo>
                  <a:lnTo>
                    <a:pt x="728" y="137"/>
                  </a:lnTo>
                  <a:lnTo>
                    <a:pt x="720" y="135"/>
                  </a:lnTo>
                  <a:lnTo>
                    <a:pt x="713" y="131"/>
                  </a:lnTo>
                  <a:lnTo>
                    <a:pt x="676" y="134"/>
                  </a:lnTo>
                  <a:lnTo>
                    <a:pt x="637" y="137"/>
                  </a:lnTo>
                  <a:lnTo>
                    <a:pt x="598" y="141"/>
                  </a:lnTo>
                  <a:lnTo>
                    <a:pt x="561" y="146"/>
                  </a:lnTo>
                  <a:lnTo>
                    <a:pt x="524" y="152"/>
                  </a:lnTo>
                  <a:lnTo>
                    <a:pt x="488" y="159"/>
                  </a:lnTo>
                  <a:lnTo>
                    <a:pt x="456" y="168"/>
                  </a:lnTo>
                  <a:lnTo>
                    <a:pt x="424" y="177"/>
                  </a:lnTo>
                  <a:lnTo>
                    <a:pt x="397" y="189"/>
                  </a:lnTo>
                  <a:lnTo>
                    <a:pt x="372" y="200"/>
                  </a:lnTo>
                  <a:lnTo>
                    <a:pt x="358" y="190"/>
                  </a:lnTo>
                  <a:lnTo>
                    <a:pt x="348" y="178"/>
                  </a:lnTo>
                  <a:lnTo>
                    <a:pt x="345" y="167"/>
                  </a:lnTo>
                  <a:lnTo>
                    <a:pt x="348" y="155"/>
                  </a:lnTo>
                  <a:lnTo>
                    <a:pt x="353" y="145"/>
                  </a:lnTo>
                  <a:lnTo>
                    <a:pt x="362" y="135"/>
                  </a:lnTo>
                  <a:lnTo>
                    <a:pt x="375" y="125"/>
                  </a:lnTo>
                  <a:lnTo>
                    <a:pt x="389" y="115"/>
                  </a:lnTo>
                  <a:lnTo>
                    <a:pt x="404" y="106"/>
                  </a:lnTo>
                  <a:lnTo>
                    <a:pt x="424" y="97"/>
                  </a:lnTo>
                  <a:lnTo>
                    <a:pt x="473" y="83"/>
                  </a:lnTo>
                  <a:lnTo>
                    <a:pt x="524" y="70"/>
                  </a:lnTo>
                  <a:lnTo>
                    <a:pt x="576" y="57"/>
                  </a:lnTo>
                  <a:lnTo>
                    <a:pt x="630" y="45"/>
                  </a:lnTo>
                  <a:lnTo>
                    <a:pt x="681" y="33"/>
                  </a:lnTo>
                  <a:lnTo>
                    <a:pt x="735" y="23"/>
                  </a:lnTo>
                  <a:lnTo>
                    <a:pt x="789" y="14"/>
                  </a:lnTo>
                  <a:lnTo>
                    <a:pt x="843" y="7"/>
                  </a:lnTo>
                  <a:lnTo>
                    <a:pt x="894" y="2"/>
                  </a:lnTo>
                  <a:lnTo>
                    <a:pt x="946" y="0"/>
                  </a:lnTo>
                  <a:lnTo>
                    <a:pt x="958" y="13"/>
                  </a:lnTo>
                  <a:lnTo>
                    <a:pt x="965" y="25"/>
                  </a:lnTo>
                  <a:lnTo>
                    <a:pt x="968" y="38"/>
                  </a:lnTo>
                  <a:lnTo>
                    <a:pt x="968" y="51"/>
                  </a:lnTo>
                  <a:lnTo>
                    <a:pt x="963" y="65"/>
                  </a:lnTo>
                  <a:lnTo>
                    <a:pt x="958" y="79"/>
                  </a:lnTo>
                  <a:lnTo>
                    <a:pt x="951" y="93"/>
                  </a:lnTo>
                  <a:lnTo>
                    <a:pt x="943" y="107"/>
                  </a:lnTo>
                  <a:lnTo>
                    <a:pt x="936" y="121"/>
                  </a:lnTo>
                  <a:lnTo>
                    <a:pt x="926" y="135"/>
                  </a:lnTo>
                  <a:close/>
                </a:path>
              </a:pathLst>
            </a:custGeom>
            <a:solidFill>
              <a:srgbClr val="B3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17457" name="Freeform 26">
              <a:extLst>
                <a:ext uri="{FF2B5EF4-FFF2-40B4-BE49-F238E27FC236}">
                  <a16:creationId xmlns:a16="http://schemas.microsoft.com/office/drawing/2014/main" id="{99F1EB22-F953-49C4-BF7E-6863DE55B81D}"/>
                </a:ext>
              </a:extLst>
            </p:cNvPr>
            <p:cNvSpPr>
              <a:spLocks/>
            </p:cNvSpPr>
            <p:nvPr/>
          </p:nvSpPr>
          <p:spPr bwMode="auto">
            <a:xfrm>
              <a:off x="2196" y="892"/>
              <a:ext cx="581" cy="278"/>
            </a:xfrm>
            <a:custGeom>
              <a:avLst/>
              <a:gdLst>
                <a:gd name="T0" fmla="*/ 581 w 581"/>
                <a:gd name="T1" fmla="*/ 116 h 278"/>
                <a:gd name="T2" fmla="*/ 572 w 581"/>
                <a:gd name="T3" fmla="*/ 132 h 278"/>
                <a:gd name="T4" fmla="*/ 559 w 581"/>
                <a:gd name="T5" fmla="*/ 148 h 278"/>
                <a:gd name="T6" fmla="*/ 549 w 581"/>
                <a:gd name="T7" fmla="*/ 164 h 278"/>
                <a:gd name="T8" fmla="*/ 540 w 581"/>
                <a:gd name="T9" fmla="*/ 180 h 278"/>
                <a:gd name="T10" fmla="*/ 532 w 581"/>
                <a:gd name="T11" fmla="*/ 196 h 278"/>
                <a:gd name="T12" fmla="*/ 527 w 581"/>
                <a:gd name="T13" fmla="*/ 214 h 278"/>
                <a:gd name="T14" fmla="*/ 527 w 581"/>
                <a:gd name="T15" fmla="*/ 230 h 278"/>
                <a:gd name="T16" fmla="*/ 532 w 581"/>
                <a:gd name="T17" fmla="*/ 246 h 278"/>
                <a:gd name="T18" fmla="*/ 545 w 581"/>
                <a:gd name="T19" fmla="*/ 262 h 278"/>
                <a:gd name="T20" fmla="*/ 562 w 581"/>
                <a:gd name="T21" fmla="*/ 278 h 278"/>
                <a:gd name="T22" fmla="*/ 128 w 581"/>
                <a:gd name="T23" fmla="*/ 278 h 278"/>
                <a:gd name="T24" fmla="*/ 103 w 581"/>
                <a:gd name="T25" fmla="*/ 252 h 278"/>
                <a:gd name="T26" fmla="*/ 79 w 581"/>
                <a:gd name="T27" fmla="*/ 226 h 278"/>
                <a:gd name="T28" fmla="*/ 57 w 581"/>
                <a:gd name="T29" fmla="*/ 199 h 278"/>
                <a:gd name="T30" fmla="*/ 37 w 581"/>
                <a:gd name="T31" fmla="*/ 171 h 278"/>
                <a:gd name="T32" fmla="*/ 23 w 581"/>
                <a:gd name="T33" fmla="*/ 144 h 278"/>
                <a:gd name="T34" fmla="*/ 10 w 581"/>
                <a:gd name="T35" fmla="*/ 115 h 278"/>
                <a:gd name="T36" fmla="*/ 3 w 581"/>
                <a:gd name="T37" fmla="*/ 87 h 278"/>
                <a:gd name="T38" fmla="*/ 0 w 581"/>
                <a:gd name="T39" fmla="*/ 58 h 278"/>
                <a:gd name="T40" fmla="*/ 5 w 581"/>
                <a:gd name="T41" fmla="*/ 30 h 278"/>
                <a:gd name="T42" fmla="*/ 15 w 581"/>
                <a:gd name="T43" fmla="*/ 1 h 278"/>
                <a:gd name="T44" fmla="*/ 76 w 581"/>
                <a:gd name="T45" fmla="*/ 0 h 278"/>
                <a:gd name="T46" fmla="*/ 135 w 581"/>
                <a:gd name="T47" fmla="*/ 1 h 278"/>
                <a:gd name="T48" fmla="*/ 197 w 581"/>
                <a:gd name="T49" fmla="*/ 7 h 278"/>
                <a:gd name="T50" fmla="*/ 255 w 581"/>
                <a:gd name="T51" fmla="*/ 16 h 278"/>
                <a:gd name="T52" fmla="*/ 314 w 581"/>
                <a:gd name="T53" fmla="*/ 27 h 278"/>
                <a:gd name="T54" fmla="*/ 371 w 581"/>
                <a:gd name="T55" fmla="*/ 42 h 278"/>
                <a:gd name="T56" fmla="*/ 424 w 581"/>
                <a:gd name="T57" fmla="*/ 58 h 278"/>
                <a:gd name="T58" fmla="*/ 478 w 581"/>
                <a:gd name="T59" fmla="*/ 76 h 278"/>
                <a:gd name="T60" fmla="*/ 532 w 581"/>
                <a:gd name="T61" fmla="*/ 96 h 278"/>
                <a:gd name="T62" fmla="*/ 581 w 581"/>
                <a:gd name="T63" fmla="*/ 116 h 278"/>
                <a:gd name="T64" fmla="*/ 581 w 581"/>
                <a:gd name="T65" fmla="*/ 116 h 278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581"/>
                <a:gd name="T100" fmla="*/ 0 h 278"/>
                <a:gd name="T101" fmla="*/ 581 w 581"/>
                <a:gd name="T102" fmla="*/ 278 h 278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581" h="278">
                  <a:moveTo>
                    <a:pt x="581" y="116"/>
                  </a:moveTo>
                  <a:lnTo>
                    <a:pt x="572" y="132"/>
                  </a:lnTo>
                  <a:lnTo>
                    <a:pt x="559" y="148"/>
                  </a:lnTo>
                  <a:lnTo>
                    <a:pt x="549" y="164"/>
                  </a:lnTo>
                  <a:lnTo>
                    <a:pt x="540" y="180"/>
                  </a:lnTo>
                  <a:lnTo>
                    <a:pt x="532" y="196"/>
                  </a:lnTo>
                  <a:lnTo>
                    <a:pt x="527" y="214"/>
                  </a:lnTo>
                  <a:lnTo>
                    <a:pt x="527" y="230"/>
                  </a:lnTo>
                  <a:lnTo>
                    <a:pt x="532" y="246"/>
                  </a:lnTo>
                  <a:lnTo>
                    <a:pt x="545" y="262"/>
                  </a:lnTo>
                  <a:lnTo>
                    <a:pt x="562" y="278"/>
                  </a:lnTo>
                  <a:lnTo>
                    <a:pt x="128" y="278"/>
                  </a:lnTo>
                  <a:lnTo>
                    <a:pt x="103" y="252"/>
                  </a:lnTo>
                  <a:lnTo>
                    <a:pt x="79" y="226"/>
                  </a:lnTo>
                  <a:lnTo>
                    <a:pt x="57" y="199"/>
                  </a:lnTo>
                  <a:lnTo>
                    <a:pt x="37" y="171"/>
                  </a:lnTo>
                  <a:lnTo>
                    <a:pt x="23" y="144"/>
                  </a:lnTo>
                  <a:lnTo>
                    <a:pt x="10" y="115"/>
                  </a:lnTo>
                  <a:lnTo>
                    <a:pt x="3" y="87"/>
                  </a:lnTo>
                  <a:lnTo>
                    <a:pt x="0" y="58"/>
                  </a:lnTo>
                  <a:lnTo>
                    <a:pt x="5" y="30"/>
                  </a:lnTo>
                  <a:lnTo>
                    <a:pt x="15" y="1"/>
                  </a:lnTo>
                  <a:lnTo>
                    <a:pt x="76" y="0"/>
                  </a:lnTo>
                  <a:lnTo>
                    <a:pt x="135" y="1"/>
                  </a:lnTo>
                  <a:lnTo>
                    <a:pt x="197" y="7"/>
                  </a:lnTo>
                  <a:lnTo>
                    <a:pt x="255" y="16"/>
                  </a:lnTo>
                  <a:lnTo>
                    <a:pt x="314" y="27"/>
                  </a:lnTo>
                  <a:lnTo>
                    <a:pt x="371" y="42"/>
                  </a:lnTo>
                  <a:lnTo>
                    <a:pt x="424" y="58"/>
                  </a:lnTo>
                  <a:lnTo>
                    <a:pt x="478" y="76"/>
                  </a:lnTo>
                  <a:lnTo>
                    <a:pt x="532" y="96"/>
                  </a:lnTo>
                  <a:lnTo>
                    <a:pt x="581" y="116"/>
                  </a:lnTo>
                  <a:close/>
                </a:path>
              </a:pathLst>
            </a:custGeom>
            <a:solidFill>
              <a:srgbClr val="B3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17458" name="Freeform 27">
              <a:extLst>
                <a:ext uri="{FF2B5EF4-FFF2-40B4-BE49-F238E27FC236}">
                  <a16:creationId xmlns:a16="http://schemas.microsoft.com/office/drawing/2014/main" id="{A1EDEDED-E636-4804-8B57-5D11BD1AA4B6}"/>
                </a:ext>
              </a:extLst>
            </p:cNvPr>
            <p:cNvSpPr>
              <a:spLocks/>
            </p:cNvSpPr>
            <p:nvPr/>
          </p:nvSpPr>
          <p:spPr bwMode="auto">
            <a:xfrm>
              <a:off x="569" y="996"/>
              <a:ext cx="4652" cy="626"/>
            </a:xfrm>
            <a:custGeom>
              <a:avLst/>
              <a:gdLst>
                <a:gd name="T0" fmla="*/ 1407 w 4652"/>
                <a:gd name="T1" fmla="*/ 210 h 626"/>
                <a:gd name="T2" fmla="*/ 1414 w 4652"/>
                <a:gd name="T3" fmla="*/ 202 h 626"/>
                <a:gd name="T4" fmla="*/ 1409 w 4652"/>
                <a:gd name="T5" fmla="*/ 194 h 626"/>
                <a:gd name="T6" fmla="*/ 1618 w 4652"/>
                <a:gd name="T7" fmla="*/ 188 h 626"/>
                <a:gd name="T8" fmla="*/ 2228 w 4652"/>
                <a:gd name="T9" fmla="*/ 190 h 626"/>
                <a:gd name="T10" fmla="*/ 2802 w 4652"/>
                <a:gd name="T11" fmla="*/ 191 h 626"/>
                <a:gd name="T12" fmla="*/ 3363 w 4652"/>
                <a:gd name="T13" fmla="*/ 194 h 626"/>
                <a:gd name="T14" fmla="*/ 3419 w 4652"/>
                <a:gd name="T15" fmla="*/ 175 h 626"/>
                <a:gd name="T16" fmla="*/ 3419 w 4652"/>
                <a:gd name="T17" fmla="*/ 112 h 626"/>
                <a:gd name="T18" fmla="*/ 3378 w 4652"/>
                <a:gd name="T19" fmla="*/ 49 h 626"/>
                <a:gd name="T20" fmla="*/ 3360 w 4652"/>
                <a:gd name="T21" fmla="*/ 10 h 626"/>
                <a:gd name="T22" fmla="*/ 3419 w 4652"/>
                <a:gd name="T23" fmla="*/ 15 h 626"/>
                <a:gd name="T24" fmla="*/ 3478 w 4652"/>
                <a:gd name="T25" fmla="*/ 23 h 626"/>
                <a:gd name="T26" fmla="*/ 3539 w 4652"/>
                <a:gd name="T27" fmla="*/ 30 h 626"/>
                <a:gd name="T28" fmla="*/ 3583 w 4652"/>
                <a:gd name="T29" fmla="*/ 82 h 626"/>
                <a:gd name="T30" fmla="*/ 3601 w 4652"/>
                <a:gd name="T31" fmla="*/ 137 h 626"/>
                <a:gd name="T32" fmla="*/ 3603 w 4652"/>
                <a:gd name="T33" fmla="*/ 194 h 626"/>
                <a:gd name="T34" fmla="*/ 4652 w 4652"/>
                <a:gd name="T35" fmla="*/ 198 h 626"/>
                <a:gd name="T36" fmla="*/ 4615 w 4652"/>
                <a:gd name="T37" fmla="*/ 505 h 626"/>
                <a:gd name="T38" fmla="*/ 4576 w 4652"/>
                <a:gd name="T39" fmla="*/ 508 h 626"/>
                <a:gd name="T40" fmla="*/ 4544 w 4652"/>
                <a:gd name="T41" fmla="*/ 519 h 626"/>
                <a:gd name="T42" fmla="*/ 4532 w 4652"/>
                <a:gd name="T43" fmla="*/ 544 h 626"/>
                <a:gd name="T44" fmla="*/ 4566 w 4652"/>
                <a:gd name="T45" fmla="*/ 572 h 626"/>
                <a:gd name="T46" fmla="*/ 4620 w 4652"/>
                <a:gd name="T47" fmla="*/ 595 h 626"/>
                <a:gd name="T48" fmla="*/ 4642 w 4652"/>
                <a:gd name="T49" fmla="*/ 626 h 626"/>
                <a:gd name="T50" fmla="*/ 4596 w 4652"/>
                <a:gd name="T51" fmla="*/ 622 h 626"/>
                <a:gd name="T52" fmla="*/ 4549 w 4652"/>
                <a:gd name="T53" fmla="*/ 615 h 626"/>
                <a:gd name="T54" fmla="*/ 4500 w 4652"/>
                <a:gd name="T55" fmla="*/ 614 h 626"/>
                <a:gd name="T56" fmla="*/ 4485 w 4652"/>
                <a:gd name="T57" fmla="*/ 585 h 626"/>
                <a:gd name="T58" fmla="*/ 4488 w 4652"/>
                <a:gd name="T59" fmla="*/ 457 h 626"/>
                <a:gd name="T60" fmla="*/ 4488 w 4652"/>
                <a:gd name="T61" fmla="*/ 322 h 626"/>
                <a:gd name="T62" fmla="*/ 4485 w 4652"/>
                <a:gd name="T63" fmla="*/ 271 h 626"/>
                <a:gd name="T64" fmla="*/ 4468 w 4652"/>
                <a:gd name="T65" fmla="*/ 257 h 626"/>
                <a:gd name="T66" fmla="*/ 4444 w 4652"/>
                <a:gd name="T67" fmla="*/ 251 h 626"/>
                <a:gd name="T68" fmla="*/ 4431 w 4652"/>
                <a:gd name="T69" fmla="*/ 250 h 626"/>
                <a:gd name="T70" fmla="*/ 277 w 4652"/>
                <a:gd name="T71" fmla="*/ 247 h 626"/>
                <a:gd name="T72" fmla="*/ 223 w 4652"/>
                <a:gd name="T73" fmla="*/ 247 h 626"/>
                <a:gd name="T74" fmla="*/ 167 w 4652"/>
                <a:gd name="T75" fmla="*/ 256 h 626"/>
                <a:gd name="T76" fmla="*/ 152 w 4652"/>
                <a:gd name="T77" fmla="*/ 572 h 626"/>
                <a:gd name="T78" fmla="*/ 110 w 4652"/>
                <a:gd name="T79" fmla="*/ 568 h 626"/>
                <a:gd name="T80" fmla="*/ 66 w 4652"/>
                <a:gd name="T81" fmla="*/ 570 h 626"/>
                <a:gd name="T82" fmla="*/ 22 w 4652"/>
                <a:gd name="T83" fmla="*/ 577 h 626"/>
                <a:gd name="T84" fmla="*/ 2 w 4652"/>
                <a:gd name="T85" fmla="*/ 506 h 626"/>
                <a:gd name="T86" fmla="*/ 0 w 4652"/>
                <a:gd name="T87" fmla="*/ 390 h 626"/>
                <a:gd name="T88" fmla="*/ 2 w 4652"/>
                <a:gd name="T89" fmla="*/ 268 h 626"/>
                <a:gd name="T90" fmla="*/ 110 w 4652"/>
                <a:gd name="T91" fmla="*/ 188 h 626"/>
                <a:gd name="T92" fmla="*/ 456 w 4652"/>
                <a:gd name="T93" fmla="*/ 188 h 626"/>
                <a:gd name="T94" fmla="*/ 816 w 4652"/>
                <a:gd name="T95" fmla="*/ 188 h 626"/>
                <a:gd name="T96" fmla="*/ 1167 w 4652"/>
                <a:gd name="T97" fmla="*/ 188 h 626"/>
                <a:gd name="T98" fmla="*/ 1172 w 4652"/>
                <a:gd name="T99" fmla="*/ 195 h 626"/>
                <a:gd name="T100" fmla="*/ 1176 w 4652"/>
                <a:gd name="T101" fmla="*/ 202 h 626"/>
                <a:gd name="T102" fmla="*/ 1189 w 4652"/>
                <a:gd name="T103" fmla="*/ 206 h 626"/>
                <a:gd name="T104" fmla="*/ 1203 w 4652"/>
                <a:gd name="T105" fmla="*/ 186 h 626"/>
                <a:gd name="T106" fmla="*/ 1194 w 4652"/>
                <a:gd name="T107" fmla="*/ 153 h 626"/>
                <a:gd name="T108" fmla="*/ 1176 w 4652"/>
                <a:gd name="T109" fmla="*/ 120 h 626"/>
                <a:gd name="T110" fmla="*/ 1176 w 4652"/>
                <a:gd name="T111" fmla="*/ 88 h 626"/>
                <a:gd name="T112" fmla="*/ 1189 w 4652"/>
                <a:gd name="T113" fmla="*/ 49 h 626"/>
                <a:gd name="T114" fmla="*/ 1218 w 4652"/>
                <a:gd name="T115" fmla="*/ 18 h 626"/>
                <a:gd name="T116" fmla="*/ 1289 w 4652"/>
                <a:gd name="T117" fmla="*/ 9 h 626"/>
                <a:gd name="T118" fmla="*/ 1353 w 4652"/>
                <a:gd name="T119" fmla="*/ 40 h 626"/>
                <a:gd name="T120" fmla="*/ 1338 w 4652"/>
                <a:gd name="T121" fmla="*/ 107 h 626"/>
                <a:gd name="T122" fmla="*/ 1358 w 4652"/>
                <a:gd name="T123" fmla="*/ 176 h 626"/>
                <a:gd name="T124" fmla="*/ 1395 w 4652"/>
                <a:gd name="T125" fmla="*/ 215 h 62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4652"/>
                <a:gd name="T190" fmla="*/ 0 h 626"/>
                <a:gd name="T191" fmla="*/ 4652 w 4652"/>
                <a:gd name="T192" fmla="*/ 626 h 626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4652" h="626">
                  <a:moveTo>
                    <a:pt x="1395" y="215"/>
                  </a:moveTo>
                  <a:lnTo>
                    <a:pt x="1402" y="212"/>
                  </a:lnTo>
                  <a:lnTo>
                    <a:pt x="1407" y="210"/>
                  </a:lnTo>
                  <a:lnTo>
                    <a:pt x="1409" y="208"/>
                  </a:lnTo>
                  <a:lnTo>
                    <a:pt x="1412" y="206"/>
                  </a:lnTo>
                  <a:lnTo>
                    <a:pt x="1414" y="202"/>
                  </a:lnTo>
                  <a:lnTo>
                    <a:pt x="1414" y="200"/>
                  </a:lnTo>
                  <a:lnTo>
                    <a:pt x="1412" y="196"/>
                  </a:lnTo>
                  <a:lnTo>
                    <a:pt x="1409" y="194"/>
                  </a:lnTo>
                  <a:lnTo>
                    <a:pt x="1407" y="191"/>
                  </a:lnTo>
                  <a:lnTo>
                    <a:pt x="1402" y="188"/>
                  </a:lnTo>
                  <a:lnTo>
                    <a:pt x="1618" y="188"/>
                  </a:lnTo>
                  <a:lnTo>
                    <a:pt x="1828" y="188"/>
                  </a:lnTo>
                  <a:lnTo>
                    <a:pt x="2029" y="190"/>
                  </a:lnTo>
                  <a:lnTo>
                    <a:pt x="2228" y="190"/>
                  </a:lnTo>
                  <a:lnTo>
                    <a:pt x="2422" y="190"/>
                  </a:lnTo>
                  <a:lnTo>
                    <a:pt x="2613" y="190"/>
                  </a:lnTo>
                  <a:lnTo>
                    <a:pt x="2802" y="191"/>
                  </a:lnTo>
                  <a:lnTo>
                    <a:pt x="2988" y="192"/>
                  </a:lnTo>
                  <a:lnTo>
                    <a:pt x="3174" y="193"/>
                  </a:lnTo>
                  <a:lnTo>
                    <a:pt x="3363" y="194"/>
                  </a:lnTo>
                  <a:lnTo>
                    <a:pt x="3380" y="215"/>
                  </a:lnTo>
                  <a:lnTo>
                    <a:pt x="3404" y="195"/>
                  </a:lnTo>
                  <a:lnTo>
                    <a:pt x="3419" y="175"/>
                  </a:lnTo>
                  <a:lnTo>
                    <a:pt x="3424" y="154"/>
                  </a:lnTo>
                  <a:lnTo>
                    <a:pt x="3424" y="134"/>
                  </a:lnTo>
                  <a:lnTo>
                    <a:pt x="3419" y="112"/>
                  </a:lnTo>
                  <a:lnTo>
                    <a:pt x="3409" y="90"/>
                  </a:lnTo>
                  <a:lnTo>
                    <a:pt x="3395" y="70"/>
                  </a:lnTo>
                  <a:lnTo>
                    <a:pt x="3378" y="49"/>
                  </a:lnTo>
                  <a:lnTo>
                    <a:pt x="3358" y="28"/>
                  </a:lnTo>
                  <a:lnTo>
                    <a:pt x="3336" y="9"/>
                  </a:lnTo>
                  <a:lnTo>
                    <a:pt x="3360" y="10"/>
                  </a:lnTo>
                  <a:lnTo>
                    <a:pt x="3380" y="11"/>
                  </a:lnTo>
                  <a:lnTo>
                    <a:pt x="3400" y="12"/>
                  </a:lnTo>
                  <a:lnTo>
                    <a:pt x="3419" y="15"/>
                  </a:lnTo>
                  <a:lnTo>
                    <a:pt x="3439" y="17"/>
                  </a:lnTo>
                  <a:lnTo>
                    <a:pt x="3458" y="19"/>
                  </a:lnTo>
                  <a:lnTo>
                    <a:pt x="3478" y="23"/>
                  </a:lnTo>
                  <a:lnTo>
                    <a:pt x="3498" y="25"/>
                  </a:lnTo>
                  <a:lnTo>
                    <a:pt x="3517" y="27"/>
                  </a:lnTo>
                  <a:lnTo>
                    <a:pt x="3539" y="30"/>
                  </a:lnTo>
                  <a:lnTo>
                    <a:pt x="3559" y="47"/>
                  </a:lnTo>
                  <a:lnTo>
                    <a:pt x="3574" y="64"/>
                  </a:lnTo>
                  <a:lnTo>
                    <a:pt x="3583" y="82"/>
                  </a:lnTo>
                  <a:lnTo>
                    <a:pt x="3593" y="99"/>
                  </a:lnTo>
                  <a:lnTo>
                    <a:pt x="3598" y="119"/>
                  </a:lnTo>
                  <a:lnTo>
                    <a:pt x="3601" y="137"/>
                  </a:lnTo>
                  <a:lnTo>
                    <a:pt x="3603" y="155"/>
                  </a:lnTo>
                  <a:lnTo>
                    <a:pt x="3603" y="175"/>
                  </a:lnTo>
                  <a:lnTo>
                    <a:pt x="3603" y="194"/>
                  </a:lnTo>
                  <a:lnTo>
                    <a:pt x="3601" y="215"/>
                  </a:lnTo>
                  <a:lnTo>
                    <a:pt x="3637" y="194"/>
                  </a:lnTo>
                  <a:lnTo>
                    <a:pt x="4652" y="198"/>
                  </a:lnTo>
                  <a:lnTo>
                    <a:pt x="4642" y="503"/>
                  </a:lnTo>
                  <a:lnTo>
                    <a:pt x="4630" y="504"/>
                  </a:lnTo>
                  <a:lnTo>
                    <a:pt x="4615" y="505"/>
                  </a:lnTo>
                  <a:lnTo>
                    <a:pt x="4603" y="506"/>
                  </a:lnTo>
                  <a:lnTo>
                    <a:pt x="4588" y="507"/>
                  </a:lnTo>
                  <a:lnTo>
                    <a:pt x="4576" y="508"/>
                  </a:lnTo>
                  <a:lnTo>
                    <a:pt x="4564" y="511"/>
                  </a:lnTo>
                  <a:lnTo>
                    <a:pt x="4554" y="514"/>
                  </a:lnTo>
                  <a:lnTo>
                    <a:pt x="4544" y="519"/>
                  </a:lnTo>
                  <a:lnTo>
                    <a:pt x="4539" y="524"/>
                  </a:lnTo>
                  <a:lnTo>
                    <a:pt x="4534" y="531"/>
                  </a:lnTo>
                  <a:lnTo>
                    <a:pt x="4532" y="544"/>
                  </a:lnTo>
                  <a:lnTo>
                    <a:pt x="4537" y="555"/>
                  </a:lnTo>
                  <a:lnTo>
                    <a:pt x="4549" y="564"/>
                  </a:lnTo>
                  <a:lnTo>
                    <a:pt x="4566" y="572"/>
                  </a:lnTo>
                  <a:lnTo>
                    <a:pt x="4583" y="579"/>
                  </a:lnTo>
                  <a:lnTo>
                    <a:pt x="4603" y="587"/>
                  </a:lnTo>
                  <a:lnTo>
                    <a:pt x="4620" y="595"/>
                  </a:lnTo>
                  <a:lnTo>
                    <a:pt x="4635" y="603"/>
                  </a:lnTo>
                  <a:lnTo>
                    <a:pt x="4642" y="614"/>
                  </a:lnTo>
                  <a:lnTo>
                    <a:pt x="4642" y="626"/>
                  </a:lnTo>
                  <a:lnTo>
                    <a:pt x="4625" y="626"/>
                  </a:lnTo>
                  <a:lnTo>
                    <a:pt x="4610" y="624"/>
                  </a:lnTo>
                  <a:lnTo>
                    <a:pt x="4596" y="622"/>
                  </a:lnTo>
                  <a:lnTo>
                    <a:pt x="4579" y="619"/>
                  </a:lnTo>
                  <a:lnTo>
                    <a:pt x="4564" y="617"/>
                  </a:lnTo>
                  <a:lnTo>
                    <a:pt x="4549" y="615"/>
                  </a:lnTo>
                  <a:lnTo>
                    <a:pt x="4534" y="612"/>
                  </a:lnTo>
                  <a:lnTo>
                    <a:pt x="4517" y="612"/>
                  </a:lnTo>
                  <a:lnTo>
                    <a:pt x="4500" y="614"/>
                  </a:lnTo>
                  <a:lnTo>
                    <a:pt x="4483" y="617"/>
                  </a:lnTo>
                  <a:lnTo>
                    <a:pt x="4483" y="609"/>
                  </a:lnTo>
                  <a:lnTo>
                    <a:pt x="4485" y="585"/>
                  </a:lnTo>
                  <a:lnTo>
                    <a:pt x="4485" y="548"/>
                  </a:lnTo>
                  <a:lnTo>
                    <a:pt x="4485" y="505"/>
                  </a:lnTo>
                  <a:lnTo>
                    <a:pt x="4488" y="457"/>
                  </a:lnTo>
                  <a:lnTo>
                    <a:pt x="4488" y="408"/>
                  </a:lnTo>
                  <a:lnTo>
                    <a:pt x="4488" y="362"/>
                  </a:lnTo>
                  <a:lnTo>
                    <a:pt x="4488" y="322"/>
                  </a:lnTo>
                  <a:lnTo>
                    <a:pt x="4488" y="294"/>
                  </a:lnTo>
                  <a:lnTo>
                    <a:pt x="4485" y="279"/>
                  </a:lnTo>
                  <a:lnTo>
                    <a:pt x="4485" y="271"/>
                  </a:lnTo>
                  <a:lnTo>
                    <a:pt x="4480" y="265"/>
                  </a:lnTo>
                  <a:lnTo>
                    <a:pt x="4476" y="260"/>
                  </a:lnTo>
                  <a:lnTo>
                    <a:pt x="4468" y="257"/>
                  </a:lnTo>
                  <a:lnTo>
                    <a:pt x="4461" y="254"/>
                  </a:lnTo>
                  <a:lnTo>
                    <a:pt x="4451" y="252"/>
                  </a:lnTo>
                  <a:lnTo>
                    <a:pt x="4444" y="251"/>
                  </a:lnTo>
                  <a:lnTo>
                    <a:pt x="4439" y="251"/>
                  </a:lnTo>
                  <a:lnTo>
                    <a:pt x="4434" y="250"/>
                  </a:lnTo>
                  <a:lnTo>
                    <a:pt x="4431" y="250"/>
                  </a:lnTo>
                  <a:lnTo>
                    <a:pt x="292" y="247"/>
                  </a:lnTo>
                  <a:lnTo>
                    <a:pt x="289" y="247"/>
                  </a:lnTo>
                  <a:lnTo>
                    <a:pt x="277" y="247"/>
                  </a:lnTo>
                  <a:lnTo>
                    <a:pt x="262" y="247"/>
                  </a:lnTo>
                  <a:lnTo>
                    <a:pt x="243" y="247"/>
                  </a:lnTo>
                  <a:lnTo>
                    <a:pt x="223" y="247"/>
                  </a:lnTo>
                  <a:lnTo>
                    <a:pt x="201" y="249"/>
                  </a:lnTo>
                  <a:lnTo>
                    <a:pt x="184" y="251"/>
                  </a:lnTo>
                  <a:lnTo>
                    <a:pt x="167" y="256"/>
                  </a:lnTo>
                  <a:lnTo>
                    <a:pt x="157" y="263"/>
                  </a:lnTo>
                  <a:lnTo>
                    <a:pt x="152" y="271"/>
                  </a:lnTo>
                  <a:lnTo>
                    <a:pt x="152" y="572"/>
                  </a:lnTo>
                  <a:lnTo>
                    <a:pt x="140" y="570"/>
                  </a:lnTo>
                  <a:lnTo>
                    <a:pt x="125" y="569"/>
                  </a:lnTo>
                  <a:lnTo>
                    <a:pt x="110" y="568"/>
                  </a:lnTo>
                  <a:lnTo>
                    <a:pt x="96" y="568"/>
                  </a:lnTo>
                  <a:lnTo>
                    <a:pt x="81" y="569"/>
                  </a:lnTo>
                  <a:lnTo>
                    <a:pt x="66" y="570"/>
                  </a:lnTo>
                  <a:lnTo>
                    <a:pt x="51" y="572"/>
                  </a:lnTo>
                  <a:lnTo>
                    <a:pt x="37" y="575"/>
                  </a:lnTo>
                  <a:lnTo>
                    <a:pt x="22" y="577"/>
                  </a:lnTo>
                  <a:lnTo>
                    <a:pt x="10" y="579"/>
                  </a:lnTo>
                  <a:lnTo>
                    <a:pt x="5" y="544"/>
                  </a:lnTo>
                  <a:lnTo>
                    <a:pt x="2" y="506"/>
                  </a:lnTo>
                  <a:lnTo>
                    <a:pt x="2" y="468"/>
                  </a:lnTo>
                  <a:lnTo>
                    <a:pt x="0" y="430"/>
                  </a:lnTo>
                  <a:lnTo>
                    <a:pt x="0" y="390"/>
                  </a:lnTo>
                  <a:lnTo>
                    <a:pt x="0" y="350"/>
                  </a:lnTo>
                  <a:lnTo>
                    <a:pt x="0" y="310"/>
                  </a:lnTo>
                  <a:lnTo>
                    <a:pt x="2" y="268"/>
                  </a:lnTo>
                  <a:lnTo>
                    <a:pt x="2" y="228"/>
                  </a:lnTo>
                  <a:lnTo>
                    <a:pt x="2" y="188"/>
                  </a:lnTo>
                  <a:lnTo>
                    <a:pt x="110" y="188"/>
                  </a:lnTo>
                  <a:lnTo>
                    <a:pt x="223" y="188"/>
                  </a:lnTo>
                  <a:lnTo>
                    <a:pt x="338" y="188"/>
                  </a:lnTo>
                  <a:lnTo>
                    <a:pt x="456" y="188"/>
                  </a:lnTo>
                  <a:lnTo>
                    <a:pt x="576" y="188"/>
                  </a:lnTo>
                  <a:lnTo>
                    <a:pt x="696" y="188"/>
                  </a:lnTo>
                  <a:lnTo>
                    <a:pt x="816" y="188"/>
                  </a:lnTo>
                  <a:lnTo>
                    <a:pt x="934" y="188"/>
                  </a:lnTo>
                  <a:lnTo>
                    <a:pt x="1051" y="188"/>
                  </a:lnTo>
                  <a:lnTo>
                    <a:pt x="1167" y="188"/>
                  </a:lnTo>
                  <a:lnTo>
                    <a:pt x="1169" y="191"/>
                  </a:lnTo>
                  <a:lnTo>
                    <a:pt x="1172" y="193"/>
                  </a:lnTo>
                  <a:lnTo>
                    <a:pt x="1172" y="195"/>
                  </a:lnTo>
                  <a:lnTo>
                    <a:pt x="1174" y="198"/>
                  </a:lnTo>
                  <a:lnTo>
                    <a:pt x="1174" y="200"/>
                  </a:lnTo>
                  <a:lnTo>
                    <a:pt x="1176" y="202"/>
                  </a:lnTo>
                  <a:lnTo>
                    <a:pt x="1179" y="204"/>
                  </a:lnTo>
                  <a:lnTo>
                    <a:pt x="1184" y="206"/>
                  </a:lnTo>
                  <a:lnTo>
                    <a:pt x="1189" y="206"/>
                  </a:lnTo>
                  <a:lnTo>
                    <a:pt x="1194" y="206"/>
                  </a:lnTo>
                  <a:lnTo>
                    <a:pt x="1201" y="196"/>
                  </a:lnTo>
                  <a:lnTo>
                    <a:pt x="1203" y="186"/>
                  </a:lnTo>
                  <a:lnTo>
                    <a:pt x="1203" y="175"/>
                  </a:lnTo>
                  <a:lnTo>
                    <a:pt x="1199" y="164"/>
                  </a:lnTo>
                  <a:lnTo>
                    <a:pt x="1194" y="153"/>
                  </a:lnTo>
                  <a:lnTo>
                    <a:pt x="1189" y="142"/>
                  </a:lnTo>
                  <a:lnTo>
                    <a:pt x="1181" y="131"/>
                  </a:lnTo>
                  <a:lnTo>
                    <a:pt x="1176" y="120"/>
                  </a:lnTo>
                  <a:lnTo>
                    <a:pt x="1174" y="110"/>
                  </a:lnTo>
                  <a:lnTo>
                    <a:pt x="1174" y="99"/>
                  </a:lnTo>
                  <a:lnTo>
                    <a:pt x="1176" y="88"/>
                  </a:lnTo>
                  <a:lnTo>
                    <a:pt x="1179" y="75"/>
                  </a:lnTo>
                  <a:lnTo>
                    <a:pt x="1184" y="63"/>
                  </a:lnTo>
                  <a:lnTo>
                    <a:pt x="1189" y="49"/>
                  </a:lnTo>
                  <a:lnTo>
                    <a:pt x="1194" y="38"/>
                  </a:lnTo>
                  <a:lnTo>
                    <a:pt x="1206" y="27"/>
                  </a:lnTo>
                  <a:lnTo>
                    <a:pt x="1218" y="18"/>
                  </a:lnTo>
                  <a:lnTo>
                    <a:pt x="1238" y="12"/>
                  </a:lnTo>
                  <a:lnTo>
                    <a:pt x="1260" y="9"/>
                  </a:lnTo>
                  <a:lnTo>
                    <a:pt x="1289" y="9"/>
                  </a:lnTo>
                  <a:lnTo>
                    <a:pt x="1377" y="0"/>
                  </a:lnTo>
                  <a:lnTo>
                    <a:pt x="1365" y="19"/>
                  </a:lnTo>
                  <a:lnTo>
                    <a:pt x="1353" y="40"/>
                  </a:lnTo>
                  <a:lnTo>
                    <a:pt x="1346" y="62"/>
                  </a:lnTo>
                  <a:lnTo>
                    <a:pt x="1341" y="84"/>
                  </a:lnTo>
                  <a:lnTo>
                    <a:pt x="1338" y="107"/>
                  </a:lnTo>
                  <a:lnTo>
                    <a:pt x="1341" y="131"/>
                  </a:lnTo>
                  <a:lnTo>
                    <a:pt x="1346" y="154"/>
                  </a:lnTo>
                  <a:lnTo>
                    <a:pt x="1358" y="176"/>
                  </a:lnTo>
                  <a:lnTo>
                    <a:pt x="1373" y="196"/>
                  </a:lnTo>
                  <a:lnTo>
                    <a:pt x="1395" y="215"/>
                  </a:lnTo>
                  <a:close/>
                </a:path>
              </a:pathLst>
            </a:custGeom>
            <a:solidFill>
              <a:srgbClr val="47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17459" name="Freeform 28">
              <a:extLst>
                <a:ext uri="{FF2B5EF4-FFF2-40B4-BE49-F238E27FC236}">
                  <a16:creationId xmlns:a16="http://schemas.microsoft.com/office/drawing/2014/main" id="{810A162A-D200-4DEA-BD36-84617A1D4F5B}"/>
                </a:ext>
              </a:extLst>
            </p:cNvPr>
            <p:cNvSpPr>
              <a:spLocks/>
            </p:cNvSpPr>
            <p:nvPr/>
          </p:nvSpPr>
          <p:spPr bwMode="auto">
            <a:xfrm>
              <a:off x="2361" y="1032"/>
              <a:ext cx="360" cy="26"/>
            </a:xfrm>
            <a:custGeom>
              <a:avLst/>
              <a:gdLst>
                <a:gd name="T0" fmla="*/ 360 w 360"/>
                <a:gd name="T1" fmla="*/ 18 h 26"/>
                <a:gd name="T2" fmla="*/ 360 w 360"/>
                <a:gd name="T3" fmla="*/ 26 h 26"/>
                <a:gd name="T4" fmla="*/ 326 w 360"/>
                <a:gd name="T5" fmla="*/ 22 h 26"/>
                <a:gd name="T6" fmla="*/ 291 w 360"/>
                <a:gd name="T7" fmla="*/ 20 h 26"/>
                <a:gd name="T8" fmla="*/ 255 w 360"/>
                <a:gd name="T9" fmla="*/ 16 h 26"/>
                <a:gd name="T10" fmla="*/ 218 w 360"/>
                <a:gd name="T11" fmla="*/ 14 h 26"/>
                <a:gd name="T12" fmla="*/ 181 w 360"/>
                <a:gd name="T13" fmla="*/ 12 h 26"/>
                <a:gd name="T14" fmla="*/ 144 w 360"/>
                <a:gd name="T15" fmla="*/ 10 h 26"/>
                <a:gd name="T16" fmla="*/ 110 w 360"/>
                <a:gd name="T17" fmla="*/ 8 h 26"/>
                <a:gd name="T18" fmla="*/ 73 w 360"/>
                <a:gd name="T19" fmla="*/ 8 h 26"/>
                <a:gd name="T20" fmla="*/ 36 w 360"/>
                <a:gd name="T21" fmla="*/ 8 h 26"/>
                <a:gd name="T22" fmla="*/ 0 w 360"/>
                <a:gd name="T23" fmla="*/ 8 h 26"/>
                <a:gd name="T24" fmla="*/ 36 w 360"/>
                <a:gd name="T25" fmla="*/ 4 h 26"/>
                <a:gd name="T26" fmla="*/ 73 w 360"/>
                <a:gd name="T27" fmla="*/ 2 h 26"/>
                <a:gd name="T28" fmla="*/ 110 w 360"/>
                <a:gd name="T29" fmla="*/ 0 h 26"/>
                <a:gd name="T30" fmla="*/ 144 w 360"/>
                <a:gd name="T31" fmla="*/ 2 h 26"/>
                <a:gd name="T32" fmla="*/ 181 w 360"/>
                <a:gd name="T33" fmla="*/ 4 h 26"/>
                <a:gd name="T34" fmla="*/ 218 w 360"/>
                <a:gd name="T35" fmla="*/ 6 h 26"/>
                <a:gd name="T36" fmla="*/ 252 w 360"/>
                <a:gd name="T37" fmla="*/ 10 h 26"/>
                <a:gd name="T38" fmla="*/ 289 w 360"/>
                <a:gd name="T39" fmla="*/ 13 h 26"/>
                <a:gd name="T40" fmla="*/ 326 w 360"/>
                <a:gd name="T41" fmla="*/ 15 h 26"/>
                <a:gd name="T42" fmla="*/ 360 w 360"/>
                <a:gd name="T43" fmla="*/ 18 h 26"/>
                <a:gd name="T44" fmla="*/ 360 w 360"/>
                <a:gd name="T45" fmla="*/ 18 h 2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360"/>
                <a:gd name="T70" fmla="*/ 0 h 26"/>
                <a:gd name="T71" fmla="*/ 360 w 360"/>
                <a:gd name="T72" fmla="*/ 26 h 26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360" h="26">
                  <a:moveTo>
                    <a:pt x="360" y="18"/>
                  </a:moveTo>
                  <a:lnTo>
                    <a:pt x="360" y="26"/>
                  </a:lnTo>
                  <a:lnTo>
                    <a:pt x="326" y="22"/>
                  </a:lnTo>
                  <a:lnTo>
                    <a:pt x="291" y="20"/>
                  </a:lnTo>
                  <a:lnTo>
                    <a:pt x="255" y="16"/>
                  </a:lnTo>
                  <a:lnTo>
                    <a:pt x="218" y="14"/>
                  </a:lnTo>
                  <a:lnTo>
                    <a:pt x="181" y="12"/>
                  </a:lnTo>
                  <a:lnTo>
                    <a:pt x="144" y="10"/>
                  </a:lnTo>
                  <a:lnTo>
                    <a:pt x="110" y="8"/>
                  </a:lnTo>
                  <a:lnTo>
                    <a:pt x="73" y="8"/>
                  </a:lnTo>
                  <a:lnTo>
                    <a:pt x="36" y="8"/>
                  </a:lnTo>
                  <a:lnTo>
                    <a:pt x="0" y="8"/>
                  </a:lnTo>
                  <a:lnTo>
                    <a:pt x="36" y="4"/>
                  </a:lnTo>
                  <a:lnTo>
                    <a:pt x="73" y="2"/>
                  </a:lnTo>
                  <a:lnTo>
                    <a:pt x="110" y="0"/>
                  </a:lnTo>
                  <a:lnTo>
                    <a:pt x="144" y="2"/>
                  </a:lnTo>
                  <a:lnTo>
                    <a:pt x="181" y="4"/>
                  </a:lnTo>
                  <a:lnTo>
                    <a:pt x="218" y="6"/>
                  </a:lnTo>
                  <a:lnTo>
                    <a:pt x="252" y="10"/>
                  </a:lnTo>
                  <a:lnTo>
                    <a:pt x="289" y="13"/>
                  </a:lnTo>
                  <a:lnTo>
                    <a:pt x="326" y="15"/>
                  </a:lnTo>
                  <a:lnTo>
                    <a:pt x="360" y="18"/>
                  </a:lnTo>
                  <a:close/>
                </a:path>
              </a:pathLst>
            </a:custGeom>
            <a:solidFill>
              <a:srgbClr val="0019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17460" name="Freeform 29">
              <a:extLst>
                <a:ext uri="{FF2B5EF4-FFF2-40B4-BE49-F238E27FC236}">
                  <a16:creationId xmlns:a16="http://schemas.microsoft.com/office/drawing/2014/main" id="{4E229BD5-BE57-4256-AB5B-170F17AD8658}"/>
                </a:ext>
              </a:extLst>
            </p:cNvPr>
            <p:cNvSpPr>
              <a:spLocks/>
            </p:cNvSpPr>
            <p:nvPr/>
          </p:nvSpPr>
          <p:spPr bwMode="auto">
            <a:xfrm>
              <a:off x="2537" y="1087"/>
              <a:ext cx="177" cy="36"/>
            </a:xfrm>
            <a:custGeom>
              <a:avLst/>
              <a:gdLst>
                <a:gd name="T0" fmla="*/ 177 w 177"/>
                <a:gd name="T1" fmla="*/ 12 h 36"/>
                <a:gd name="T2" fmla="*/ 159 w 177"/>
                <a:gd name="T3" fmla="*/ 14 h 36"/>
                <a:gd name="T4" fmla="*/ 140 w 177"/>
                <a:gd name="T5" fmla="*/ 16 h 36"/>
                <a:gd name="T6" fmla="*/ 123 w 177"/>
                <a:gd name="T7" fmla="*/ 19 h 36"/>
                <a:gd name="T8" fmla="*/ 106 w 177"/>
                <a:gd name="T9" fmla="*/ 21 h 36"/>
                <a:gd name="T10" fmla="*/ 88 w 177"/>
                <a:gd name="T11" fmla="*/ 23 h 36"/>
                <a:gd name="T12" fmla="*/ 71 w 177"/>
                <a:gd name="T13" fmla="*/ 27 h 36"/>
                <a:gd name="T14" fmla="*/ 54 w 177"/>
                <a:gd name="T15" fmla="*/ 29 h 36"/>
                <a:gd name="T16" fmla="*/ 37 w 177"/>
                <a:gd name="T17" fmla="*/ 31 h 36"/>
                <a:gd name="T18" fmla="*/ 20 w 177"/>
                <a:gd name="T19" fmla="*/ 33 h 36"/>
                <a:gd name="T20" fmla="*/ 0 w 177"/>
                <a:gd name="T21" fmla="*/ 36 h 36"/>
                <a:gd name="T22" fmla="*/ 10 w 177"/>
                <a:gd name="T23" fmla="*/ 30 h 36"/>
                <a:gd name="T24" fmla="*/ 22 w 177"/>
                <a:gd name="T25" fmla="*/ 25 h 36"/>
                <a:gd name="T26" fmla="*/ 37 w 177"/>
                <a:gd name="T27" fmla="*/ 21 h 36"/>
                <a:gd name="T28" fmla="*/ 52 w 177"/>
                <a:gd name="T29" fmla="*/ 19 h 36"/>
                <a:gd name="T30" fmla="*/ 69 w 177"/>
                <a:gd name="T31" fmla="*/ 16 h 36"/>
                <a:gd name="T32" fmla="*/ 88 w 177"/>
                <a:gd name="T33" fmla="*/ 14 h 36"/>
                <a:gd name="T34" fmla="*/ 106 w 177"/>
                <a:gd name="T35" fmla="*/ 12 h 36"/>
                <a:gd name="T36" fmla="*/ 123 w 177"/>
                <a:gd name="T37" fmla="*/ 8 h 36"/>
                <a:gd name="T38" fmla="*/ 137 w 177"/>
                <a:gd name="T39" fmla="*/ 5 h 36"/>
                <a:gd name="T40" fmla="*/ 152 w 177"/>
                <a:gd name="T41" fmla="*/ 0 h 36"/>
                <a:gd name="T42" fmla="*/ 177 w 177"/>
                <a:gd name="T43" fmla="*/ 0 h 36"/>
                <a:gd name="T44" fmla="*/ 177 w 177"/>
                <a:gd name="T45" fmla="*/ 12 h 36"/>
                <a:gd name="T46" fmla="*/ 177 w 177"/>
                <a:gd name="T47" fmla="*/ 12 h 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177"/>
                <a:gd name="T73" fmla="*/ 0 h 36"/>
                <a:gd name="T74" fmla="*/ 177 w 177"/>
                <a:gd name="T75" fmla="*/ 36 h 36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177" h="36">
                  <a:moveTo>
                    <a:pt x="177" y="12"/>
                  </a:moveTo>
                  <a:lnTo>
                    <a:pt x="159" y="14"/>
                  </a:lnTo>
                  <a:lnTo>
                    <a:pt x="140" y="16"/>
                  </a:lnTo>
                  <a:lnTo>
                    <a:pt x="123" y="19"/>
                  </a:lnTo>
                  <a:lnTo>
                    <a:pt x="106" y="21"/>
                  </a:lnTo>
                  <a:lnTo>
                    <a:pt x="88" y="23"/>
                  </a:lnTo>
                  <a:lnTo>
                    <a:pt x="71" y="27"/>
                  </a:lnTo>
                  <a:lnTo>
                    <a:pt x="54" y="29"/>
                  </a:lnTo>
                  <a:lnTo>
                    <a:pt x="37" y="31"/>
                  </a:lnTo>
                  <a:lnTo>
                    <a:pt x="20" y="33"/>
                  </a:lnTo>
                  <a:lnTo>
                    <a:pt x="0" y="36"/>
                  </a:lnTo>
                  <a:lnTo>
                    <a:pt x="10" y="30"/>
                  </a:lnTo>
                  <a:lnTo>
                    <a:pt x="22" y="25"/>
                  </a:lnTo>
                  <a:lnTo>
                    <a:pt x="37" y="21"/>
                  </a:lnTo>
                  <a:lnTo>
                    <a:pt x="52" y="19"/>
                  </a:lnTo>
                  <a:lnTo>
                    <a:pt x="69" y="16"/>
                  </a:lnTo>
                  <a:lnTo>
                    <a:pt x="88" y="14"/>
                  </a:lnTo>
                  <a:lnTo>
                    <a:pt x="106" y="12"/>
                  </a:lnTo>
                  <a:lnTo>
                    <a:pt x="123" y="8"/>
                  </a:lnTo>
                  <a:lnTo>
                    <a:pt x="137" y="5"/>
                  </a:lnTo>
                  <a:lnTo>
                    <a:pt x="152" y="0"/>
                  </a:lnTo>
                  <a:lnTo>
                    <a:pt x="177" y="0"/>
                  </a:lnTo>
                  <a:lnTo>
                    <a:pt x="177" y="12"/>
                  </a:lnTo>
                  <a:close/>
                </a:path>
              </a:pathLst>
            </a:custGeom>
            <a:solidFill>
              <a:srgbClr val="0019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17461" name="Freeform 30">
              <a:extLst>
                <a:ext uri="{FF2B5EF4-FFF2-40B4-BE49-F238E27FC236}">
                  <a16:creationId xmlns:a16="http://schemas.microsoft.com/office/drawing/2014/main" id="{DFB8F2F9-7383-4D92-8BCB-626A93C589C3}"/>
                </a:ext>
              </a:extLst>
            </p:cNvPr>
            <p:cNvSpPr>
              <a:spLocks/>
            </p:cNvSpPr>
            <p:nvPr/>
          </p:nvSpPr>
          <p:spPr bwMode="auto">
            <a:xfrm>
              <a:off x="3162" y="1091"/>
              <a:ext cx="213" cy="28"/>
            </a:xfrm>
            <a:custGeom>
              <a:avLst/>
              <a:gdLst>
                <a:gd name="T0" fmla="*/ 213 w 213"/>
                <a:gd name="T1" fmla="*/ 20 h 28"/>
                <a:gd name="T2" fmla="*/ 213 w 213"/>
                <a:gd name="T3" fmla="*/ 28 h 28"/>
                <a:gd name="T4" fmla="*/ 0 w 213"/>
                <a:gd name="T5" fmla="*/ 0 h 28"/>
                <a:gd name="T6" fmla="*/ 25 w 213"/>
                <a:gd name="T7" fmla="*/ 1 h 28"/>
                <a:gd name="T8" fmla="*/ 47 w 213"/>
                <a:gd name="T9" fmla="*/ 2 h 28"/>
                <a:gd name="T10" fmla="*/ 69 w 213"/>
                <a:gd name="T11" fmla="*/ 3 h 28"/>
                <a:gd name="T12" fmla="*/ 88 w 213"/>
                <a:gd name="T13" fmla="*/ 5 h 28"/>
                <a:gd name="T14" fmla="*/ 110 w 213"/>
                <a:gd name="T15" fmla="*/ 8 h 28"/>
                <a:gd name="T16" fmla="*/ 133 w 213"/>
                <a:gd name="T17" fmla="*/ 10 h 28"/>
                <a:gd name="T18" fmla="*/ 152 w 213"/>
                <a:gd name="T19" fmla="*/ 13 h 28"/>
                <a:gd name="T20" fmla="*/ 172 w 213"/>
                <a:gd name="T21" fmla="*/ 16 h 28"/>
                <a:gd name="T22" fmla="*/ 194 w 213"/>
                <a:gd name="T23" fmla="*/ 18 h 28"/>
                <a:gd name="T24" fmla="*/ 213 w 213"/>
                <a:gd name="T25" fmla="*/ 20 h 28"/>
                <a:gd name="T26" fmla="*/ 213 w 213"/>
                <a:gd name="T27" fmla="*/ 20 h 28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213"/>
                <a:gd name="T43" fmla="*/ 0 h 28"/>
                <a:gd name="T44" fmla="*/ 213 w 213"/>
                <a:gd name="T45" fmla="*/ 28 h 28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213" h="28">
                  <a:moveTo>
                    <a:pt x="213" y="20"/>
                  </a:moveTo>
                  <a:lnTo>
                    <a:pt x="213" y="28"/>
                  </a:lnTo>
                  <a:lnTo>
                    <a:pt x="0" y="0"/>
                  </a:lnTo>
                  <a:lnTo>
                    <a:pt x="25" y="1"/>
                  </a:lnTo>
                  <a:lnTo>
                    <a:pt x="47" y="2"/>
                  </a:lnTo>
                  <a:lnTo>
                    <a:pt x="69" y="3"/>
                  </a:lnTo>
                  <a:lnTo>
                    <a:pt x="88" y="5"/>
                  </a:lnTo>
                  <a:lnTo>
                    <a:pt x="110" y="8"/>
                  </a:lnTo>
                  <a:lnTo>
                    <a:pt x="133" y="10"/>
                  </a:lnTo>
                  <a:lnTo>
                    <a:pt x="152" y="13"/>
                  </a:lnTo>
                  <a:lnTo>
                    <a:pt x="172" y="16"/>
                  </a:lnTo>
                  <a:lnTo>
                    <a:pt x="194" y="18"/>
                  </a:lnTo>
                  <a:lnTo>
                    <a:pt x="213" y="20"/>
                  </a:lnTo>
                  <a:close/>
                </a:path>
              </a:pathLst>
            </a:custGeom>
            <a:solidFill>
              <a:srgbClr val="0019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17462" name="Freeform 31">
              <a:extLst>
                <a:ext uri="{FF2B5EF4-FFF2-40B4-BE49-F238E27FC236}">
                  <a16:creationId xmlns:a16="http://schemas.microsoft.com/office/drawing/2014/main" id="{41593B46-0618-4DD1-9350-F12ADCE405A1}"/>
                </a:ext>
              </a:extLst>
            </p:cNvPr>
            <p:cNvSpPr>
              <a:spLocks/>
            </p:cNvSpPr>
            <p:nvPr/>
          </p:nvSpPr>
          <p:spPr bwMode="auto">
            <a:xfrm>
              <a:off x="579" y="1643"/>
              <a:ext cx="157" cy="44"/>
            </a:xfrm>
            <a:custGeom>
              <a:avLst/>
              <a:gdLst>
                <a:gd name="T0" fmla="*/ 0 w 157"/>
                <a:gd name="T1" fmla="*/ 44 h 44"/>
                <a:gd name="T2" fmla="*/ 142 w 157"/>
                <a:gd name="T3" fmla="*/ 0 h 44"/>
                <a:gd name="T4" fmla="*/ 157 w 157"/>
                <a:gd name="T5" fmla="*/ 35 h 44"/>
                <a:gd name="T6" fmla="*/ 0 w 157"/>
                <a:gd name="T7" fmla="*/ 44 h 44"/>
                <a:gd name="T8" fmla="*/ 0 w 157"/>
                <a:gd name="T9" fmla="*/ 44 h 4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57"/>
                <a:gd name="T16" fmla="*/ 0 h 44"/>
                <a:gd name="T17" fmla="*/ 157 w 157"/>
                <a:gd name="T18" fmla="*/ 44 h 4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57" h="44">
                  <a:moveTo>
                    <a:pt x="0" y="44"/>
                  </a:moveTo>
                  <a:lnTo>
                    <a:pt x="142" y="0"/>
                  </a:lnTo>
                  <a:lnTo>
                    <a:pt x="157" y="35"/>
                  </a:lnTo>
                  <a:lnTo>
                    <a:pt x="0" y="44"/>
                  </a:lnTo>
                  <a:close/>
                </a:path>
              </a:pathLst>
            </a:custGeom>
            <a:solidFill>
              <a:srgbClr val="47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17463" name="Freeform 32">
              <a:extLst>
                <a:ext uri="{FF2B5EF4-FFF2-40B4-BE49-F238E27FC236}">
                  <a16:creationId xmlns:a16="http://schemas.microsoft.com/office/drawing/2014/main" id="{668B07D6-9D2A-44D3-A847-7578964FAD2F}"/>
                </a:ext>
              </a:extLst>
            </p:cNvPr>
            <p:cNvSpPr>
              <a:spLocks/>
            </p:cNvSpPr>
            <p:nvPr/>
          </p:nvSpPr>
          <p:spPr bwMode="auto">
            <a:xfrm>
              <a:off x="5052" y="1687"/>
              <a:ext cx="37" cy="12"/>
            </a:xfrm>
            <a:custGeom>
              <a:avLst/>
              <a:gdLst>
                <a:gd name="T0" fmla="*/ 0 w 37"/>
                <a:gd name="T1" fmla="*/ 12 h 12"/>
                <a:gd name="T2" fmla="*/ 0 w 37"/>
                <a:gd name="T3" fmla="*/ 0 h 12"/>
                <a:gd name="T4" fmla="*/ 37 w 37"/>
                <a:gd name="T5" fmla="*/ 12 h 12"/>
                <a:gd name="T6" fmla="*/ 0 w 37"/>
                <a:gd name="T7" fmla="*/ 12 h 12"/>
                <a:gd name="T8" fmla="*/ 0 w 37"/>
                <a:gd name="T9" fmla="*/ 12 h 1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7"/>
                <a:gd name="T16" fmla="*/ 0 h 12"/>
                <a:gd name="T17" fmla="*/ 37 w 37"/>
                <a:gd name="T18" fmla="*/ 12 h 1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7" h="12">
                  <a:moveTo>
                    <a:pt x="0" y="12"/>
                  </a:moveTo>
                  <a:lnTo>
                    <a:pt x="0" y="0"/>
                  </a:lnTo>
                  <a:lnTo>
                    <a:pt x="37" y="12"/>
                  </a:lnTo>
                  <a:lnTo>
                    <a:pt x="0" y="12"/>
                  </a:lnTo>
                  <a:close/>
                </a:path>
              </a:pathLst>
            </a:custGeom>
            <a:solidFill>
              <a:srgbClr val="47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17464" name="Freeform 33">
              <a:extLst>
                <a:ext uri="{FF2B5EF4-FFF2-40B4-BE49-F238E27FC236}">
                  <a16:creationId xmlns:a16="http://schemas.microsoft.com/office/drawing/2014/main" id="{F6DC1832-97BD-475D-9A46-7B43355F4113}"/>
                </a:ext>
              </a:extLst>
            </p:cNvPr>
            <p:cNvSpPr>
              <a:spLocks/>
            </p:cNvSpPr>
            <p:nvPr/>
          </p:nvSpPr>
          <p:spPr bwMode="auto">
            <a:xfrm>
              <a:off x="721" y="1766"/>
              <a:ext cx="27" cy="15"/>
            </a:xfrm>
            <a:custGeom>
              <a:avLst/>
              <a:gdLst>
                <a:gd name="T0" fmla="*/ 0 w 27"/>
                <a:gd name="T1" fmla="*/ 12 h 15"/>
                <a:gd name="T2" fmla="*/ 27 w 27"/>
                <a:gd name="T3" fmla="*/ 0 h 15"/>
                <a:gd name="T4" fmla="*/ 27 w 27"/>
                <a:gd name="T5" fmla="*/ 15 h 15"/>
                <a:gd name="T6" fmla="*/ 0 w 27"/>
                <a:gd name="T7" fmla="*/ 12 h 15"/>
                <a:gd name="T8" fmla="*/ 0 w 27"/>
                <a:gd name="T9" fmla="*/ 12 h 1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7"/>
                <a:gd name="T16" fmla="*/ 0 h 15"/>
                <a:gd name="T17" fmla="*/ 27 w 27"/>
                <a:gd name="T18" fmla="*/ 15 h 1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7" h="15">
                  <a:moveTo>
                    <a:pt x="0" y="12"/>
                  </a:moveTo>
                  <a:lnTo>
                    <a:pt x="27" y="0"/>
                  </a:lnTo>
                  <a:lnTo>
                    <a:pt x="27" y="15"/>
                  </a:lnTo>
                  <a:lnTo>
                    <a:pt x="0" y="12"/>
                  </a:lnTo>
                  <a:close/>
                </a:path>
              </a:pathLst>
            </a:custGeom>
            <a:solidFill>
              <a:srgbClr val="47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17465" name="Freeform 34">
              <a:extLst>
                <a:ext uri="{FF2B5EF4-FFF2-40B4-BE49-F238E27FC236}">
                  <a16:creationId xmlns:a16="http://schemas.microsoft.com/office/drawing/2014/main" id="{C0BF71DC-9F61-43ED-AE88-7A29CB2168DB}"/>
                </a:ext>
              </a:extLst>
            </p:cNvPr>
            <p:cNvSpPr>
              <a:spLocks/>
            </p:cNvSpPr>
            <p:nvPr/>
          </p:nvSpPr>
          <p:spPr bwMode="auto">
            <a:xfrm>
              <a:off x="5035" y="1781"/>
              <a:ext cx="162" cy="79"/>
            </a:xfrm>
            <a:custGeom>
              <a:avLst/>
              <a:gdLst>
                <a:gd name="T0" fmla="*/ 157 w 162"/>
                <a:gd name="T1" fmla="*/ 67 h 79"/>
                <a:gd name="T2" fmla="*/ 139 w 162"/>
                <a:gd name="T3" fmla="*/ 64 h 79"/>
                <a:gd name="T4" fmla="*/ 122 w 162"/>
                <a:gd name="T5" fmla="*/ 62 h 79"/>
                <a:gd name="T6" fmla="*/ 108 w 162"/>
                <a:gd name="T7" fmla="*/ 62 h 79"/>
                <a:gd name="T8" fmla="*/ 90 w 162"/>
                <a:gd name="T9" fmla="*/ 62 h 79"/>
                <a:gd name="T10" fmla="*/ 76 w 162"/>
                <a:gd name="T11" fmla="*/ 63 h 79"/>
                <a:gd name="T12" fmla="*/ 61 w 162"/>
                <a:gd name="T13" fmla="*/ 65 h 79"/>
                <a:gd name="T14" fmla="*/ 46 w 162"/>
                <a:gd name="T15" fmla="*/ 69 h 79"/>
                <a:gd name="T16" fmla="*/ 29 w 162"/>
                <a:gd name="T17" fmla="*/ 72 h 79"/>
                <a:gd name="T18" fmla="*/ 14 w 162"/>
                <a:gd name="T19" fmla="*/ 75 h 79"/>
                <a:gd name="T20" fmla="*/ 0 w 162"/>
                <a:gd name="T21" fmla="*/ 79 h 79"/>
                <a:gd name="T22" fmla="*/ 10 w 162"/>
                <a:gd name="T23" fmla="*/ 0 h 79"/>
                <a:gd name="T24" fmla="*/ 27 w 162"/>
                <a:gd name="T25" fmla="*/ 8 h 79"/>
                <a:gd name="T26" fmla="*/ 46 w 162"/>
                <a:gd name="T27" fmla="*/ 15 h 79"/>
                <a:gd name="T28" fmla="*/ 66 w 162"/>
                <a:gd name="T29" fmla="*/ 19 h 79"/>
                <a:gd name="T30" fmla="*/ 88 w 162"/>
                <a:gd name="T31" fmla="*/ 25 h 79"/>
                <a:gd name="T32" fmla="*/ 110 w 162"/>
                <a:gd name="T33" fmla="*/ 30 h 79"/>
                <a:gd name="T34" fmla="*/ 130 w 162"/>
                <a:gd name="T35" fmla="*/ 34 h 79"/>
                <a:gd name="T36" fmla="*/ 144 w 162"/>
                <a:gd name="T37" fmla="*/ 40 h 79"/>
                <a:gd name="T38" fmla="*/ 157 w 162"/>
                <a:gd name="T39" fmla="*/ 47 h 79"/>
                <a:gd name="T40" fmla="*/ 162 w 162"/>
                <a:gd name="T41" fmla="*/ 56 h 79"/>
                <a:gd name="T42" fmla="*/ 157 w 162"/>
                <a:gd name="T43" fmla="*/ 67 h 79"/>
                <a:gd name="T44" fmla="*/ 157 w 162"/>
                <a:gd name="T45" fmla="*/ 67 h 79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162"/>
                <a:gd name="T70" fmla="*/ 0 h 79"/>
                <a:gd name="T71" fmla="*/ 162 w 162"/>
                <a:gd name="T72" fmla="*/ 79 h 79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162" h="79">
                  <a:moveTo>
                    <a:pt x="157" y="67"/>
                  </a:moveTo>
                  <a:lnTo>
                    <a:pt x="139" y="64"/>
                  </a:lnTo>
                  <a:lnTo>
                    <a:pt x="122" y="62"/>
                  </a:lnTo>
                  <a:lnTo>
                    <a:pt x="108" y="62"/>
                  </a:lnTo>
                  <a:lnTo>
                    <a:pt x="90" y="62"/>
                  </a:lnTo>
                  <a:lnTo>
                    <a:pt x="76" y="63"/>
                  </a:lnTo>
                  <a:lnTo>
                    <a:pt x="61" y="65"/>
                  </a:lnTo>
                  <a:lnTo>
                    <a:pt x="46" y="69"/>
                  </a:lnTo>
                  <a:lnTo>
                    <a:pt x="29" y="72"/>
                  </a:lnTo>
                  <a:lnTo>
                    <a:pt x="14" y="75"/>
                  </a:lnTo>
                  <a:lnTo>
                    <a:pt x="0" y="79"/>
                  </a:lnTo>
                  <a:lnTo>
                    <a:pt x="10" y="0"/>
                  </a:lnTo>
                  <a:lnTo>
                    <a:pt x="27" y="8"/>
                  </a:lnTo>
                  <a:lnTo>
                    <a:pt x="46" y="15"/>
                  </a:lnTo>
                  <a:lnTo>
                    <a:pt x="66" y="19"/>
                  </a:lnTo>
                  <a:lnTo>
                    <a:pt x="88" y="25"/>
                  </a:lnTo>
                  <a:lnTo>
                    <a:pt x="110" y="30"/>
                  </a:lnTo>
                  <a:lnTo>
                    <a:pt x="130" y="34"/>
                  </a:lnTo>
                  <a:lnTo>
                    <a:pt x="144" y="40"/>
                  </a:lnTo>
                  <a:lnTo>
                    <a:pt x="157" y="47"/>
                  </a:lnTo>
                  <a:lnTo>
                    <a:pt x="162" y="56"/>
                  </a:lnTo>
                  <a:lnTo>
                    <a:pt x="157" y="67"/>
                  </a:lnTo>
                  <a:close/>
                </a:path>
              </a:pathLst>
            </a:custGeom>
            <a:solidFill>
              <a:srgbClr val="47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17466" name="Freeform 35">
              <a:extLst>
                <a:ext uri="{FF2B5EF4-FFF2-40B4-BE49-F238E27FC236}">
                  <a16:creationId xmlns:a16="http://schemas.microsoft.com/office/drawing/2014/main" id="{400A6ABB-71CA-4365-ABA3-C2E02E612143}"/>
                </a:ext>
              </a:extLst>
            </p:cNvPr>
            <p:cNvSpPr>
              <a:spLocks/>
            </p:cNvSpPr>
            <p:nvPr/>
          </p:nvSpPr>
          <p:spPr bwMode="auto">
            <a:xfrm>
              <a:off x="552" y="1872"/>
              <a:ext cx="662" cy="1852"/>
            </a:xfrm>
            <a:custGeom>
              <a:avLst/>
              <a:gdLst>
                <a:gd name="T0" fmla="*/ 176 w 662"/>
                <a:gd name="T1" fmla="*/ 1763 h 1852"/>
                <a:gd name="T2" fmla="*/ 257 w 662"/>
                <a:gd name="T3" fmla="*/ 1767 h 1852"/>
                <a:gd name="T4" fmla="*/ 353 w 662"/>
                <a:gd name="T5" fmla="*/ 1770 h 1852"/>
                <a:gd name="T6" fmla="*/ 453 w 662"/>
                <a:gd name="T7" fmla="*/ 1771 h 1852"/>
                <a:gd name="T8" fmla="*/ 551 w 662"/>
                <a:gd name="T9" fmla="*/ 1771 h 1852"/>
                <a:gd name="T10" fmla="*/ 644 w 662"/>
                <a:gd name="T11" fmla="*/ 1770 h 1852"/>
                <a:gd name="T12" fmla="*/ 649 w 662"/>
                <a:gd name="T13" fmla="*/ 1786 h 1852"/>
                <a:gd name="T14" fmla="*/ 657 w 662"/>
                <a:gd name="T15" fmla="*/ 1802 h 1852"/>
                <a:gd name="T16" fmla="*/ 659 w 662"/>
                <a:gd name="T17" fmla="*/ 1818 h 1852"/>
                <a:gd name="T18" fmla="*/ 662 w 662"/>
                <a:gd name="T19" fmla="*/ 1835 h 1852"/>
                <a:gd name="T20" fmla="*/ 654 w 662"/>
                <a:gd name="T21" fmla="*/ 1852 h 1852"/>
                <a:gd name="T22" fmla="*/ 505 w 662"/>
                <a:gd name="T23" fmla="*/ 1848 h 1852"/>
                <a:gd name="T24" fmla="*/ 333 w 662"/>
                <a:gd name="T25" fmla="*/ 1846 h 1852"/>
                <a:gd name="T26" fmla="*/ 169 w 662"/>
                <a:gd name="T27" fmla="*/ 1845 h 1852"/>
                <a:gd name="T28" fmla="*/ 49 w 662"/>
                <a:gd name="T29" fmla="*/ 1844 h 1852"/>
                <a:gd name="T30" fmla="*/ 0 w 662"/>
                <a:gd name="T31" fmla="*/ 1843 h 1852"/>
                <a:gd name="T32" fmla="*/ 10 w 662"/>
                <a:gd name="T33" fmla="*/ 923 h 1852"/>
                <a:gd name="T34" fmla="*/ 10 w 662"/>
                <a:gd name="T35" fmla="*/ 749 h 1852"/>
                <a:gd name="T36" fmla="*/ 10 w 662"/>
                <a:gd name="T37" fmla="*/ 574 h 1852"/>
                <a:gd name="T38" fmla="*/ 12 w 662"/>
                <a:gd name="T39" fmla="*/ 399 h 1852"/>
                <a:gd name="T40" fmla="*/ 14 w 662"/>
                <a:gd name="T41" fmla="*/ 223 h 1852"/>
                <a:gd name="T42" fmla="*/ 34 w 662"/>
                <a:gd name="T43" fmla="*/ 134 h 1852"/>
                <a:gd name="T44" fmla="*/ 61 w 662"/>
                <a:gd name="T45" fmla="*/ 130 h 1852"/>
                <a:gd name="T46" fmla="*/ 88 w 662"/>
                <a:gd name="T47" fmla="*/ 123 h 1852"/>
                <a:gd name="T48" fmla="*/ 113 w 662"/>
                <a:gd name="T49" fmla="*/ 114 h 1852"/>
                <a:gd name="T50" fmla="*/ 132 w 662"/>
                <a:gd name="T51" fmla="*/ 101 h 1852"/>
                <a:gd name="T52" fmla="*/ 144 w 662"/>
                <a:gd name="T53" fmla="*/ 87 h 1852"/>
                <a:gd name="T54" fmla="*/ 139 w 662"/>
                <a:gd name="T55" fmla="*/ 75 h 1852"/>
                <a:gd name="T56" fmla="*/ 122 w 662"/>
                <a:gd name="T57" fmla="*/ 61 h 1852"/>
                <a:gd name="T58" fmla="*/ 95 w 662"/>
                <a:gd name="T59" fmla="*/ 50 h 1852"/>
                <a:gd name="T60" fmla="*/ 66 w 662"/>
                <a:gd name="T61" fmla="*/ 42 h 1852"/>
                <a:gd name="T62" fmla="*/ 49 w 662"/>
                <a:gd name="T63" fmla="*/ 38 h 1852"/>
                <a:gd name="T64" fmla="*/ 39 w 662"/>
                <a:gd name="T65" fmla="*/ 37 h 1852"/>
                <a:gd name="T66" fmla="*/ 29 w 662"/>
                <a:gd name="T67" fmla="*/ 36 h 1852"/>
                <a:gd name="T68" fmla="*/ 19 w 662"/>
                <a:gd name="T69" fmla="*/ 35 h 1852"/>
                <a:gd name="T70" fmla="*/ 12 w 662"/>
                <a:gd name="T71" fmla="*/ 31 h 1852"/>
                <a:gd name="T72" fmla="*/ 24 w 662"/>
                <a:gd name="T73" fmla="*/ 26 h 1852"/>
                <a:gd name="T74" fmla="*/ 56 w 662"/>
                <a:gd name="T75" fmla="*/ 19 h 1852"/>
                <a:gd name="T76" fmla="*/ 88 w 662"/>
                <a:gd name="T77" fmla="*/ 13 h 1852"/>
                <a:gd name="T78" fmla="*/ 120 w 662"/>
                <a:gd name="T79" fmla="*/ 8 h 1852"/>
                <a:gd name="T80" fmla="*/ 154 w 662"/>
                <a:gd name="T81" fmla="*/ 3 h 1852"/>
                <a:gd name="T82" fmla="*/ 169 w 662"/>
                <a:gd name="T83" fmla="*/ 741 h 1852"/>
                <a:gd name="T84" fmla="*/ 169 w 662"/>
                <a:gd name="T85" fmla="*/ 740 h 1852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662"/>
                <a:gd name="T130" fmla="*/ 0 h 1852"/>
                <a:gd name="T131" fmla="*/ 662 w 662"/>
                <a:gd name="T132" fmla="*/ 1852 h 1852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662" h="1852">
                  <a:moveTo>
                    <a:pt x="169" y="740"/>
                  </a:moveTo>
                  <a:lnTo>
                    <a:pt x="176" y="1763"/>
                  </a:lnTo>
                  <a:lnTo>
                    <a:pt x="215" y="1765"/>
                  </a:lnTo>
                  <a:lnTo>
                    <a:pt x="257" y="1767"/>
                  </a:lnTo>
                  <a:lnTo>
                    <a:pt x="304" y="1770"/>
                  </a:lnTo>
                  <a:lnTo>
                    <a:pt x="353" y="1770"/>
                  </a:lnTo>
                  <a:lnTo>
                    <a:pt x="402" y="1771"/>
                  </a:lnTo>
                  <a:lnTo>
                    <a:pt x="453" y="1771"/>
                  </a:lnTo>
                  <a:lnTo>
                    <a:pt x="502" y="1771"/>
                  </a:lnTo>
                  <a:lnTo>
                    <a:pt x="551" y="1771"/>
                  </a:lnTo>
                  <a:lnTo>
                    <a:pt x="600" y="1770"/>
                  </a:lnTo>
                  <a:lnTo>
                    <a:pt x="644" y="1770"/>
                  </a:lnTo>
                  <a:lnTo>
                    <a:pt x="647" y="1778"/>
                  </a:lnTo>
                  <a:lnTo>
                    <a:pt x="649" y="1786"/>
                  </a:lnTo>
                  <a:lnTo>
                    <a:pt x="652" y="1794"/>
                  </a:lnTo>
                  <a:lnTo>
                    <a:pt x="657" y="1802"/>
                  </a:lnTo>
                  <a:lnTo>
                    <a:pt x="659" y="1810"/>
                  </a:lnTo>
                  <a:lnTo>
                    <a:pt x="659" y="1818"/>
                  </a:lnTo>
                  <a:lnTo>
                    <a:pt x="662" y="1827"/>
                  </a:lnTo>
                  <a:lnTo>
                    <a:pt x="662" y="1835"/>
                  </a:lnTo>
                  <a:lnTo>
                    <a:pt x="659" y="1843"/>
                  </a:lnTo>
                  <a:lnTo>
                    <a:pt x="654" y="1852"/>
                  </a:lnTo>
                  <a:lnTo>
                    <a:pt x="586" y="1851"/>
                  </a:lnTo>
                  <a:lnTo>
                    <a:pt x="505" y="1848"/>
                  </a:lnTo>
                  <a:lnTo>
                    <a:pt x="419" y="1847"/>
                  </a:lnTo>
                  <a:lnTo>
                    <a:pt x="333" y="1846"/>
                  </a:lnTo>
                  <a:lnTo>
                    <a:pt x="247" y="1845"/>
                  </a:lnTo>
                  <a:lnTo>
                    <a:pt x="169" y="1845"/>
                  </a:lnTo>
                  <a:lnTo>
                    <a:pt x="103" y="1844"/>
                  </a:lnTo>
                  <a:lnTo>
                    <a:pt x="49" y="1844"/>
                  </a:lnTo>
                  <a:lnTo>
                    <a:pt x="14" y="1843"/>
                  </a:lnTo>
                  <a:lnTo>
                    <a:pt x="0" y="1843"/>
                  </a:lnTo>
                  <a:lnTo>
                    <a:pt x="7" y="1008"/>
                  </a:lnTo>
                  <a:lnTo>
                    <a:pt x="10" y="923"/>
                  </a:lnTo>
                  <a:lnTo>
                    <a:pt x="10" y="836"/>
                  </a:lnTo>
                  <a:lnTo>
                    <a:pt x="10" y="749"/>
                  </a:lnTo>
                  <a:lnTo>
                    <a:pt x="10" y="662"/>
                  </a:lnTo>
                  <a:lnTo>
                    <a:pt x="10" y="574"/>
                  </a:lnTo>
                  <a:lnTo>
                    <a:pt x="10" y="487"/>
                  </a:lnTo>
                  <a:lnTo>
                    <a:pt x="12" y="399"/>
                  </a:lnTo>
                  <a:lnTo>
                    <a:pt x="12" y="311"/>
                  </a:lnTo>
                  <a:lnTo>
                    <a:pt x="14" y="223"/>
                  </a:lnTo>
                  <a:lnTo>
                    <a:pt x="19" y="135"/>
                  </a:lnTo>
                  <a:lnTo>
                    <a:pt x="34" y="134"/>
                  </a:lnTo>
                  <a:lnTo>
                    <a:pt x="49" y="132"/>
                  </a:lnTo>
                  <a:lnTo>
                    <a:pt x="61" y="130"/>
                  </a:lnTo>
                  <a:lnTo>
                    <a:pt x="76" y="126"/>
                  </a:lnTo>
                  <a:lnTo>
                    <a:pt x="88" y="123"/>
                  </a:lnTo>
                  <a:lnTo>
                    <a:pt x="100" y="118"/>
                  </a:lnTo>
                  <a:lnTo>
                    <a:pt x="113" y="114"/>
                  </a:lnTo>
                  <a:lnTo>
                    <a:pt x="122" y="108"/>
                  </a:lnTo>
                  <a:lnTo>
                    <a:pt x="132" y="101"/>
                  </a:lnTo>
                  <a:lnTo>
                    <a:pt x="139" y="94"/>
                  </a:lnTo>
                  <a:lnTo>
                    <a:pt x="144" y="87"/>
                  </a:lnTo>
                  <a:lnTo>
                    <a:pt x="142" y="80"/>
                  </a:lnTo>
                  <a:lnTo>
                    <a:pt x="139" y="75"/>
                  </a:lnTo>
                  <a:lnTo>
                    <a:pt x="132" y="68"/>
                  </a:lnTo>
                  <a:lnTo>
                    <a:pt x="122" y="61"/>
                  </a:lnTo>
                  <a:lnTo>
                    <a:pt x="110" y="55"/>
                  </a:lnTo>
                  <a:lnTo>
                    <a:pt x="95" y="50"/>
                  </a:lnTo>
                  <a:lnTo>
                    <a:pt x="81" y="45"/>
                  </a:lnTo>
                  <a:lnTo>
                    <a:pt x="66" y="42"/>
                  </a:lnTo>
                  <a:lnTo>
                    <a:pt x="51" y="38"/>
                  </a:lnTo>
                  <a:lnTo>
                    <a:pt x="49" y="38"/>
                  </a:lnTo>
                  <a:lnTo>
                    <a:pt x="44" y="38"/>
                  </a:lnTo>
                  <a:lnTo>
                    <a:pt x="39" y="37"/>
                  </a:lnTo>
                  <a:lnTo>
                    <a:pt x="34" y="37"/>
                  </a:lnTo>
                  <a:lnTo>
                    <a:pt x="29" y="36"/>
                  </a:lnTo>
                  <a:lnTo>
                    <a:pt x="24" y="36"/>
                  </a:lnTo>
                  <a:lnTo>
                    <a:pt x="19" y="35"/>
                  </a:lnTo>
                  <a:lnTo>
                    <a:pt x="14" y="32"/>
                  </a:lnTo>
                  <a:lnTo>
                    <a:pt x="12" y="31"/>
                  </a:lnTo>
                  <a:lnTo>
                    <a:pt x="7" y="29"/>
                  </a:lnTo>
                  <a:lnTo>
                    <a:pt x="24" y="26"/>
                  </a:lnTo>
                  <a:lnTo>
                    <a:pt x="39" y="21"/>
                  </a:lnTo>
                  <a:lnTo>
                    <a:pt x="56" y="19"/>
                  </a:lnTo>
                  <a:lnTo>
                    <a:pt x="71" y="15"/>
                  </a:lnTo>
                  <a:lnTo>
                    <a:pt x="88" y="13"/>
                  </a:lnTo>
                  <a:lnTo>
                    <a:pt x="103" y="11"/>
                  </a:lnTo>
                  <a:lnTo>
                    <a:pt x="120" y="8"/>
                  </a:lnTo>
                  <a:lnTo>
                    <a:pt x="137" y="6"/>
                  </a:lnTo>
                  <a:lnTo>
                    <a:pt x="154" y="3"/>
                  </a:lnTo>
                  <a:lnTo>
                    <a:pt x="169" y="0"/>
                  </a:lnTo>
                  <a:lnTo>
                    <a:pt x="169" y="741"/>
                  </a:lnTo>
                  <a:lnTo>
                    <a:pt x="169" y="740"/>
                  </a:lnTo>
                  <a:close/>
                </a:path>
              </a:pathLst>
            </a:custGeom>
            <a:solidFill>
              <a:srgbClr val="47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17467" name="Freeform 36">
              <a:extLst>
                <a:ext uri="{FF2B5EF4-FFF2-40B4-BE49-F238E27FC236}">
                  <a16:creationId xmlns:a16="http://schemas.microsoft.com/office/drawing/2014/main" id="{DCD0907C-B882-486B-AF52-E2A4AC1D8FAB}"/>
                </a:ext>
              </a:extLst>
            </p:cNvPr>
            <p:cNvSpPr>
              <a:spLocks/>
            </p:cNvSpPr>
            <p:nvPr/>
          </p:nvSpPr>
          <p:spPr bwMode="auto">
            <a:xfrm>
              <a:off x="2079" y="1910"/>
              <a:ext cx="3125" cy="1831"/>
            </a:xfrm>
            <a:custGeom>
              <a:avLst/>
              <a:gdLst>
                <a:gd name="T0" fmla="*/ 3105 w 3125"/>
                <a:gd name="T1" fmla="*/ 1032 h 1831"/>
                <a:gd name="T2" fmla="*/ 3105 w 3125"/>
                <a:gd name="T3" fmla="*/ 1196 h 1831"/>
                <a:gd name="T4" fmla="*/ 3105 w 3125"/>
                <a:gd name="T5" fmla="*/ 1357 h 1831"/>
                <a:gd name="T6" fmla="*/ 3108 w 3125"/>
                <a:gd name="T7" fmla="*/ 1516 h 1831"/>
                <a:gd name="T8" fmla="*/ 3105 w 3125"/>
                <a:gd name="T9" fmla="*/ 1670 h 1831"/>
                <a:gd name="T10" fmla="*/ 3098 w 3125"/>
                <a:gd name="T11" fmla="*/ 1822 h 1831"/>
                <a:gd name="T12" fmla="*/ 2539 w 3125"/>
                <a:gd name="T13" fmla="*/ 1822 h 1831"/>
                <a:gd name="T14" fmla="*/ 1968 w 3125"/>
                <a:gd name="T15" fmla="*/ 1822 h 1831"/>
                <a:gd name="T16" fmla="*/ 1402 w 3125"/>
                <a:gd name="T17" fmla="*/ 1823 h 1831"/>
                <a:gd name="T18" fmla="*/ 848 w 3125"/>
                <a:gd name="T19" fmla="*/ 1821 h 1831"/>
                <a:gd name="T20" fmla="*/ 326 w 3125"/>
                <a:gd name="T21" fmla="*/ 1814 h 1831"/>
                <a:gd name="T22" fmla="*/ 274 w 3125"/>
                <a:gd name="T23" fmla="*/ 1821 h 1831"/>
                <a:gd name="T24" fmla="*/ 225 w 3125"/>
                <a:gd name="T25" fmla="*/ 1818 h 1831"/>
                <a:gd name="T26" fmla="*/ 176 w 3125"/>
                <a:gd name="T27" fmla="*/ 1818 h 1831"/>
                <a:gd name="T28" fmla="*/ 132 w 3125"/>
                <a:gd name="T29" fmla="*/ 1821 h 1831"/>
                <a:gd name="T30" fmla="*/ 86 w 3125"/>
                <a:gd name="T31" fmla="*/ 1826 h 1831"/>
                <a:gd name="T32" fmla="*/ 0 w 3125"/>
                <a:gd name="T33" fmla="*/ 1732 h 1831"/>
                <a:gd name="T34" fmla="*/ 189 w 3125"/>
                <a:gd name="T35" fmla="*/ 1738 h 1831"/>
                <a:gd name="T36" fmla="*/ 365 w 3125"/>
                <a:gd name="T37" fmla="*/ 1741 h 1831"/>
                <a:gd name="T38" fmla="*/ 539 w 3125"/>
                <a:gd name="T39" fmla="*/ 1740 h 1831"/>
                <a:gd name="T40" fmla="*/ 723 w 3125"/>
                <a:gd name="T41" fmla="*/ 1740 h 1831"/>
                <a:gd name="T42" fmla="*/ 926 w 3125"/>
                <a:gd name="T43" fmla="*/ 1740 h 1831"/>
                <a:gd name="T44" fmla="*/ 2899 w 3125"/>
                <a:gd name="T45" fmla="*/ 1743 h 1831"/>
                <a:gd name="T46" fmla="*/ 2909 w 3125"/>
                <a:gd name="T47" fmla="*/ 1740 h 1831"/>
                <a:gd name="T48" fmla="*/ 2921 w 3125"/>
                <a:gd name="T49" fmla="*/ 1736 h 1831"/>
                <a:gd name="T50" fmla="*/ 2929 w 3125"/>
                <a:gd name="T51" fmla="*/ 1730 h 1831"/>
                <a:gd name="T52" fmla="*/ 2936 w 3125"/>
                <a:gd name="T53" fmla="*/ 1726 h 1831"/>
                <a:gd name="T54" fmla="*/ 2956 w 3125"/>
                <a:gd name="T55" fmla="*/ 502 h 1831"/>
                <a:gd name="T56" fmla="*/ 2978 w 3125"/>
                <a:gd name="T57" fmla="*/ 7 h 1831"/>
                <a:gd name="T58" fmla="*/ 3010 w 3125"/>
                <a:gd name="T59" fmla="*/ 17 h 1831"/>
                <a:gd name="T60" fmla="*/ 3044 w 3125"/>
                <a:gd name="T61" fmla="*/ 26 h 1831"/>
                <a:gd name="T62" fmla="*/ 3081 w 3125"/>
                <a:gd name="T63" fmla="*/ 36 h 1831"/>
                <a:gd name="T64" fmla="*/ 3110 w 3125"/>
                <a:gd name="T65" fmla="*/ 47 h 1831"/>
                <a:gd name="T66" fmla="*/ 3125 w 3125"/>
                <a:gd name="T67" fmla="*/ 53 h 1831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3125"/>
                <a:gd name="T103" fmla="*/ 0 h 1831"/>
                <a:gd name="T104" fmla="*/ 3125 w 3125"/>
                <a:gd name="T105" fmla="*/ 1831 h 1831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3125" h="1831">
                  <a:moveTo>
                    <a:pt x="3125" y="53"/>
                  </a:moveTo>
                  <a:lnTo>
                    <a:pt x="3105" y="1032"/>
                  </a:lnTo>
                  <a:lnTo>
                    <a:pt x="3105" y="1114"/>
                  </a:lnTo>
                  <a:lnTo>
                    <a:pt x="3105" y="1196"/>
                  </a:lnTo>
                  <a:lnTo>
                    <a:pt x="3105" y="1277"/>
                  </a:lnTo>
                  <a:lnTo>
                    <a:pt x="3105" y="1357"/>
                  </a:lnTo>
                  <a:lnTo>
                    <a:pt x="3108" y="1437"/>
                  </a:lnTo>
                  <a:lnTo>
                    <a:pt x="3108" y="1516"/>
                  </a:lnTo>
                  <a:lnTo>
                    <a:pt x="3105" y="1593"/>
                  </a:lnTo>
                  <a:lnTo>
                    <a:pt x="3105" y="1670"/>
                  </a:lnTo>
                  <a:lnTo>
                    <a:pt x="3103" y="1746"/>
                  </a:lnTo>
                  <a:lnTo>
                    <a:pt x="3098" y="1822"/>
                  </a:lnTo>
                  <a:lnTo>
                    <a:pt x="2821" y="1822"/>
                  </a:lnTo>
                  <a:lnTo>
                    <a:pt x="2539" y="1822"/>
                  </a:lnTo>
                  <a:lnTo>
                    <a:pt x="2255" y="1822"/>
                  </a:lnTo>
                  <a:lnTo>
                    <a:pt x="1968" y="1822"/>
                  </a:lnTo>
                  <a:lnTo>
                    <a:pt x="1684" y="1823"/>
                  </a:lnTo>
                  <a:lnTo>
                    <a:pt x="1402" y="1823"/>
                  </a:lnTo>
                  <a:lnTo>
                    <a:pt x="1122" y="1822"/>
                  </a:lnTo>
                  <a:lnTo>
                    <a:pt x="848" y="1821"/>
                  </a:lnTo>
                  <a:lnTo>
                    <a:pt x="583" y="1817"/>
                  </a:lnTo>
                  <a:lnTo>
                    <a:pt x="326" y="1814"/>
                  </a:lnTo>
                  <a:lnTo>
                    <a:pt x="301" y="1822"/>
                  </a:lnTo>
                  <a:lnTo>
                    <a:pt x="274" y="1821"/>
                  </a:lnTo>
                  <a:lnTo>
                    <a:pt x="250" y="1820"/>
                  </a:lnTo>
                  <a:lnTo>
                    <a:pt x="225" y="1818"/>
                  </a:lnTo>
                  <a:lnTo>
                    <a:pt x="201" y="1818"/>
                  </a:lnTo>
                  <a:lnTo>
                    <a:pt x="176" y="1818"/>
                  </a:lnTo>
                  <a:lnTo>
                    <a:pt x="154" y="1818"/>
                  </a:lnTo>
                  <a:lnTo>
                    <a:pt x="132" y="1821"/>
                  </a:lnTo>
                  <a:lnTo>
                    <a:pt x="108" y="1823"/>
                  </a:lnTo>
                  <a:lnTo>
                    <a:pt x="86" y="1826"/>
                  </a:lnTo>
                  <a:lnTo>
                    <a:pt x="61" y="1831"/>
                  </a:lnTo>
                  <a:lnTo>
                    <a:pt x="0" y="1732"/>
                  </a:lnTo>
                  <a:lnTo>
                    <a:pt x="95" y="1735"/>
                  </a:lnTo>
                  <a:lnTo>
                    <a:pt x="189" y="1738"/>
                  </a:lnTo>
                  <a:lnTo>
                    <a:pt x="277" y="1740"/>
                  </a:lnTo>
                  <a:lnTo>
                    <a:pt x="365" y="1741"/>
                  </a:lnTo>
                  <a:lnTo>
                    <a:pt x="451" y="1741"/>
                  </a:lnTo>
                  <a:lnTo>
                    <a:pt x="539" y="1740"/>
                  </a:lnTo>
                  <a:lnTo>
                    <a:pt x="627" y="1740"/>
                  </a:lnTo>
                  <a:lnTo>
                    <a:pt x="723" y="1740"/>
                  </a:lnTo>
                  <a:lnTo>
                    <a:pt x="821" y="1740"/>
                  </a:lnTo>
                  <a:lnTo>
                    <a:pt x="926" y="1740"/>
                  </a:lnTo>
                  <a:lnTo>
                    <a:pt x="2892" y="1743"/>
                  </a:lnTo>
                  <a:lnTo>
                    <a:pt x="2899" y="1743"/>
                  </a:lnTo>
                  <a:lnTo>
                    <a:pt x="2904" y="1742"/>
                  </a:lnTo>
                  <a:lnTo>
                    <a:pt x="2909" y="1740"/>
                  </a:lnTo>
                  <a:lnTo>
                    <a:pt x="2917" y="1738"/>
                  </a:lnTo>
                  <a:lnTo>
                    <a:pt x="2921" y="1736"/>
                  </a:lnTo>
                  <a:lnTo>
                    <a:pt x="2926" y="1734"/>
                  </a:lnTo>
                  <a:lnTo>
                    <a:pt x="2929" y="1730"/>
                  </a:lnTo>
                  <a:lnTo>
                    <a:pt x="2934" y="1728"/>
                  </a:lnTo>
                  <a:lnTo>
                    <a:pt x="2936" y="1726"/>
                  </a:lnTo>
                  <a:lnTo>
                    <a:pt x="2936" y="1722"/>
                  </a:lnTo>
                  <a:lnTo>
                    <a:pt x="2956" y="502"/>
                  </a:lnTo>
                  <a:lnTo>
                    <a:pt x="2966" y="0"/>
                  </a:lnTo>
                  <a:lnTo>
                    <a:pt x="2978" y="7"/>
                  </a:lnTo>
                  <a:lnTo>
                    <a:pt x="2993" y="13"/>
                  </a:lnTo>
                  <a:lnTo>
                    <a:pt x="3010" y="17"/>
                  </a:lnTo>
                  <a:lnTo>
                    <a:pt x="3027" y="22"/>
                  </a:lnTo>
                  <a:lnTo>
                    <a:pt x="3044" y="26"/>
                  </a:lnTo>
                  <a:lnTo>
                    <a:pt x="3061" y="31"/>
                  </a:lnTo>
                  <a:lnTo>
                    <a:pt x="3081" y="36"/>
                  </a:lnTo>
                  <a:lnTo>
                    <a:pt x="3095" y="41"/>
                  </a:lnTo>
                  <a:lnTo>
                    <a:pt x="3110" y="47"/>
                  </a:lnTo>
                  <a:lnTo>
                    <a:pt x="3125" y="53"/>
                  </a:lnTo>
                  <a:close/>
                </a:path>
              </a:pathLst>
            </a:custGeom>
            <a:solidFill>
              <a:srgbClr val="47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17468" name="Freeform 37">
              <a:extLst>
                <a:ext uri="{FF2B5EF4-FFF2-40B4-BE49-F238E27FC236}">
                  <a16:creationId xmlns:a16="http://schemas.microsoft.com/office/drawing/2014/main" id="{A1E7597F-69E8-40A6-ACC1-A87D0D3573B7}"/>
                </a:ext>
              </a:extLst>
            </p:cNvPr>
            <p:cNvSpPr>
              <a:spLocks/>
            </p:cNvSpPr>
            <p:nvPr/>
          </p:nvSpPr>
          <p:spPr bwMode="auto">
            <a:xfrm>
              <a:off x="3250" y="3749"/>
              <a:ext cx="1189" cy="426"/>
            </a:xfrm>
            <a:custGeom>
              <a:avLst/>
              <a:gdLst>
                <a:gd name="T0" fmla="*/ 299 w 1189"/>
                <a:gd name="T1" fmla="*/ 73 h 426"/>
                <a:gd name="T2" fmla="*/ 402 w 1189"/>
                <a:gd name="T3" fmla="*/ 97 h 426"/>
                <a:gd name="T4" fmla="*/ 510 w 1189"/>
                <a:gd name="T5" fmla="*/ 111 h 426"/>
                <a:gd name="T6" fmla="*/ 572 w 1189"/>
                <a:gd name="T7" fmla="*/ 115 h 426"/>
                <a:gd name="T8" fmla="*/ 527 w 1189"/>
                <a:gd name="T9" fmla="*/ 133 h 426"/>
                <a:gd name="T10" fmla="*/ 493 w 1189"/>
                <a:gd name="T11" fmla="*/ 151 h 426"/>
                <a:gd name="T12" fmla="*/ 478 w 1189"/>
                <a:gd name="T13" fmla="*/ 171 h 426"/>
                <a:gd name="T14" fmla="*/ 525 w 1189"/>
                <a:gd name="T15" fmla="*/ 182 h 426"/>
                <a:gd name="T16" fmla="*/ 572 w 1189"/>
                <a:gd name="T17" fmla="*/ 168 h 426"/>
                <a:gd name="T18" fmla="*/ 621 w 1189"/>
                <a:gd name="T19" fmla="*/ 153 h 426"/>
                <a:gd name="T20" fmla="*/ 701 w 1189"/>
                <a:gd name="T21" fmla="*/ 154 h 426"/>
                <a:gd name="T22" fmla="*/ 672 w 1189"/>
                <a:gd name="T23" fmla="*/ 163 h 426"/>
                <a:gd name="T24" fmla="*/ 638 w 1189"/>
                <a:gd name="T25" fmla="*/ 173 h 426"/>
                <a:gd name="T26" fmla="*/ 603 w 1189"/>
                <a:gd name="T27" fmla="*/ 181 h 426"/>
                <a:gd name="T28" fmla="*/ 574 w 1189"/>
                <a:gd name="T29" fmla="*/ 192 h 426"/>
                <a:gd name="T30" fmla="*/ 549 w 1189"/>
                <a:gd name="T31" fmla="*/ 205 h 426"/>
                <a:gd name="T32" fmla="*/ 535 w 1189"/>
                <a:gd name="T33" fmla="*/ 221 h 426"/>
                <a:gd name="T34" fmla="*/ 586 w 1189"/>
                <a:gd name="T35" fmla="*/ 237 h 426"/>
                <a:gd name="T36" fmla="*/ 665 w 1189"/>
                <a:gd name="T37" fmla="*/ 224 h 426"/>
                <a:gd name="T38" fmla="*/ 741 w 1189"/>
                <a:gd name="T39" fmla="*/ 201 h 426"/>
                <a:gd name="T40" fmla="*/ 895 w 1189"/>
                <a:gd name="T41" fmla="*/ 189 h 426"/>
                <a:gd name="T42" fmla="*/ 826 w 1189"/>
                <a:gd name="T43" fmla="*/ 199 h 426"/>
                <a:gd name="T44" fmla="*/ 743 w 1189"/>
                <a:gd name="T45" fmla="*/ 221 h 426"/>
                <a:gd name="T46" fmla="*/ 672 w 1189"/>
                <a:gd name="T47" fmla="*/ 250 h 426"/>
                <a:gd name="T48" fmla="*/ 721 w 1189"/>
                <a:gd name="T49" fmla="*/ 275 h 426"/>
                <a:gd name="T50" fmla="*/ 812 w 1189"/>
                <a:gd name="T51" fmla="*/ 258 h 426"/>
                <a:gd name="T52" fmla="*/ 902 w 1189"/>
                <a:gd name="T53" fmla="*/ 233 h 426"/>
                <a:gd name="T54" fmla="*/ 969 w 1189"/>
                <a:gd name="T55" fmla="*/ 226 h 426"/>
                <a:gd name="T56" fmla="*/ 966 w 1189"/>
                <a:gd name="T57" fmla="*/ 213 h 426"/>
                <a:gd name="T58" fmla="*/ 947 w 1189"/>
                <a:gd name="T59" fmla="*/ 201 h 426"/>
                <a:gd name="T60" fmla="*/ 920 w 1189"/>
                <a:gd name="T61" fmla="*/ 192 h 426"/>
                <a:gd name="T62" fmla="*/ 1015 w 1189"/>
                <a:gd name="T63" fmla="*/ 199 h 426"/>
                <a:gd name="T64" fmla="*/ 1098 w 1189"/>
                <a:gd name="T65" fmla="*/ 219 h 426"/>
                <a:gd name="T66" fmla="*/ 1162 w 1189"/>
                <a:gd name="T67" fmla="*/ 254 h 426"/>
                <a:gd name="T68" fmla="*/ 1189 w 1189"/>
                <a:gd name="T69" fmla="*/ 295 h 426"/>
                <a:gd name="T70" fmla="*/ 1172 w 1189"/>
                <a:gd name="T71" fmla="*/ 331 h 426"/>
                <a:gd name="T72" fmla="*/ 1130 w 1189"/>
                <a:gd name="T73" fmla="*/ 365 h 426"/>
                <a:gd name="T74" fmla="*/ 1059 w 1189"/>
                <a:gd name="T75" fmla="*/ 402 h 426"/>
                <a:gd name="T76" fmla="*/ 893 w 1189"/>
                <a:gd name="T77" fmla="*/ 426 h 426"/>
                <a:gd name="T78" fmla="*/ 704 w 1189"/>
                <a:gd name="T79" fmla="*/ 422 h 426"/>
                <a:gd name="T80" fmla="*/ 530 w 1189"/>
                <a:gd name="T81" fmla="*/ 407 h 426"/>
                <a:gd name="T82" fmla="*/ 393 w 1189"/>
                <a:gd name="T83" fmla="*/ 376 h 426"/>
                <a:gd name="T84" fmla="*/ 339 w 1189"/>
                <a:gd name="T85" fmla="*/ 311 h 426"/>
                <a:gd name="T86" fmla="*/ 299 w 1189"/>
                <a:gd name="T87" fmla="*/ 239 h 426"/>
                <a:gd name="T88" fmla="*/ 221 w 1189"/>
                <a:gd name="T89" fmla="*/ 232 h 426"/>
                <a:gd name="T90" fmla="*/ 128 w 1189"/>
                <a:gd name="T91" fmla="*/ 203 h 426"/>
                <a:gd name="T92" fmla="*/ 47 w 1189"/>
                <a:gd name="T93" fmla="*/ 167 h 426"/>
                <a:gd name="T94" fmla="*/ 0 w 1189"/>
                <a:gd name="T95" fmla="*/ 123 h 426"/>
                <a:gd name="T96" fmla="*/ 8 w 1189"/>
                <a:gd name="T97" fmla="*/ 83 h 426"/>
                <a:gd name="T98" fmla="*/ 30 w 1189"/>
                <a:gd name="T99" fmla="*/ 46 h 426"/>
                <a:gd name="T100" fmla="*/ 62 w 1189"/>
                <a:gd name="T101" fmla="*/ 11 h 426"/>
                <a:gd name="T102" fmla="*/ 106 w 1189"/>
                <a:gd name="T103" fmla="*/ 8 h 426"/>
                <a:gd name="T104" fmla="*/ 152 w 1189"/>
                <a:gd name="T105" fmla="*/ 25 h 426"/>
                <a:gd name="T106" fmla="*/ 201 w 1189"/>
                <a:gd name="T107" fmla="*/ 46 h 426"/>
                <a:gd name="T108" fmla="*/ 233 w 1189"/>
                <a:gd name="T109" fmla="*/ 57 h 42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1189"/>
                <a:gd name="T166" fmla="*/ 0 h 426"/>
                <a:gd name="T167" fmla="*/ 1189 w 1189"/>
                <a:gd name="T168" fmla="*/ 426 h 426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1189" h="426">
                  <a:moveTo>
                    <a:pt x="233" y="56"/>
                  </a:moveTo>
                  <a:lnTo>
                    <a:pt x="265" y="65"/>
                  </a:lnTo>
                  <a:lnTo>
                    <a:pt x="299" y="73"/>
                  </a:lnTo>
                  <a:lnTo>
                    <a:pt x="334" y="82"/>
                  </a:lnTo>
                  <a:lnTo>
                    <a:pt x="366" y="90"/>
                  </a:lnTo>
                  <a:lnTo>
                    <a:pt x="402" y="97"/>
                  </a:lnTo>
                  <a:lnTo>
                    <a:pt x="437" y="103"/>
                  </a:lnTo>
                  <a:lnTo>
                    <a:pt x="471" y="109"/>
                  </a:lnTo>
                  <a:lnTo>
                    <a:pt x="510" y="111"/>
                  </a:lnTo>
                  <a:lnTo>
                    <a:pt x="547" y="112"/>
                  </a:lnTo>
                  <a:lnTo>
                    <a:pt x="586" y="110"/>
                  </a:lnTo>
                  <a:lnTo>
                    <a:pt x="572" y="115"/>
                  </a:lnTo>
                  <a:lnTo>
                    <a:pt x="557" y="121"/>
                  </a:lnTo>
                  <a:lnTo>
                    <a:pt x="542" y="127"/>
                  </a:lnTo>
                  <a:lnTo>
                    <a:pt x="527" y="133"/>
                  </a:lnTo>
                  <a:lnTo>
                    <a:pt x="515" y="138"/>
                  </a:lnTo>
                  <a:lnTo>
                    <a:pt x="503" y="144"/>
                  </a:lnTo>
                  <a:lnTo>
                    <a:pt x="493" y="151"/>
                  </a:lnTo>
                  <a:lnTo>
                    <a:pt x="486" y="158"/>
                  </a:lnTo>
                  <a:lnTo>
                    <a:pt x="481" y="165"/>
                  </a:lnTo>
                  <a:lnTo>
                    <a:pt x="478" y="171"/>
                  </a:lnTo>
                  <a:lnTo>
                    <a:pt x="496" y="179"/>
                  </a:lnTo>
                  <a:lnTo>
                    <a:pt x="510" y="182"/>
                  </a:lnTo>
                  <a:lnTo>
                    <a:pt x="525" y="182"/>
                  </a:lnTo>
                  <a:lnTo>
                    <a:pt x="540" y="178"/>
                  </a:lnTo>
                  <a:lnTo>
                    <a:pt x="557" y="174"/>
                  </a:lnTo>
                  <a:lnTo>
                    <a:pt x="572" y="168"/>
                  </a:lnTo>
                  <a:lnTo>
                    <a:pt x="586" y="162"/>
                  </a:lnTo>
                  <a:lnTo>
                    <a:pt x="603" y="157"/>
                  </a:lnTo>
                  <a:lnTo>
                    <a:pt x="621" y="153"/>
                  </a:lnTo>
                  <a:lnTo>
                    <a:pt x="638" y="151"/>
                  </a:lnTo>
                  <a:lnTo>
                    <a:pt x="706" y="151"/>
                  </a:lnTo>
                  <a:lnTo>
                    <a:pt x="701" y="154"/>
                  </a:lnTo>
                  <a:lnTo>
                    <a:pt x="692" y="158"/>
                  </a:lnTo>
                  <a:lnTo>
                    <a:pt x="684" y="160"/>
                  </a:lnTo>
                  <a:lnTo>
                    <a:pt x="672" y="163"/>
                  </a:lnTo>
                  <a:lnTo>
                    <a:pt x="662" y="167"/>
                  </a:lnTo>
                  <a:lnTo>
                    <a:pt x="650" y="169"/>
                  </a:lnTo>
                  <a:lnTo>
                    <a:pt x="638" y="173"/>
                  </a:lnTo>
                  <a:lnTo>
                    <a:pt x="625" y="175"/>
                  </a:lnTo>
                  <a:lnTo>
                    <a:pt x="616" y="178"/>
                  </a:lnTo>
                  <a:lnTo>
                    <a:pt x="603" y="181"/>
                  </a:lnTo>
                  <a:lnTo>
                    <a:pt x="594" y="184"/>
                  </a:lnTo>
                  <a:lnTo>
                    <a:pt x="584" y="187"/>
                  </a:lnTo>
                  <a:lnTo>
                    <a:pt x="574" y="192"/>
                  </a:lnTo>
                  <a:lnTo>
                    <a:pt x="564" y="197"/>
                  </a:lnTo>
                  <a:lnTo>
                    <a:pt x="557" y="200"/>
                  </a:lnTo>
                  <a:lnTo>
                    <a:pt x="549" y="205"/>
                  </a:lnTo>
                  <a:lnTo>
                    <a:pt x="542" y="210"/>
                  </a:lnTo>
                  <a:lnTo>
                    <a:pt x="537" y="215"/>
                  </a:lnTo>
                  <a:lnTo>
                    <a:pt x="535" y="221"/>
                  </a:lnTo>
                  <a:lnTo>
                    <a:pt x="530" y="226"/>
                  </a:lnTo>
                  <a:lnTo>
                    <a:pt x="559" y="234"/>
                  </a:lnTo>
                  <a:lnTo>
                    <a:pt x="586" y="237"/>
                  </a:lnTo>
                  <a:lnTo>
                    <a:pt x="613" y="235"/>
                  </a:lnTo>
                  <a:lnTo>
                    <a:pt x="640" y="231"/>
                  </a:lnTo>
                  <a:lnTo>
                    <a:pt x="665" y="224"/>
                  </a:lnTo>
                  <a:lnTo>
                    <a:pt x="689" y="216"/>
                  </a:lnTo>
                  <a:lnTo>
                    <a:pt x="716" y="208"/>
                  </a:lnTo>
                  <a:lnTo>
                    <a:pt x="741" y="201"/>
                  </a:lnTo>
                  <a:lnTo>
                    <a:pt x="768" y="195"/>
                  </a:lnTo>
                  <a:lnTo>
                    <a:pt x="795" y="192"/>
                  </a:lnTo>
                  <a:lnTo>
                    <a:pt x="895" y="189"/>
                  </a:lnTo>
                  <a:lnTo>
                    <a:pt x="875" y="191"/>
                  </a:lnTo>
                  <a:lnTo>
                    <a:pt x="851" y="194"/>
                  </a:lnTo>
                  <a:lnTo>
                    <a:pt x="826" y="199"/>
                  </a:lnTo>
                  <a:lnTo>
                    <a:pt x="799" y="205"/>
                  </a:lnTo>
                  <a:lnTo>
                    <a:pt x="770" y="211"/>
                  </a:lnTo>
                  <a:lnTo>
                    <a:pt x="743" y="221"/>
                  </a:lnTo>
                  <a:lnTo>
                    <a:pt x="719" y="230"/>
                  </a:lnTo>
                  <a:lnTo>
                    <a:pt x="694" y="240"/>
                  </a:lnTo>
                  <a:lnTo>
                    <a:pt x="672" y="250"/>
                  </a:lnTo>
                  <a:lnTo>
                    <a:pt x="655" y="263"/>
                  </a:lnTo>
                  <a:lnTo>
                    <a:pt x="689" y="273"/>
                  </a:lnTo>
                  <a:lnTo>
                    <a:pt x="721" y="275"/>
                  </a:lnTo>
                  <a:lnTo>
                    <a:pt x="750" y="273"/>
                  </a:lnTo>
                  <a:lnTo>
                    <a:pt x="782" y="267"/>
                  </a:lnTo>
                  <a:lnTo>
                    <a:pt x="812" y="258"/>
                  </a:lnTo>
                  <a:lnTo>
                    <a:pt x="841" y="249"/>
                  </a:lnTo>
                  <a:lnTo>
                    <a:pt x="873" y="240"/>
                  </a:lnTo>
                  <a:lnTo>
                    <a:pt x="902" y="233"/>
                  </a:lnTo>
                  <a:lnTo>
                    <a:pt x="934" y="229"/>
                  </a:lnTo>
                  <a:lnTo>
                    <a:pt x="964" y="230"/>
                  </a:lnTo>
                  <a:lnTo>
                    <a:pt x="969" y="226"/>
                  </a:lnTo>
                  <a:lnTo>
                    <a:pt x="971" y="222"/>
                  </a:lnTo>
                  <a:lnTo>
                    <a:pt x="971" y="217"/>
                  </a:lnTo>
                  <a:lnTo>
                    <a:pt x="966" y="213"/>
                  </a:lnTo>
                  <a:lnTo>
                    <a:pt x="961" y="209"/>
                  </a:lnTo>
                  <a:lnTo>
                    <a:pt x="956" y="205"/>
                  </a:lnTo>
                  <a:lnTo>
                    <a:pt x="947" y="201"/>
                  </a:lnTo>
                  <a:lnTo>
                    <a:pt x="939" y="198"/>
                  </a:lnTo>
                  <a:lnTo>
                    <a:pt x="929" y="194"/>
                  </a:lnTo>
                  <a:lnTo>
                    <a:pt x="920" y="192"/>
                  </a:lnTo>
                  <a:lnTo>
                    <a:pt x="951" y="193"/>
                  </a:lnTo>
                  <a:lnTo>
                    <a:pt x="983" y="195"/>
                  </a:lnTo>
                  <a:lnTo>
                    <a:pt x="1015" y="199"/>
                  </a:lnTo>
                  <a:lnTo>
                    <a:pt x="1045" y="205"/>
                  </a:lnTo>
                  <a:lnTo>
                    <a:pt x="1072" y="211"/>
                  </a:lnTo>
                  <a:lnTo>
                    <a:pt x="1098" y="219"/>
                  </a:lnTo>
                  <a:lnTo>
                    <a:pt x="1123" y="230"/>
                  </a:lnTo>
                  <a:lnTo>
                    <a:pt x="1145" y="241"/>
                  </a:lnTo>
                  <a:lnTo>
                    <a:pt x="1162" y="254"/>
                  </a:lnTo>
                  <a:lnTo>
                    <a:pt x="1177" y="267"/>
                  </a:lnTo>
                  <a:lnTo>
                    <a:pt x="1187" y="281"/>
                  </a:lnTo>
                  <a:lnTo>
                    <a:pt x="1189" y="295"/>
                  </a:lnTo>
                  <a:lnTo>
                    <a:pt x="1187" y="307"/>
                  </a:lnTo>
                  <a:lnTo>
                    <a:pt x="1182" y="319"/>
                  </a:lnTo>
                  <a:lnTo>
                    <a:pt x="1172" y="331"/>
                  </a:lnTo>
                  <a:lnTo>
                    <a:pt x="1160" y="343"/>
                  </a:lnTo>
                  <a:lnTo>
                    <a:pt x="1145" y="353"/>
                  </a:lnTo>
                  <a:lnTo>
                    <a:pt x="1130" y="365"/>
                  </a:lnTo>
                  <a:lnTo>
                    <a:pt x="1118" y="375"/>
                  </a:lnTo>
                  <a:lnTo>
                    <a:pt x="1103" y="386"/>
                  </a:lnTo>
                  <a:lnTo>
                    <a:pt x="1059" y="402"/>
                  </a:lnTo>
                  <a:lnTo>
                    <a:pt x="1008" y="415"/>
                  </a:lnTo>
                  <a:lnTo>
                    <a:pt x="951" y="422"/>
                  </a:lnTo>
                  <a:lnTo>
                    <a:pt x="893" y="426"/>
                  </a:lnTo>
                  <a:lnTo>
                    <a:pt x="829" y="426"/>
                  </a:lnTo>
                  <a:lnTo>
                    <a:pt x="768" y="425"/>
                  </a:lnTo>
                  <a:lnTo>
                    <a:pt x="704" y="422"/>
                  </a:lnTo>
                  <a:lnTo>
                    <a:pt x="643" y="417"/>
                  </a:lnTo>
                  <a:lnTo>
                    <a:pt x="586" y="413"/>
                  </a:lnTo>
                  <a:lnTo>
                    <a:pt x="530" y="407"/>
                  </a:lnTo>
                  <a:lnTo>
                    <a:pt x="471" y="402"/>
                  </a:lnTo>
                  <a:lnTo>
                    <a:pt x="427" y="392"/>
                  </a:lnTo>
                  <a:lnTo>
                    <a:pt x="393" y="376"/>
                  </a:lnTo>
                  <a:lnTo>
                    <a:pt x="368" y="358"/>
                  </a:lnTo>
                  <a:lnTo>
                    <a:pt x="351" y="335"/>
                  </a:lnTo>
                  <a:lnTo>
                    <a:pt x="339" y="311"/>
                  </a:lnTo>
                  <a:lnTo>
                    <a:pt x="326" y="286"/>
                  </a:lnTo>
                  <a:lnTo>
                    <a:pt x="314" y="262"/>
                  </a:lnTo>
                  <a:lnTo>
                    <a:pt x="299" y="239"/>
                  </a:lnTo>
                  <a:lnTo>
                    <a:pt x="277" y="218"/>
                  </a:lnTo>
                  <a:lnTo>
                    <a:pt x="250" y="239"/>
                  </a:lnTo>
                  <a:lnTo>
                    <a:pt x="221" y="232"/>
                  </a:lnTo>
                  <a:lnTo>
                    <a:pt x="189" y="223"/>
                  </a:lnTo>
                  <a:lnTo>
                    <a:pt x="157" y="214"/>
                  </a:lnTo>
                  <a:lnTo>
                    <a:pt x="128" y="203"/>
                  </a:lnTo>
                  <a:lnTo>
                    <a:pt x="98" y="192"/>
                  </a:lnTo>
                  <a:lnTo>
                    <a:pt x="71" y="179"/>
                  </a:lnTo>
                  <a:lnTo>
                    <a:pt x="47" y="167"/>
                  </a:lnTo>
                  <a:lnTo>
                    <a:pt x="27" y="153"/>
                  </a:lnTo>
                  <a:lnTo>
                    <a:pt x="13" y="138"/>
                  </a:lnTo>
                  <a:lnTo>
                    <a:pt x="0" y="123"/>
                  </a:lnTo>
                  <a:lnTo>
                    <a:pt x="0" y="110"/>
                  </a:lnTo>
                  <a:lnTo>
                    <a:pt x="3" y="97"/>
                  </a:lnTo>
                  <a:lnTo>
                    <a:pt x="8" y="83"/>
                  </a:lnTo>
                  <a:lnTo>
                    <a:pt x="13" y="71"/>
                  </a:lnTo>
                  <a:lnTo>
                    <a:pt x="20" y="58"/>
                  </a:lnTo>
                  <a:lnTo>
                    <a:pt x="30" y="46"/>
                  </a:lnTo>
                  <a:lnTo>
                    <a:pt x="40" y="34"/>
                  </a:lnTo>
                  <a:lnTo>
                    <a:pt x="49" y="23"/>
                  </a:lnTo>
                  <a:lnTo>
                    <a:pt x="62" y="11"/>
                  </a:lnTo>
                  <a:lnTo>
                    <a:pt x="74" y="0"/>
                  </a:lnTo>
                  <a:lnTo>
                    <a:pt x="91" y="3"/>
                  </a:lnTo>
                  <a:lnTo>
                    <a:pt x="106" y="8"/>
                  </a:lnTo>
                  <a:lnTo>
                    <a:pt x="121" y="13"/>
                  </a:lnTo>
                  <a:lnTo>
                    <a:pt x="138" y="19"/>
                  </a:lnTo>
                  <a:lnTo>
                    <a:pt x="152" y="25"/>
                  </a:lnTo>
                  <a:lnTo>
                    <a:pt x="170" y="32"/>
                  </a:lnTo>
                  <a:lnTo>
                    <a:pt x="184" y="39"/>
                  </a:lnTo>
                  <a:lnTo>
                    <a:pt x="201" y="46"/>
                  </a:lnTo>
                  <a:lnTo>
                    <a:pt x="216" y="51"/>
                  </a:lnTo>
                  <a:lnTo>
                    <a:pt x="233" y="57"/>
                  </a:lnTo>
                  <a:lnTo>
                    <a:pt x="233" y="56"/>
                  </a:lnTo>
                  <a:close/>
                </a:path>
              </a:pathLst>
            </a:custGeom>
            <a:solidFill>
              <a:srgbClr val="B347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17469" name="Freeform 38">
              <a:extLst>
                <a:ext uri="{FF2B5EF4-FFF2-40B4-BE49-F238E27FC236}">
                  <a16:creationId xmlns:a16="http://schemas.microsoft.com/office/drawing/2014/main" id="{F21C1D44-A8BD-45F5-9282-25F3AE4BBB8A}"/>
                </a:ext>
              </a:extLst>
            </p:cNvPr>
            <p:cNvSpPr>
              <a:spLocks/>
            </p:cNvSpPr>
            <p:nvPr/>
          </p:nvSpPr>
          <p:spPr bwMode="auto">
            <a:xfrm>
              <a:off x="3412" y="3749"/>
              <a:ext cx="47" cy="15"/>
            </a:xfrm>
            <a:custGeom>
              <a:avLst/>
              <a:gdLst>
                <a:gd name="T0" fmla="*/ 44 w 47"/>
                <a:gd name="T1" fmla="*/ 0 h 15"/>
                <a:gd name="T2" fmla="*/ 47 w 47"/>
                <a:gd name="T3" fmla="*/ 6 h 15"/>
                <a:gd name="T4" fmla="*/ 42 w 47"/>
                <a:gd name="T5" fmla="*/ 10 h 15"/>
                <a:gd name="T6" fmla="*/ 37 w 47"/>
                <a:gd name="T7" fmla="*/ 13 h 15"/>
                <a:gd name="T8" fmla="*/ 30 w 47"/>
                <a:gd name="T9" fmla="*/ 15 h 15"/>
                <a:gd name="T10" fmla="*/ 22 w 47"/>
                <a:gd name="T11" fmla="*/ 15 h 15"/>
                <a:gd name="T12" fmla="*/ 15 w 47"/>
                <a:gd name="T13" fmla="*/ 15 h 15"/>
                <a:gd name="T14" fmla="*/ 10 w 47"/>
                <a:gd name="T15" fmla="*/ 13 h 15"/>
                <a:gd name="T16" fmla="*/ 3 w 47"/>
                <a:gd name="T17" fmla="*/ 9 h 15"/>
                <a:gd name="T18" fmla="*/ 0 w 47"/>
                <a:gd name="T19" fmla="*/ 6 h 15"/>
                <a:gd name="T20" fmla="*/ 0 w 47"/>
                <a:gd name="T21" fmla="*/ 0 h 15"/>
                <a:gd name="T22" fmla="*/ 44 w 47"/>
                <a:gd name="T23" fmla="*/ 0 h 15"/>
                <a:gd name="T24" fmla="*/ 44 w 47"/>
                <a:gd name="T25" fmla="*/ 0 h 15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47"/>
                <a:gd name="T40" fmla="*/ 0 h 15"/>
                <a:gd name="T41" fmla="*/ 47 w 47"/>
                <a:gd name="T42" fmla="*/ 15 h 15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47" h="15">
                  <a:moveTo>
                    <a:pt x="44" y="0"/>
                  </a:moveTo>
                  <a:lnTo>
                    <a:pt x="47" y="6"/>
                  </a:lnTo>
                  <a:lnTo>
                    <a:pt x="42" y="10"/>
                  </a:lnTo>
                  <a:lnTo>
                    <a:pt x="37" y="13"/>
                  </a:lnTo>
                  <a:lnTo>
                    <a:pt x="30" y="15"/>
                  </a:lnTo>
                  <a:lnTo>
                    <a:pt x="22" y="15"/>
                  </a:lnTo>
                  <a:lnTo>
                    <a:pt x="15" y="15"/>
                  </a:lnTo>
                  <a:lnTo>
                    <a:pt x="10" y="13"/>
                  </a:lnTo>
                  <a:lnTo>
                    <a:pt x="3" y="9"/>
                  </a:lnTo>
                  <a:lnTo>
                    <a:pt x="0" y="6"/>
                  </a:lnTo>
                  <a:lnTo>
                    <a:pt x="0" y="0"/>
                  </a:lnTo>
                  <a:lnTo>
                    <a:pt x="44" y="0"/>
                  </a:lnTo>
                  <a:close/>
                </a:path>
              </a:pathLst>
            </a:custGeom>
            <a:solidFill>
              <a:srgbClr val="FF00B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17470" name="Freeform 39">
              <a:extLst>
                <a:ext uri="{FF2B5EF4-FFF2-40B4-BE49-F238E27FC236}">
                  <a16:creationId xmlns:a16="http://schemas.microsoft.com/office/drawing/2014/main" id="{A8B03409-FE7B-4C9D-A474-24CCA9D0D7DE}"/>
                </a:ext>
              </a:extLst>
            </p:cNvPr>
            <p:cNvSpPr>
              <a:spLocks/>
            </p:cNvSpPr>
            <p:nvPr/>
          </p:nvSpPr>
          <p:spPr bwMode="auto">
            <a:xfrm>
              <a:off x="3491" y="3749"/>
              <a:ext cx="115" cy="54"/>
            </a:xfrm>
            <a:custGeom>
              <a:avLst/>
              <a:gdLst>
                <a:gd name="T0" fmla="*/ 112 w 115"/>
                <a:gd name="T1" fmla="*/ 0 h 54"/>
                <a:gd name="T2" fmla="*/ 115 w 115"/>
                <a:gd name="T3" fmla="*/ 6 h 54"/>
                <a:gd name="T4" fmla="*/ 115 w 115"/>
                <a:gd name="T5" fmla="*/ 11 h 54"/>
                <a:gd name="T6" fmla="*/ 112 w 115"/>
                <a:gd name="T7" fmla="*/ 17 h 54"/>
                <a:gd name="T8" fmla="*/ 107 w 115"/>
                <a:gd name="T9" fmla="*/ 23 h 54"/>
                <a:gd name="T10" fmla="*/ 100 w 115"/>
                <a:gd name="T11" fmla="*/ 29 h 54"/>
                <a:gd name="T12" fmla="*/ 93 w 115"/>
                <a:gd name="T13" fmla="*/ 34 h 54"/>
                <a:gd name="T14" fmla="*/ 85 w 115"/>
                <a:gd name="T15" fmla="*/ 39 h 54"/>
                <a:gd name="T16" fmla="*/ 76 w 115"/>
                <a:gd name="T17" fmla="*/ 45 h 54"/>
                <a:gd name="T18" fmla="*/ 68 w 115"/>
                <a:gd name="T19" fmla="*/ 49 h 54"/>
                <a:gd name="T20" fmla="*/ 61 w 115"/>
                <a:gd name="T21" fmla="*/ 54 h 54"/>
                <a:gd name="T22" fmla="*/ 49 w 115"/>
                <a:gd name="T23" fmla="*/ 51 h 54"/>
                <a:gd name="T24" fmla="*/ 36 w 115"/>
                <a:gd name="T25" fmla="*/ 48 h 54"/>
                <a:gd name="T26" fmla="*/ 24 w 115"/>
                <a:gd name="T27" fmla="*/ 45 h 54"/>
                <a:gd name="T28" fmla="*/ 14 w 115"/>
                <a:gd name="T29" fmla="*/ 40 h 54"/>
                <a:gd name="T30" fmla="*/ 7 w 115"/>
                <a:gd name="T31" fmla="*/ 35 h 54"/>
                <a:gd name="T32" fmla="*/ 2 w 115"/>
                <a:gd name="T33" fmla="*/ 30 h 54"/>
                <a:gd name="T34" fmla="*/ 0 w 115"/>
                <a:gd name="T35" fmla="*/ 24 h 54"/>
                <a:gd name="T36" fmla="*/ 0 w 115"/>
                <a:gd name="T37" fmla="*/ 17 h 54"/>
                <a:gd name="T38" fmla="*/ 5 w 115"/>
                <a:gd name="T39" fmla="*/ 11 h 54"/>
                <a:gd name="T40" fmla="*/ 9 w 115"/>
                <a:gd name="T41" fmla="*/ 3 h 54"/>
                <a:gd name="T42" fmla="*/ 19 w 115"/>
                <a:gd name="T43" fmla="*/ 2 h 54"/>
                <a:gd name="T44" fmla="*/ 29 w 115"/>
                <a:gd name="T45" fmla="*/ 1 h 54"/>
                <a:gd name="T46" fmla="*/ 39 w 115"/>
                <a:gd name="T47" fmla="*/ 0 h 54"/>
                <a:gd name="T48" fmla="*/ 49 w 115"/>
                <a:gd name="T49" fmla="*/ 0 h 54"/>
                <a:gd name="T50" fmla="*/ 61 w 115"/>
                <a:gd name="T51" fmla="*/ 0 h 54"/>
                <a:gd name="T52" fmla="*/ 71 w 115"/>
                <a:gd name="T53" fmla="*/ 0 h 54"/>
                <a:gd name="T54" fmla="*/ 83 w 115"/>
                <a:gd name="T55" fmla="*/ 0 h 54"/>
                <a:gd name="T56" fmla="*/ 93 w 115"/>
                <a:gd name="T57" fmla="*/ 0 h 54"/>
                <a:gd name="T58" fmla="*/ 103 w 115"/>
                <a:gd name="T59" fmla="*/ 0 h 54"/>
                <a:gd name="T60" fmla="*/ 112 w 115"/>
                <a:gd name="T61" fmla="*/ 0 h 54"/>
                <a:gd name="T62" fmla="*/ 112 w 115"/>
                <a:gd name="T63" fmla="*/ 0 h 54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115"/>
                <a:gd name="T97" fmla="*/ 0 h 54"/>
                <a:gd name="T98" fmla="*/ 115 w 115"/>
                <a:gd name="T99" fmla="*/ 54 h 54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115" h="54">
                  <a:moveTo>
                    <a:pt x="112" y="0"/>
                  </a:moveTo>
                  <a:lnTo>
                    <a:pt x="115" y="6"/>
                  </a:lnTo>
                  <a:lnTo>
                    <a:pt x="115" y="11"/>
                  </a:lnTo>
                  <a:lnTo>
                    <a:pt x="112" y="17"/>
                  </a:lnTo>
                  <a:lnTo>
                    <a:pt x="107" y="23"/>
                  </a:lnTo>
                  <a:lnTo>
                    <a:pt x="100" y="29"/>
                  </a:lnTo>
                  <a:lnTo>
                    <a:pt x="93" y="34"/>
                  </a:lnTo>
                  <a:lnTo>
                    <a:pt x="85" y="39"/>
                  </a:lnTo>
                  <a:lnTo>
                    <a:pt x="76" y="45"/>
                  </a:lnTo>
                  <a:lnTo>
                    <a:pt x="68" y="49"/>
                  </a:lnTo>
                  <a:lnTo>
                    <a:pt x="61" y="54"/>
                  </a:lnTo>
                  <a:lnTo>
                    <a:pt x="49" y="51"/>
                  </a:lnTo>
                  <a:lnTo>
                    <a:pt x="36" y="48"/>
                  </a:lnTo>
                  <a:lnTo>
                    <a:pt x="24" y="45"/>
                  </a:lnTo>
                  <a:lnTo>
                    <a:pt x="14" y="40"/>
                  </a:lnTo>
                  <a:lnTo>
                    <a:pt x="7" y="35"/>
                  </a:lnTo>
                  <a:lnTo>
                    <a:pt x="2" y="30"/>
                  </a:lnTo>
                  <a:lnTo>
                    <a:pt x="0" y="24"/>
                  </a:lnTo>
                  <a:lnTo>
                    <a:pt x="0" y="17"/>
                  </a:lnTo>
                  <a:lnTo>
                    <a:pt x="5" y="11"/>
                  </a:lnTo>
                  <a:lnTo>
                    <a:pt x="9" y="3"/>
                  </a:lnTo>
                  <a:lnTo>
                    <a:pt x="19" y="2"/>
                  </a:lnTo>
                  <a:lnTo>
                    <a:pt x="29" y="1"/>
                  </a:lnTo>
                  <a:lnTo>
                    <a:pt x="39" y="0"/>
                  </a:lnTo>
                  <a:lnTo>
                    <a:pt x="49" y="0"/>
                  </a:lnTo>
                  <a:lnTo>
                    <a:pt x="61" y="0"/>
                  </a:lnTo>
                  <a:lnTo>
                    <a:pt x="71" y="0"/>
                  </a:lnTo>
                  <a:lnTo>
                    <a:pt x="83" y="0"/>
                  </a:lnTo>
                  <a:lnTo>
                    <a:pt x="93" y="0"/>
                  </a:lnTo>
                  <a:lnTo>
                    <a:pt x="103" y="0"/>
                  </a:lnTo>
                  <a:lnTo>
                    <a:pt x="112" y="0"/>
                  </a:lnTo>
                  <a:close/>
                </a:path>
              </a:pathLst>
            </a:custGeom>
            <a:solidFill>
              <a:srgbClr val="B3D9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17471" name="Freeform 40">
              <a:extLst>
                <a:ext uri="{FF2B5EF4-FFF2-40B4-BE49-F238E27FC236}">
                  <a16:creationId xmlns:a16="http://schemas.microsoft.com/office/drawing/2014/main" id="{F89B615B-D22F-4265-9E6B-24E147EE2682}"/>
                </a:ext>
              </a:extLst>
            </p:cNvPr>
            <p:cNvSpPr>
              <a:spLocks/>
            </p:cNvSpPr>
            <p:nvPr/>
          </p:nvSpPr>
          <p:spPr bwMode="auto">
            <a:xfrm>
              <a:off x="3613" y="3749"/>
              <a:ext cx="152" cy="81"/>
            </a:xfrm>
            <a:custGeom>
              <a:avLst/>
              <a:gdLst>
                <a:gd name="T0" fmla="*/ 152 w 152"/>
                <a:gd name="T1" fmla="*/ 3 h 81"/>
                <a:gd name="T2" fmla="*/ 142 w 152"/>
                <a:gd name="T3" fmla="*/ 13 h 81"/>
                <a:gd name="T4" fmla="*/ 133 w 152"/>
                <a:gd name="T5" fmla="*/ 23 h 81"/>
                <a:gd name="T6" fmla="*/ 128 w 152"/>
                <a:gd name="T7" fmla="*/ 34 h 81"/>
                <a:gd name="T8" fmla="*/ 120 w 152"/>
                <a:gd name="T9" fmla="*/ 47 h 81"/>
                <a:gd name="T10" fmla="*/ 113 w 152"/>
                <a:gd name="T11" fmla="*/ 58 h 81"/>
                <a:gd name="T12" fmla="*/ 106 w 152"/>
                <a:gd name="T13" fmla="*/ 69 h 81"/>
                <a:gd name="T14" fmla="*/ 93 w 152"/>
                <a:gd name="T15" fmla="*/ 77 h 81"/>
                <a:gd name="T16" fmla="*/ 79 w 152"/>
                <a:gd name="T17" fmla="*/ 81 h 81"/>
                <a:gd name="T18" fmla="*/ 57 w 152"/>
                <a:gd name="T19" fmla="*/ 81 h 81"/>
                <a:gd name="T20" fmla="*/ 27 w 152"/>
                <a:gd name="T21" fmla="*/ 78 h 81"/>
                <a:gd name="T22" fmla="*/ 10 w 152"/>
                <a:gd name="T23" fmla="*/ 71 h 81"/>
                <a:gd name="T24" fmla="*/ 0 w 152"/>
                <a:gd name="T25" fmla="*/ 63 h 81"/>
                <a:gd name="T26" fmla="*/ 0 w 152"/>
                <a:gd name="T27" fmla="*/ 56 h 81"/>
                <a:gd name="T28" fmla="*/ 5 w 152"/>
                <a:gd name="T29" fmla="*/ 48 h 81"/>
                <a:gd name="T30" fmla="*/ 17 w 152"/>
                <a:gd name="T31" fmla="*/ 40 h 81"/>
                <a:gd name="T32" fmla="*/ 30 w 152"/>
                <a:gd name="T33" fmla="*/ 32 h 81"/>
                <a:gd name="T34" fmla="*/ 42 w 152"/>
                <a:gd name="T35" fmla="*/ 25 h 81"/>
                <a:gd name="T36" fmla="*/ 54 w 152"/>
                <a:gd name="T37" fmla="*/ 17 h 81"/>
                <a:gd name="T38" fmla="*/ 61 w 152"/>
                <a:gd name="T39" fmla="*/ 9 h 81"/>
                <a:gd name="T40" fmla="*/ 64 w 152"/>
                <a:gd name="T41" fmla="*/ 0 h 81"/>
                <a:gd name="T42" fmla="*/ 152 w 152"/>
                <a:gd name="T43" fmla="*/ 3 h 81"/>
                <a:gd name="T44" fmla="*/ 152 w 152"/>
                <a:gd name="T45" fmla="*/ 3 h 81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152"/>
                <a:gd name="T70" fmla="*/ 0 h 81"/>
                <a:gd name="T71" fmla="*/ 152 w 152"/>
                <a:gd name="T72" fmla="*/ 81 h 81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152" h="81">
                  <a:moveTo>
                    <a:pt x="152" y="3"/>
                  </a:moveTo>
                  <a:lnTo>
                    <a:pt x="142" y="13"/>
                  </a:lnTo>
                  <a:lnTo>
                    <a:pt x="133" y="23"/>
                  </a:lnTo>
                  <a:lnTo>
                    <a:pt x="128" y="34"/>
                  </a:lnTo>
                  <a:lnTo>
                    <a:pt x="120" y="47"/>
                  </a:lnTo>
                  <a:lnTo>
                    <a:pt x="113" y="58"/>
                  </a:lnTo>
                  <a:lnTo>
                    <a:pt x="106" y="69"/>
                  </a:lnTo>
                  <a:lnTo>
                    <a:pt x="93" y="77"/>
                  </a:lnTo>
                  <a:lnTo>
                    <a:pt x="79" y="81"/>
                  </a:lnTo>
                  <a:lnTo>
                    <a:pt x="57" y="81"/>
                  </a:lnTo>
                  <a:lnTo>
                    <a:pt x="27" y="78"/>
                  </a:lnTo>
                  <a:lnTo>
                    <a:pt x="10" y="71"/>
                  </a:lnTo>
                  <a:lnTo>
                    <a:pt x="0" y="63"/>
                  </a:lnTo>
                  <a:lnTo>
                    <a:pt x="0" y="56"/>
                  </a:lnTo>
                  <a:lnTo>
                    <a:pt x="5" y="48"/>
                  </a:lnTo>
                  <a:lnTo>
                    <a:pt x="17" y="40"/>
                  </a:lnTo>
                  <a:lnTo>
                    <a:pt x="30" y="32"/>
                  </a:lnTo>
                  <a:lnTo>
                    <a:pt x="42" y="25"/>
                  </a:lnTo>
                  <a:lnTo>
                    <a:pt x="54" y="17"/>
                  </a:lnTo>
                  <a:lnTo>
                    <a:pt x="61" y="9"/>
                  </a:lnTo>
                  <a:lnTo>
                    <a:pt x="64" y="0"/>
                  </a:lnTo>
                  <a:lnTo>
                    <a:pt x="152" y="3"/>
                  </a:lnTo>
                  <a:close/>
                </a:path>
              </a:pathLst>
            </a:custGeom>
            <a:solidFill>
              <a:srgbClr val="FF00B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17472" name="Freeform 41">
              <a:extLst>
                <a:ext uri="{FF2B5EF4-FFF2-40B4-BE49-F238E27FC236}">
                  <a16:creationId xmlns:a16="http://schemas.microsoft.com/office/drawing/2014/main" id="{B3C342C2-605A-4D1F-AFF9-C4D51ACBD199}"/>
                </a:ext>
              </a:extLst>
            </p:cNvPr>
            <p:cNvSpPr>
              <a:spLocks/>
            </p:cNvSpPr>
            <p:nvPr/>
          </p:nvSpPr>
          <p:spPr bwMode="auto">
            <a:xfrm>
              <a:off x="3748" y="3746"/>
              <a:ext cx="176" cy="100"/>
            </a:xfrm>
            <a:custGeom>
              <a:avLst/>
              <a:gdLst>
                <a:gd name="T0" fmla="*/ 176 w 176"/>
                <a:gd name="T1" fmla="*/ 6 h 100"/>
                <a:gd name="T2" fmla="*/ 159 w 176"/>
                <a:gd name="T3" fmla="*/ 18 h 100"/>
                <a:gd name="T4" fmla="*/ 147 w 176"/>
                <a:gd name="T5" fmla="*/ 32 h 100"/>
                <a:gd name="T6" fmla="*/ 137 w 176"/>
                <a:gd name="T7" fmla="*/ 46 h 100"/>
                <a:gd name="T8" fmla="*/ 130 w 176"/>
                <a:gd name="T9" fmla="*/ 61 h 100"/>
                <a:gd name="T10" fmla="*/ 120 w 176"/>
                <a:gd name="T11" fmla="*/ 75 h 100"/>
                <a:gd name="T12" fmla="*/ 108 w 176"/>
                <a:gd name="T13" fmla="*/ 86 h 100"/>
                <a:gd name="T14" fmla="*/ 91 w 176"/>
                <a:gd name="T15" fmla="*/ 96 h 100"/>
                <a:gd name="T16" fmla="*/ 69 w 176"/>
                <a:gd name="T17" fmla="*/ 100 h 100"/>
                <a:gd name="T18" fmla="*/ 39 w 176"/>
                <a:gd name="T19" fmla="*/ 99 h 100"/>
                <a:gd name="T20" fmla="*/ 0 w 176"/>
                <a:gd name="T21" fmla="*/ 92 h 100"/>
                <a:gd name="T22" fmla="*/ 12 w 176"/>
                <a:gd name="T23" fmla="*/ 81 h 100"/>
                <a:gd name="T24" fmla="*/ 22 w 176"/>
                <a:gd name="T25" fmla="*/ 67 h 100"/>
                <a:gd name="T26" fmla="*/ 32 w 176"/>
                <a:gd name="T27" fmla="*/ 53 h 100"/>
                <a:gd name="T28" fmla="*/ 42 w 176"/>
                <a:gd name="T29" fmla="*/ 38 h 100"/>
                <a:gd name="T30" fmla="*/ 51 w 176"/>
                <a:gd name="T31" fmla="*/ 25 h 100"/>
                <a:gd name="T32" fmla="*/ 66 w 176"/>
                <a:gd name="T33" fmla="*/ 13 h 100"/>
                <a:gd name="T34" fmla="*/ 86 w 176"/>
                <a:gd name="T35" fmla="*/ 4 h 100"/>
                <a:gd name="T36" fmla="*/ 108 w 176"/>
                <a:gd name="T37" fmla="*/ 0 h 100"/>
                <a:gd name="T38" fmla="*/ 140 w 176"/>
                <a:gd name="T39" fmla="*/ 1 h 100"/>
                <a:gd name="T40" fmla="*/ 176 w 176"/>
                <a:gd name="T41" fmla="*/ 6 h 100"/>
                <a:gd name="T42" fmla="*/ 176 w 176"/>
                <a:gd name="T43" fmla="*/ 6 h 100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176"/>
                <a:gd name="T67" fmla="*/ 0 h 100"/>
                <a:gd name="T68" fmla="*/ 176 w 176"/>
                <a:gd name="T69" fmla="*/ 100 h 100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176" h="100">
                  <a:moveTo>
                    <a:pt x="176" y="6"/>
                  </a:moveTo>
                  <a:lnTo>
                    <a:pt x="159" y="18"/>
                  </a:lnTo>
                  <a:lnTo>
                    <a:pt x="147" y="32"/>
                  </a:lnTo>
                  <a:lnTo>
                    <a:pt x="137" y="46"/>
                  </a:lnTo>
                  <a:lnTo>
                    <a:pt x="130" y="61"/>
                  </a:lnTo>
                  <a:lnTo>
                    <a:pt x="120" y="75"/>
                  </a:lnTo>
                  <a:lnTo>
                    <a:pt x="108" y="86"/>
                  </a:lnTo>
                  <a:lnTo>
                    <a:pt x="91" y="96"/>
                  </a:lnTo>
                  <a:lnTo>
                    <a:pt x="69" y="100"/>
                  </a:lnTo>
                  <a:lnTo>
                    <a:pt x="39" y="99"/>
                  </a:lnTo>
                  <a:lnTo>
                    <a:pt x="0" y="92"/>
                  </a:lnTo>
                  <a:lnTo>
                    <a:pt x="12" y="81"/>
                  </a:lnTo>
                  <a:lnTo>
                    <a:pt x="22" y="67"/>
                  </a:lnTo>
                  <a:lnTo>
                    <a:pt x="32" y="53"/>
                  </a:lnTo>
                  <a:lnTo>
                    <a:pt x="42" y="38"/>
                  </a:lnTo>
                  <a:lnTo>
                    <a:pt x="51" y="25"/>
                  </a:lnTo>
                  <a:lnTo>
                    <a:pt x="66" y="13"/>
                  </a:lnTo>
                  <a:lnTo>
                    <a:pt x="86" y="4"/>
                  </a:lnTo>
                  <a:lnTo>
                    <a:pt x="108" y="0"/>
                  </a:lnTo>
                  <a:lnTo>
                    <a:pt x="140" y="1"/>
                  </a:lnTo>
                  <a:lnTo>
                    <a:pt x="176" y="6"/>
                  </a:lnTo>
                  <a:close/>
                </a:path>
              </a:pathLst>
            </a:custGeom>
            <a:solidFill>
              <a:srgbClr val="B3D9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17473" name="Freeform 42">
              <a:extLst>
                <a:ext uri="{FF2B5EF4-FFF2-40B4-BE49-F238E27FC236}">
                  <a16:creationId xmlns:a16="http://schemas.microsoft.com/office/drawing/2014/main" id="{FDC13893-02E0-4ABF-AC82-4B7837CA939F}"/>
                </a:ext>
              </a:extLst>
            </p:cNvPr>
            <p:cNvSpPr>
              <a:spLocks/>
            </p:cNvSpPr>
            <p:nvPr/>
          </p:nvSpPr>
          <p:spPr bwMode="auto">
            <a:xfrm>
              <a:off x="3905" y="3744"/>
              <a:ext cx="152" cy="100"/>
            </a:xfrm>
            <a:custGeom>
              <a:avLst/>
              <a:gdLst>
                <a:gd name="T0" fmla="*/ 149 w 152"/>
                <a:gd name="T1" fmla="*/ 8 h 100"/>
                <a:gd name="T2" fmla="*/ 137 w 152"/>
                <a:gd name="T3" fmla="*/ 19 h 100"/>
                <a:gd name="T4" fmla="*/ 127 w 152"/>
                <a:gd name="T5" fmla="*/ 30 h 100"/>
                <a:gd name="T6" fmla="*/ 120 w 152"/>
                <a:gd name="T7" fmla="*/ 43 h 100"/>
                <a:gd name="T8" fmla="*/ 113 w 152"/>
                <a:gd name="T9" fmla="*/ 55 h 100"/>
                <a:gd name="T10" fmla="*/ 103 w 152"/>
                <a:gd name="T11" fmla="*/ 67 h 100"/>
                <a:gd name="T12" fmla="*/ 93 w 152"/>
                <a:gd name="T13" fmla="*/ 78 h 100"/>
                <a:gd name="T14" fmla="*/ 81 w 152"/>
                <a:gd name="T15" fmla="*/ 88 h 100"/>
                <a:gd name="T16" fmla="*/ 61 w 152"/>
                <a:gd name="T17" fmla="*/ 95 h 100"/>
                <a:gd name="T18" fmla="*/ 34 w 152"/>
                <a:gd name="T19" fmla="*/ 99 h 100"/>
                <a:gd name="T20" fmla="*/ 0 w 152"/>
                <a:gd name="T21" fmla="*/ 100 h 100"/>
                <a:gd name="T22" fmla="*/ 10 w 152"/>
                <a:gd name="T23" fmla="*/ 87 h 100"/>
                <a:gd name="T24" fmla="*/ 17 w 152"/>
                <a:gd name="T25" fmla="*/ 74 h 100"/>
                <a:gd name="T26" fmla="*/ 24 w 152"/>
                <a:gd name="T27" fmla="*/ 58 h 100"/>
                <a:gd name="T28" fmla="*/ 32 w 152"/>
                <a:gd name="T29" fmla="*/ 42 h 100"/>
                <a:gd name="T30" fmla="*/ 42 w 152"/>
                <a:gd name="T31" fmla="*/ 27 h 100"/>
                <a:gd name="T32" fmla="*/ 54 w 152"/>
                <a:gd name="T33" fmla="*/ 14 h 100"/>
                <a:gd name="T34" fmla="*/ 71 w 152"/>
                <a:gd name="T35" fmla="*/ 5 h 100"/>
                <a:gd name="T36" fmla="*/ 93 w 152"/>
                <a:gd name="T37" fmla="*/ 0 h 100"/>
                <a:gd name="T38" fmla="*/ 117 w 152"/>
                <a:gd name="T39" fmla="*/ 0 h 100"/>
                <a:gd name="T40" fmla="*/ 152 w 152"/>
                <a:gd name="T41" fmla="*/ 8 h 100"/>
                <a:gd name="T42" fmla="*/ 152 w 152"/>
                <a:gd name="T43" fmla="*/ 8 h 100"/>
                <a:gd name="T44" fmla="*/ 149 w 152"/>
                <a:gd name="T45" fmla="*/ 8 h 100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152"/>
                <a:gd name="T70" fmla="*/ 0 h 100"/>
                <a:gd name="T71" fmla="*/ 152 w 152"/>
                <a:gd name="T72" fmla="*/ 100 h 100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152" h="100">
                  <a:moveTo>
                    <a:pt x="149" y="8"/>
                  </a:moveTo>
                  <a:lnTo>
                    <a:pt x="137" y="19"/>
                  </a:lnTo>
                  <a:lnTo>
                    <a:pt x="127" y="30"/>
                  </a:lnTo>
                  <a:lnTo>
                    <a:pt x="120" y="43"/>
                  </a:lnTo>
                  <a:lnTo>
                    <a:pt x="113" y="55"/>
                  </a:lnTo>
                  <a:lnTo>
                    <a:pt x="103" y="67"/>
                  </a:lnTo>
                  <a:lnTo>
                    <a:pt x="93" y="78"/>
                  </a:lnTo>
                  <a:lnTo>
                    <a:pt x="81" y="88"/>
                  </a:lnTo>
                  <a:lnTo>
                    <a:pt x="61" y="95"/>
                  </a:lnTo>
                  <a:lnTo>
                    <a:pt x="34" y="99"/>
                  </a:lnTo>
                  <a:lnTo>
                    <a:pt x="0" y="100"/>
                  </a:lnTo>
                  <a:lnTo>
                    <a:pt x="10" y="87"/>
                  </a:lnTo>
                  <a:lnTo>
                    <a:pt x="17" y="74"/>
                  </a:lnTo>
                  <a:lnTo>
                    <a:pt x="24" y="58"/>
                  </a:lnTo>
                  <a:lnTo>
                    <a:pt x="32" y="42"/>
                  </a:lnTo>
                  <a:lnTo>
                    <a:pt x="42" y="27"/>
                  </a:lnTo>
                  <a:lnTo>
                    <a:pt x="54" y="14"/>
                  </a:lnTo>
                  <a:lnTo>
                    <a:pt x="71" y="5"/>
                  </a:lnTo>
                  <a:lnTo>
                    <a:pt x="93" y="0"/>
                  </a:lnTo>
                  <a:lnTo>
                    <a:pt x="117" y="0"/>
                  </a:lnTo>
                  <a:lnTo>
                    <a:pt x="152" y="8"/>
                  </a:lnTo>
                  <a:lnTo>
                    <a:pt x="149" y="8"/>
                  </a:lnTo>
                  <a:close/>
                </a:path>
              </a:pathLst>
            </a:custGeom>
            <a:solidFill>
              <a:srgbClr val="FF00B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17474" name="Freeform 43">
              <a:extLst>
                <a:ext uri="{FF2B5EF4-FFF2-40B4-BE49-F238E27FC236}">
                  <a16:creationId xmlns:a16="http://schemas.microsoft.com/office/drawing/2014/main" id="{47D7D3F7-899B-4A1B-B252-805576EDABB6}"/>
                </a:ext>
              </a:extLst>
            </p:cNvPr>
            <p:cNvSpPr>
              <a:spLocks/>
            </p:cNvSpPr>
            <p:nvPr/>
          </p:nvSpPr>
          <p:spPr bwMode="auto">
            <a:xfrm>
              <a:off x="3772" y="3863"/>
              <a:ext cx="214" cy="51"/>
            </a:xfrm>
            <a:custGeom>
              <a:avLst/>
              <a:gdLst>
                <a:gd name="T0" fmla="*/ 214 w 214"/>
                <a:gd name="T1" fmla="*/ 21 h 51"/>
                <a:gd name="T2" fmla="*/ 199 w 214"/>
                <a:gd name="T3" fmla="*/ 19 h 51"/>
                <a:gd name="T4" fmla="*/ 179 w 214"/>
                <a:gd name="T5" fmla="*/ 16 h 51"/>
                <a:gd name="T6" fmla="*/ 160 w 214"/>
                <a:gd name="T7" fmla="*/ 17 h 51"/>
                <a:gd name="T8" fmla="*/ 135 w 214"/>
                <a:gd name="T9" fmla="*/ 19 h 51"/>
                <a:gd name="T10" fmla="*/ 111 w 214"/>
                <a:gd name="T11" fmla="*/ 22 h 51"/>
                <a:gd name="T12" fmla="*/ 86 w 214"/>
                <a:gd name="T13" fmla="*/ 27 h 51"/>
                <a:gd name="T14" fmla="*/ 62 w 214"/>
                <a:gd name="T15" fmla="*/ 32 h 51"/>
                <a:gd name="T16" fmla="*/ 40 w 214"/>
                <a:gd name="T17" fmla="*/ 38 h 51"/>
                <a:gd name="T18" fmla="*/ 18 w 214"/>
                <a:gd name="T19" fmla="*/ 45 h 51"/>
                <a:gd name="T20" fmla="*/ 0 w 214"/>
                <a:gd name="T21" fmla="*/ 51 h 51"/>
                <a:gd name="T22" fmla="*/ 5 w 214"/>
                <a:gd name="T23" fmla="*/ 44 h 51"/>
                <a:gd name="T24" fmla="*/ 13 w 214"/>
                <a:gd name="T25" fmla="*/ 37 h 51"/>
                <a:gd name="T26" fmla="*/ 23 w 214"/>
                <a:gd name="T27" fmla="*/ 31 h 51"/>
                <a:gd name="T28" fmla="*/ 35 w 214"/>
                <a:gd name="T29" fmla="*/ 27 h 51"/>
                <a:gd name="T30" fmla="*/ 50 w 214"/>
                <a:gd name="T31" fmla="*/ 22 h 51"/>
                <a:gd name="T32" fmla="*/ 67 w 214"/>
                <a:gd name="T33" fmla="*/ 17 h 51"/>
                <a:gd name="T34" fmla="*/ 81 w 214"/>
                <a:gd name="T35" fmla="*/ 14 h 51"/>
                <a:gd name="T36" fmla="*/ 96 w 214"/>
                <a:gd name="T37" fmla="*/ 9 h 51"/>
                <a:gd name="T38" fmla="*/ 113 w 214"/>
                <a:gd name="T39" fmla="*/ 6 h 51"/>
                <a:gd name="T40" fmla="*/ 125 w 214"/>
                <a:gd name="T41" fmla="*/ 1 h 51"/>
                <a:gd name="T42" fmla="*/ 135 w 214"/>
                <a:gd name="T43" fmla="*/ 0 h 51"/>
                <a:gd name="T44" fmla="*/ 145 w 214"/>
                <a:gd name="T45" fmla="*/ 0 h 51"/>
                <a:gd name="T46" fmla="*/ 155 w 214"/>
                <a:gd name="T47" fmla="*/ 0 h 51"/>
                <a:gd name="T48" fmla="*/ 167 w 214"/>
                <a:gd name="T49" fmla="*/ 1 h 51"/>
                <a:gd name="T50" fmla="*/ 177 w 214"/>
                <a:gd name="T51" fmla="*/ 4 h 51"/>
                <a:gd name="T52" fmla="*/ 187 w 214"/>
                <a:gd name="T53" fmla="*/ 6 h 51"/>
                <a:gd name="T54" fmla="*/ 197 w 214"/>
                <a:gd name="T55" fmla="*/ 9 h 51"/>
                <a:gd name="T56" fmla="*/ 206 w 214"/>
                <a:gd name="T57" fmla="*/ 13 h 51"/>
                <a:gd name="T58" fmla="*/ 211 w 214"/>
                <a:gd name="T59" fmla="*/ 17 h 51"/>
                <a:gd name="T60" fmla="*/ 214 w 214"/>
                <a:gd name="T61" fmla="*/ 22 h 51"/>
                <a:gd name="T62" fmla="*/ 214 w 214"/>
                <a:gd name="T63" fmla="*/ 22 h 51"/>
                <a:gd name="T64" fmla="*/ 214 w 214"/>
                <a:gd name="T65" fmla="*/ 21 h 51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214"/>
                <a:gd name="T100" fmla="*/ 0 h 51"/>
                <a:gd name="T101" fmla="*/ 214 w 214"/>
                <a:gd name="T102" fmla="*/ 51 h 51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214" h="51">
                  <a:moveTo>
                    <a:pt x="214" y="21"/>
                  </a:moveTo>
                  <a:lnTo>
                    <a:pt x="199" y="19"/>
                  </a:lnTo>
                  <a:lnTo>
                    <a:pt x="179" y="16"/>
                  </a:lnTo>
                  <a:lnTo>
                    <a:pt x="160" y="17"/>
                  </a:lnTo>
                  <a:lnTo>
                    <a:pt x="135" y="19"/>
                  </a:lnTo>
                  <a:lnTo>
                    <a:pt x="111" y="22"/>
                  </a:lnTo>
                  <a:lnTo>
                    <a:pt x="86" y="27"/>
                  </a:lnTo>
                  <a:lnTo>
                    <a:pt x="62" y="32"/>
                  </a:lnTo>
                  <a:lnTo>
                    <a:pt x="40" y="38"/>
                  </a:lnTo>
                  <a:lnTo>
                    <a:pt x="18" y="45"/>
                  </a:lnTo>
                  <a:lnTo>
                    <a:pt x="0" y="51"/>
                  </a:lnTo>
                  <a:lnTo>
                    <a:pt x="5" y="44"/>
                  </a:lnTo>
                  <a:lnTo>
                    <a:pt x="13" y="37"/>
                  </a:lnTo>
                  <a:lnTo>
                    <a:pt x="23" y="31"/>
                  </a:lnTo>
                  <a:lnTo>
                    <a:pt x="35" y="27"/>
                  </a:lnTo>
                  <a:lnTo>
                    <a:pt x="50" y="22"/>
                  </a:lnTo>
                  <a:lnTo>
                    <a:pt x="67" y="17"/>
                  </a:lnTo>
                  <a:lnTo>
                    <a:pt x="81" y="14"/>
                  </a:lnTo>
                  <a:lnTo>
                    <a:pt x="96" y="9"/>
                  </a:lnTo>
                  <a:lnTo>
                    <a:pt x="113" y="6"/>
                  </a:lnTo>
                  <a:lnTo>
                    <a:pt x="125" y="1"/>
                  </a:lnTo>
                  <a:lnTo>
                    <a:pt x="135" y="0"/>
                  </a:lnTo>
                  <a:lnTo>
                    <a:pt x="145" y="0"/>
                  </a:lnTo>
                  <a:lnTo>
                    <a:pt x="155" y="0"/>
                  </a:lnTo>
                  <a:lnTo>
                    <a:pt x="167" y="1"/>
                  </a:lnTo>
                  <a:lnTo>
                    <a:pt x="177" y="4"/>
                  </a:lnTo>
                  <a:lnTo>
                    <a:pt x="187" y="6"/>
                  </a:lnTo>
                  <a:lnTo>
                    <a:pt x="197" y="9"/>
                  </a:lnTo>
                  <a:lnTo>
                    <a:pt x="206" y="13"/>
                  </a:lnTo>
                  <a:lnTo>
                    <a:pt x="211" y="17"/>
                  </a:lnTo>
                  <a:lnTo>
                    <a:pt x="214" y="22"/>
                  </a:lnTo>
                  <a:lnTo>
                    <a:pt x="214" y="21"/>
                  </a:lnTo>
                  <a:close/>
                </a:path>
              </a:pathLst>
            </a:custGeom>
            <a:solidFill>
              <a:srgbClr val="D1843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17475" name="Freeform 44">
              <a:extLst>
                <a:ext uri="{FF2B5EF4-FFF2-40B4-BE49-F238E27FC236}">
                  <a16:creationId xmlns:a16="http://schemas.microsoft.com/office/drawing/2014/main" id="{F7C29F34-9322-41A8-AE9C-56345CDF4B09}"/>
                </a:ext>
              </a:extLst>
            </p:cNvPr>
            <p:cNvSpPr>
              <a:spLocks/>
            </p:cNvSpPr>
            <p:nvPr/>
          </p:nvSpPr>
          <p:spPr bwMode="auto">
            <a:xfrm>
              <a:off x="3206" y="3888"/>
              <a:ext cx="218" cy="144"/>
            </a:xfrm>
            <a:custGeom>
              <a:avLst/>
              <a:gdLst>
                <a:gd name="T0" fmla="*/ 169 w 218"/>
                <a:gd name="T1" fmla="*/ 143 h 144"/>
                <a:gd name="T2" fmla="*/ 145 w 218"/>
                <a:gd name="T3" fmla="*/ 132 h 144"/>
                <a:gd name="T4" fmla="*/ 118 w 218"/>
                <a:gd name="T5" fmla="*/ 119 h 144"/>
                <a:gd name="T6" fmla="*/ 91 w 218"/>
                <a:gd name="T7" fmla="*/ 108 h 144"/>
                <a:gd name="T8" fmla="*/ 64 w 218"/>
                <a:gd name="T9" fmla="*/ 94 h 144"/>
                <a:gd name="T10" fmla="*/ 40 w 218"/>
                <a:gd name="T11" fmla="*/ 82 h 144"/>
                <a:gd name="T12" fmla="*/ 20 w 218"/>
                <a:gd name="T13" fmla="*/ 68 h 144"/>
                <a:gd name="T14" fmla="*/ 5 w 218"/>
                <a:gd name="T15" fmla="*/ 52 h 144"/>
                <a:gd name="T16" fmla="*/ 0 w 218"/>
                <a:gd name="T17" fmla="*/ 36 h 144"/>
                <a:gd name="T18" fmla="*/ 3 w 218"/>
                <a:gd name="T19" fmla="*/ 19 h 144"/>
                <a:gd name="T20" fmla="*/ 20 w 218"/>
                <a:gd name="T21" fmla="*/ 0 h 144"/>
                <a:gd name="T22" fmla="*/ 30 w 218"/>
                <a:gd name="T23" fmla="*/ 19 h 144"/>
                <a:gd name="T24" fmla="*/ 52 w 218"/>
                <a:gd name="T25" fmla="*/ 34 h 144"/>
                <a:gd name="T26" fmla="*/ 86 w 218"/>
                <a:gd name="T27" fmla="*/ 48 h 144"/>
                <a:gd name="T28" fmla="*/ 123 w 218"/>
                <a:gd name="T29" fmla="*/ 62 h 144"/>
                <a:gd name="T30" fmla="*/ 160 w 218"/>
                <a:gd name="T31" fmla="*/ 75 h 144"/>
                <a:gd name="T32" fmla="*/ 189 w 218"/>
                <a:gd name="T33" fmla="*/ 86 h 144"/>
                <a:gd name="T34" fmla="*/ 211 w 218"/>
                <a:gd name="T35" fmla="*/ 100 h 144"/>
                <a:gd name="T36" fmla="*/ 218 w 218"/>
                <a:gd name="T37" fmla="*/ 114 h 144"/>
                <a:gd name="T38" fmla="*/ 206 w 218"/>
                <a:gd name="T39" fmla="*/ 127 h 144"/>
                <a:gd name="T40" fmla="*/ 169 w 218"/>
                <a:gd name="T41" fmla="*/ 144 h 144"/>
                <a:gd name="T42" fmla="*/ 169 w 218"/>
                <a:gd name="T43" fmla="*/ 144 h 144"/>
                <a:gd name="T44" fmla="*/ 169 w 218"/>
                <a:gd name="T45" fmla="*/ 143 h 144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218"/>
                <a:gd name="T70" fmla="*/ 0 h 144"/>
                <a:gd name="T71" fmla="*/ 218 w 218"/>
                <a:gd name="T72" fmla="*/ 144 h 144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218" h="144">
                  <a:moveTo>
                    <a:pt x="169" y="143"/>
                  </a:moveTo>
                  <a:lnTo>
                    <a:pt x="145" y="132"/>
                  </a:lnTo>
                  <a:lnTo>
                    <a:pt x="118" y="119"/>
                  </a:lnTo>
                  <a:lnTo>
                    <a:pt x="91" y="108"/>
                  </a:lnTo>
                  <a:lnTo>
                    <a:pt x="64" y="94"/>
                  </a:lnTo>
                  <a:lnTo>
                    <a:pt x="40" y="82"/>
                  </a:lnTo>
                  <a:lnTo>
                    <a:pt x="20" y="68"/>
                  </a:lnTo>
                  <a:lnTo>
                    <a:pt x="5" y="52"/>
                  </a:lnTo>
                  <a:lnTo>
                    <a:pt x="0" y="36"/>
                  </a:lnTo>
                  <a:lnTo>
                    <a:pt x="3" y="19"/>
                  </a:lnTo>
                  <a:lnTo>
                    <a:pt x="20" y="0"/>
                  </a:lnTo>
                  <a:lnTo>
                    <a:pt x="30" y="19"/>
                  </a:lnTo>
                  <a:lnTo>
                    <a:pt x="52" y="34"/>
                  </a:lnTo>
                  <a:lnTo>
                    <a:pt x="86" y="48"/>
                  </a:lnTo>
                  <a:lnTo>
                    <a:pt x="123" y="62"/>
                  </a:lnTo>
                  <a:lnTo>
                    <a:pt x="160" y="75"/>
                  </a:lnTo>
                  <a:lnTo>
                    <a:pt x="189" y="86"/>
                  </a:lnTo>
                  <a:lnTo>
                    <a:pt x="211" y="100"/>
                  </a:lnTo>
                  <a:lnTo>
                    <a:pt x="218" y="114"/>
                  </a:lnTo>
                  <a:lnTo>
                    <a:pt x="206" y="127"/>
                  </a:lnTo>
                  <a:lnTo>
                    <a:pt x="169" y="144"/>
                  </a:lnTo>
                  <a:lnTo>
                    <a:pt x="169" y="143"/>
                  </a:lnTo>
                  <a:close/>
                </a:path>
              </a:pathLst>
            </a:custGeom>
            <a:solidFill>
              <a:srgbClr val="D1843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17476" name="Freeform 45">
              <a:extLst>
                <a:ext uri="{FF2B5EF4-FFF2-40B4-BE49-F238E27FC236}">
                  <a16:creationId xmlns:a16="http://schemas.microsoft.com/office/drawing/2014/main" id="{80651DDF-23C7-4139-8B7C-744CAA6D76F8}"/>
                </a:ext>
              </a:extLst>
            </p:cNvPr>
            <p:cNvSpPr>
              <a:spLocks/>
            </p:cNvSpPr>
            <p:nvPr/>
          </p:nvSpPr>
          <p:spPr bwMode="auto">
            <a:xfrm>
              <a:off x="3824" y="3917"/>
              <a:ext cx="213" cy="54"/>
            </a:xfrm>
            <a:custGeom>
              <a:avLst/>
              <a:gdLst>
                <a:gd name="T0" fmla="*/ 213 w 213"/>
                <a:gd name="T1" fmla="*/ 8 h 54"/>
                <a:gd name="T2" fmla="*/ 194 w 213"/>
                <a:gd name="T3" fmla="*/ 13 h 54"/>
                <a:gd name="T4" fmla="*/ 174 w 213"/>
                <a:gd name="T5" fmla="*/ 17 h 54"/>
                <a:gd name="T6" fmla="*/ 154 w 213"/>
                <a:gd name="T7" fmla="*/ 22 h 54"/>
                <a:gd name="T8" fmla="*/ 132 w 213"/>
                <a:gd name="T9" fmla="*/ 27 h 54"/>
                <a:gd name="T10" fmla="*/ 113 w 213"/>
                <a:gd name="T11" fmla="*/ 32 h 54"/>
                <a:gd name="T12" fmla="*/ 91 w 213"/>
                <a:gd name="T13" fmla="*/ 37 h 54"/>
                <a:gd name="T14" fmla="*/ 69 w 213"/>
                <a:gd name="T15" fmla="*/ 41 h 54"/>
                <a:gd name="T16" fmla="*/ 47 w 213"/>
                <a:gd name="T17" fmla="*/ 46 h 54"/>
                <a:gd name="T18" fmla="*/ 24 w 213"/>
                <a:gd name="T19" fmla="*/ 50 h 54"/>
                <a:gd name="T20" fmla="*/ 0 w 213"/>
                <a:gd name="T21" fmla="*/ 54 h 54"/>
                <a:gd name="T22" fmla="*/ 7 w 213"/>
                <a:gd name="T23" fmla="*/ 46 h 54"/>
                <a:gd name="T24" fmla="*/ 17 w 213"/>
                <a:gd name="T25" fmla="*/ 39 h 54"/>
                <a:gd name="T26" fmla="*/ 29 w 213"/>
                <a:gd name="T27" fmla="*/ 33 h 54"/>
                <a:gd name="T28" fmla="*/ 44 w 213"/>
                <a:gd name="T29" fmla="*/ 27 h 54"/>
                <a:gd name="T30" fmla="*/ 61 w 213"/>
                <a:gd name="T31" fmla="*/ 22 h 54"/>
                <a:gd name="T32" fmla="*/ 76 w 213"/>
                <a:gd name="T33" fmla="*/ 17 h 54"/>
                <a:gd name="T34" fmla="*/ 93 w 213"/>
                <a:gd name="T35" fmla="*/ 13 h 54"/>
                <a:gd name="T36" fmla="*/ 110 w 213"/>
                <a:gd name="T37" fmla="*/ 9 h 54"/>
                <a:gd name="T38" fmla="*/ 127 w 213"/>
                <a:gd name="T39" fmla="*/ 5 h 54"/>
                <a:gd name="T40" fmla="*/ 145 w 213"/>
                <a:gd name="T41" fmla="*/ 0 h 54"/>
                <a:gd name="T42" fmla="*/ 152 w 213"/>
                <a:gd name="T43" fmla="*/ 0 h 54"/>
                <a:gd name="T44" fmla="*/ 159 w 213"/>
                <a:gd name="T45" fmla="*/ 0 h 54"/>
                <a:gd name="T46" fmla="*/ 167 w 213"/>
                <a:gd name="T47" fmla="*/ 0 h 54"/>
                <a:gd name="T48" fmla="*/ 174 w 213"/>
                <a:gd name="T49" fmla="*/ 1 h 54"/>
                <a:gd name="T50" fmla="*/ 181 w 213"/>
                <a:gd name="T51" fmla="*/ 2 h 54"/>
                <a:gd name="T52" fmla="*/ 186 w 213"/>
                <a:gd name="T53" fmla="*/ 3 h 54"/>
                <a:gd name="T54" fmla="*/ 194 w 213"/>
                <a:gd name="T55" fmla="*/ 5 h 54"/>
                <a:gd name="T56" fmla="*/ 201 w 213"/>
                <a:gd name="T57" fmla="*/ 7 h 54"/>
                <a:gd name="T58" fmla="*/ 206 w 213"/>
                <a:gd name="T59" fmla="*/ 8 h 54"/>
                <a:gd name="T60" fmla="*/ 213 w 213"/>
                <a:gd name="T61" fmla="*/ 9 h 54"/>
                <a:gd name="T62" fmla="*/ 213 w 213"/>
                <a:gd name="T63" fmla="*/ 9 h 54"/>
                <a:gd name="T64" fmla="*/ 213 w 213"/>
                <a:gd name="T65" fmla="*/ 8 h 54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213"/>
                <a:gd name="T100" fmla="*/ 0 h 54"/>
                <a:gd name="T101" fmla="*/ 213 w 213"/>
                <a:gd name="T102" fmla="*/ 54 h 54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213" h="54">
                  <a:moveTo>
                    <a:pt x="213" y="8"/>
                  </a:moveTo>
                  <a:lnTo>
                    <a:pt x="194" y="13"/>
                  </a:lnTo>
                  <a:lnTo>
                    <a:pt x="174" y="17"/>
                  </a:lnTo>
                  <a:lnTo>
                    <a:pt x="154" y="22"/>
                  </a:lnTo>
                  <a:lnTo>
                    <a:pt x="132" y="27"/>
                  </a:lnTo>
                  <a:lnTo>
                    <a:pt x="113" y="32"/>
                  </a:lnTo>
                  <a:lnTo>
                    <a:pt x="91" y="37"/>
                  </a:lnTo>
                  <a:lnTo>
                    <a:pt x="69" y="41"/>
                  </a:lnTo>
                  <a:lnTo>
                    <a:pt x="47" y="46"/>
                  </a:lnTo>
                  <a:lnTo>
                    <a:pt x="24" y="50"/>
                  </a:lnTo>
                  <a:lnTo>
                    <a:pt x="0" y="54"/>
                  </a:lnTo>
                  <a:lnTo>
                    <a:pt x="7" y="46"/>
                  </a:lnTo>
                  <a:lnTo>
                    <a:pt x="17" y="39"/>
                  </a:lnTo>
                  <a:lnTo>
                    <a:pt x="29" y="33"/>
                  </a:lnTo>
                  <a:lnTo>
                    <a:pt x="44" y="27"/>
                  </a:lnTo>
                  <a:lnTo>
                    <a:pt x="61" y="22"/>
                  </a:lnTo>
                  <a:lnTo>
                    <a:pt x="76" y="17"/>
                  </a:lnTo>
                  <a:lnTo>
                    <a:pt x="93" y="13"/>
                  </a:lnTo>
                  <a:lnTo>
                    <a:pt x="110" y="9"/>
                  </a:lnTo>
                  <a:lnTo>
                    <a:pt x="127" y="5"/>
                  </a:lnTo>
                  <a:lnTo>
                    <a:pt x="145" y="0"/>
                  </a:lnTo>
                  <a:lnTo>
                    <a:pt x="152" y="0"/>
                  </a:lnTo>
                  <a:lnTo>
                    <a:pt x="159" y="0"/>
                  </a:lnTo>
                  <a:lnTo>
                    <a:pt x="167" y="0"/>
                  </a:lnTo>
                  <a:lnTo>
                    <a:pt x="174" y="1"/>
                  </a:lnTo>
                  <a:lnTo>
                    <a:pt x="181" y="2"/>
                  </a:lnTo>
                  <a:lnTo>
                    <a:pt x="186" y="3"/>
                  </a:lnTo>
                  <a:lnTo>
                    <a:pt x="194" y="5"/>
                  </a:lnTo>
                  <a:lnTo>
                    <a:pt x="201" y="7"/>
                  </a:lnTo>
                  <a:lnTo>
                    <a:pt x="206" y="8"/>
                  </a:lnTo>
                  <a:lnTo>
                    <a:pt x="213" y="9"/>
                  </a:lnTo>
                  <a:lnTo>
                    <a:pt x="213" y="8"/>
                  </a:lnTo>
                  <a:close/>
                </a:path>
              </a:pathLst>
            </a:custGeom>
            <a:solidFill>
              <a:srgbClr val="D1843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17477" name="Freeform 46">
              <a:extLst>
                <a:ext uri="{FF2B5EF4-FFF2-40B4-BE49-F238E27FC236}">
                  <a16:creationId xmlns:a16="http://schemas.microsoft.com/office/drawing/2014/main" id="{8E99A0F9-220A-4BC7-A3AF-D44C20786C4F}"/>
                </a:ext>
              </a:extLst>
            </p:cNvPr>
            <p:cNvSpPr>
              <a:spLocks/>
            </p:cNvSpPr>
            <p:nvPr/>
          </p:nvSpPr>
          <p:spPr bwMode="auto">
            <a:xfrm>
              <a:off x="3949" y="3958"/>
              <a:ext cx="221" cy="54"/>
            </a:xfrm>
            <a:custGeom>
              <a:avLst/>
              <a:gdLst>
                <a:gd name="T0" fmla="*/ 221 w 221"/>
                <a:gd name="T1" fmla="*/ 0 h 54"/>
                <a:gd name="T2" fmla="*/ 216 w 221"/>
                <a:gd name="T3" fmla="*/ 5 h 54"/>
                <a:gd name="T4" fmla="*/ 211 w 221"/>
                <a:gd name="T5" fmla="*/ 8 h 54"/>
                <a:gd name="T6" fmla="*/ 201 w 221"/>
                <a:gd name="T7" fmla="*/ 12 h 54"/>
                <a:gd name="T8" fmla="*/ 191 w 221"/>
                <a:gd name="T9" fmla="*/ 13 h 54"/>
                <a:gd name="T10" fmla="*/ 179 w 221"/>
                <a:gd name="T11" fmla="*/ 15 h 54"/>
                <a:gd name="T12" fmla="*/ 167 w 221"/>
                <a:gd name="T13" fmla="*/ 16 h 54"/>
                <a:gd name="T14" fmla="*/ 157 w 221"/>
                <a:gd name="T15" fmla="*/ 17 h 54"/>
                <a:gd name="T16" fmla="*/ 145 w 221"/>
                <a:gd name="T17" fmla="*/ 20 h 54"/>
                <a:gd name="T18" fmla="*/ 135 w 221"/>
                <a:gd name="T19" fmla="*/ 22 h 54"/>
                <a:gd name="T20" fmla="*/ 125 w 221"/>
                <a:gd name="T21" fmla="*/ 24 h 54"/>
                <a:gd name="T22" fmla="*/ 115 w 221"/>
                <a:gd name="T23" fmla="*/ 29 h 54"/>
                <a:gd name="T24" fmla="*/ 105 w 221"/>
                <a:gd name="T25" fmla="*/ 32 h 54"/>
                <a:gd name="T26" fmla="*/ 96 w 221"/>
                <a:gd name="T27" fmla="*/ 36 h 54"/>
                <a:gd name="T28" fmla="*/ 83 w 221"/>
                <a:gd name="T29" fmla="*/ 38 h 54"/>
                <a:gd name="T30" fmla="*/ 73 w 221"/>
                <a:gd name="T31" fmla="*/ 41 h 54"/>
                <a:gd name="T32" fmla="*/ 61 w 221"/>
                <a:gd name="T33" fmla="*/ 44 h 54"/>
                <a:gd name="T34" fmla="*/ 51 w 221"/>
                <a:gd name="T35" fmla="*/ 46 h 54"/>
                <a:gd name="T36" fmla="*/ 39 w 221"/>
                <a:gd name="T37" fmla="*/ 49 h 54"/>
                <a:gd name="T38" fmla="*/ 29 w 221"/>
                <a:gd name="T39" fmla="*/ 52 h 54"/>
                <a:gd name="T40" fmla="*/ 20 w 221"/>
                <a:gd name="T41" fmla="*/ 54 h 54"/>
                <a:gd name="T42" fmla="*/ 0 w 221"/>
                <a:gd name="T43" fmla="*/ 45 h 54"/>
                <a:gd name="T44" fmla="*/ 17 w 221"/>
                <a:gd name="T45" fmla="*/ 38 h 54"/>
                <a:gd name="T46" fmla="*/ 37 w 221"/>
                <a:gd name="T47" fmla="*/ 30 h 54"/>
                <a:gd name="T48" fmla="*/ 56 w 221"/>
                <a:gd name="T49" fmla="*/ 23 h 54"/>
                <a:gd name="T50" fmla="*/ 76 w 221"/>
                <a:gd name="T51" fmla="*/ 17 h 54"/>
                <a:gd name="T52" fmla="*/ 98 w 221"/>
                <a:gd name="T53" fmla="*/ 12 h 54"/>
                <a:gd name="T54" fmla="*/ 120 w 221"/>
                <a:gd name="T55" fmla="*/ 7 h 54"/>
                <a:gd name="T56" fmla="*/ 145 w 221"/>
                <a:gd name="T57" fmla="*/ 4 h 54"/>
                <a:gd name="T58" fmla="*/ 169 w 221"/>
                <a:gd name="T59" fmla="*/ 1 h 54"/>
                <a:gd name="T60" fmla="*/ 194 w 221"/>
                <a:gd name="T61" fmla="*/ 0 h 54"/>
                <a:gd name="T62" fmla="*/ 221 w 221"/>
                <a:gd name="T63" fmla="*/ 0 h 54"/>
                <a:gd name="T64" fmla="*/ 221 w 221"/>
                <a:gd name="T65" fmla="*/ 0 h 54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221"/>
                <a:gd name="T100" fmla="*/ 0 h 54"/>
                <a:gd name="T101" fmla="*/ 221 w 221"/>
                <a:gd name="T102" fmla="*/ 54 h 54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221" h="54">
                  <a:moveTo>
                    <a:pt x="221" y="0"/>
                  </a:moveTo>
                  <a:lnTo>
                    <a:pt x="216" y="5"/>
                  </a:lnTo>
                  <a:lnTo>
                    <a:pt x="211" y="8"/>
                  </a:lnTo>
                  <a:lnTo>
                    <a:pt x="201" y="12"/>
                  </a:lnTo>
                  <a:lnTo>
                    <a:pt x="191" y="13"/>
                  </a:lnTo>
                  <a:lnTo>
                    <a:pt x="179" y="15"/>
                  </a:lnTo>
                  <a:lnTo>
                    <a:pt x="167" y="16"/>
                  </a:lnTo>
                  <a:lnTo>
                    <a:pt x="157" y="17"/>
                  </a:lnTo>
                  <a:lnTo>
                    <a:pt x="145" y="20"/>
                  </a:lnTo>
                  <a:lnTo>
                    <a:pt x="135" y="22"/>
                  </a:lnTo>
                  <a:lnTo>
                    <a:pt x="125" y="24"/>
                  </a:lnTo>
                  <a:lnTo>
                    <a:pt x="115" y="29"/>
                  </a:lnTo>
                  <a:lnTo>
                    <a:pt x="105" y="32"/>
                  </a:lnTo>
                  <a:lnTo>
                    <a:pt x="96" y="36"/>
                  </a:lnTo>
                  <a:lnTo>
                    <a:pt x="83" y="38"/>
                  </a:lnTo>
                  <a:lnTo>
                    <a:pt x="73" y="41"/>
                  </a:lnTo>
                  <a:lnTo>
                    <a:pt x="61" y="44"/>
                  </a:lnTo>
                  <a:lnTo>
                    <a:pt x="51" y="46"/>
                  </a:lnTo>
                  <a:lnTo>
                    <a:pt x="39" y="49"/>
                  </a:lnTo>
                  <a:lnTo>
                    <a:pt x="29" y="52"/>
                  </a:lnTo>
                  <a:lnTo>
                    <a:pt x="20" y="54"/>
                  </a:lnTo>
                  <a:lnTo>
                    <a:pt x="0" y="45"/>
                  </a:lnTo>
                  <a:lnTo>
                    <a:pt x="17" y="38"/>
                  </a:lnTo>
                  <a:lnTo>
                    <a:pt x="37" y="30"/>
                  </a:lnTo>
                  <a:lnTo>
                    <a:pt x="56" y="23"/>
                  </a:lnTo>
                  <a:lnTo>
                    <a:pt x="76" y="17"/>
                  </a:lnTo>
                  <a:lnTo>
                    <a:pt x="98" y="12"/>
                  </a:lnTo>
                  <a:lnTo>
                    <a:pt x="120" y="7"/>
                  </a:lnTo>
                  <a:lnTo>
                    <a:pt x="145" y="4"/>
                  </a:lnTo>
                  <a:lnTo>
                    <a:pt x="169" y="1"/>
                  </a:lnTo>
                  <a:lnTo>
                    <a:pt x="194" y="0"/>
                  </a:lnTo>
                  <a:lnTo>
                    <a:pt x="221" y="0"/>
                  </a:lnTo>
                  <a:close/>
                </a:path>
              </a:pathLst>
            </a:custGeom>
            <a:solidFill>
              <a:srgbClr val="D1843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17478" name="Freeform 47">
              <a:extLst>
                <a:ext uri="{FF2B5EF4-FFF2-40B4-BE49-F238E27FC236}">
                  <a16:creationId xmlns:a16="http://schemas.microsoft.com/office/drawing/2014/main" id="{3BC9EA12-010B-410A-985C-498C8253A5F4}"/>
                </a:ext>
              </a:extLst>
            </p:cNvPr>
            <p:cNvSpPr>
              <a:spLocks/>
            </p:cNvSpPr>
            <p:nvPr/>
          </p:nvSpPr>
          <p:spPr bwMode="auto">
            <a:xfrm>
              <a:off x="3464" y="3999"/>
              <a:ext cx="934" cy="217"/>
            </a:xfrm>
            <a:custGeom>
              <a:avLst/>
              <a:gdLst>
                <a:gd name="T0" fmla="*/ 220 w 934"/>
                <a:gd name="T1" fmla="*/ 161 h 217"/>
                <a:gd name="T2" fmla="*/ 291 w 934"/>
                <a:gd name="T3" fmla="*/ 169 h 217"/>
                <a:gd name="T4" fmla="*/ 362 w 934"/>
                <a:gd name="T5" fmla="*/ 177 h 217"/>
                <a:gd name="T6" fmla="*/ 438 w 934"/>
                <a:gd name="T7" fmla="*/ 185 h 217"/>
                <a:gd name="T8" fmla="*/ 514 w 934"/>
                <a:gd name="T9" fmla="*/ 191 h 217"/>
                <a:gd name="T10" fmla="*/ 590 w 934"/>
                <a:gd name="T11" fmla="*/ 195 h 217"/>
                <a:gd name="T12" fmla="*/ 666 w 934"/>
                <a:gd name="T13" fmla="*/ 196 h 217"/>
                <a:gd name="T14" fmla="*/ 737 w 934"/>
                <a:gd name="T15" fmla="*/ 191 h 217"/>
                <a:gd name="T16" fmla="*/ 808 w 934"/>
                <a:gd name="T17" fmla="*/ 182 h 217"/>
                <a:gd name="T18" fmla="*/ 875 w 934"/>
                <a:gd name="T19" fmla="*/ 167 h 217"/>
                <a:gd name="T20" fmla="*/ 934 w 934"/>
                <a:gd name="T21" fmla="*/ 144 h 217"/>
                <a:gd name="T22" fmla="*/ 929 w 934"/>
                <a:gd name="T23" fmla="*/ 160 h 217"/>
                <a:gd name="T24" fmla="*/ 916 w 934"/>
                <a:gd name="T25" fmla="*/ 174 h 217"/>
                <a:gd name="T26" fmla="*/ 894 w 934"/>
                <a:gd name="T27" fmla="*/ 183 h 217"/>
                <a:gd name="T28" fmla="*/ 867 w 934"/>
                <a:gd name="T29" fmla="*/ 190 h 217"/>
                <a:gd name="T30" fmla="*/ 835 w 934"/>
                <a:gd name="T31" fmla="*/ 196 h 217"/>
                <a:gd name="T32" fmla="*/ 799 w 934"/>
                <a:gd name="T33" fmla="*/ 200 h 217"/>
                <a:gd name="T34" fmla="*/ 764 w 934"/>
                <a:gd name="T35" fmla="*/ 204 h 217"/>
                <a:gd name="T36" fmla="*/ 728 w 934"/>
                <a:gd name="T37" fmla="*/ 207 h 217"/>
                <a:gd name="T38" fmla="*/ 693 w 934"/>
                <a:gd name="T39" fmla="*/ 211 h 217"/>
                <a:gd name="T40" fmla="*/ 661 w 934"/>
                <a:gd name="T41" fmla="*/ 215 h 217"/>
                <a:gd name="T42" fmla="*/ 598 w 934"/>
                <a:gd name="T43" fmla="*/ 216 h 217"/>
                <a:gd name="T44" fmla="*/ 534 w 934"/>
                <a:gd name="T45" fmla="*/ 217 h 217"/>
                <a:gd name="T46" fmla="*/ 473 w 934"/>
                <a:gd name="T47" fmla="*/ 216 h 217"/>
                <a:gd name="T48" fmla="*/ 411 w 934"/>
                <a:gd name="T49" fmla="*/ 214 h 217"/>
                <a:gd name="T50" fmla="*/ 350 w 934"/>
                <a:gd name="T51" fmla="*/ 209 h 217"/>
                <a:gd name="T52" fmla="*/ 291 w 934"/>
                <a:gd name="T53" fmla="*/ 203 h 217"/>
                <a:gd name="T54" fmla="*/ 232 w 934"/>
                <a:gd name="T55" fmla="*/ 193 h 217"/>
                <a:gd name="T56" fmla="*/ 176 w 934"/>
                <a:gd name="T57" fmla="*/ 180 h 217"/>
                <a:gd name="T58" fmla="*/ 122 w 934"/>
                <a:gd name="T59" fmla="*/ 163 h 217"/>
                <a:gd name="T60" fmla="*/ 71 w 934"/>
                <a:gd name="T61" fmla="*/ 141 h 217"/>
                <a:gd name="T62" fmla="*/ 71 w 934"/>
                <a:gd name="T63" fmla="*/ 126 h 217"/>
                <a:gd name="T64" fmla="*/ 68 w 934"/>
                <a:gd name="T65" fmla="*/ 111 h 217"/>
                <a:gd name="T66" fmla="*/ 63 w 934"/>
                <a:gd name="T67" fmla="*/ 96 h 217"/>
                <a:gd name="T68" fmla="*/ 58 w 934"/>
                <a:gd name="T69" fmla="*/ 83 h 217"/>
                <a:gd name="T70" fmla="*/ 51 w 934"/>
                <a:gd name="T71" fmla="*/ 69 h 217"/>
                <a:gd name="T72" fmla="*/ 41 w 934"/>
                <a:gd name="T73" fmla="*/ 55 h 217"/>
                <a:gd name="T74" fmla="*/ 32 w 934"/>
                <a:gd name="T75" fmla="*/ 41 h 217"/>
                <a:gd name="T76" fmla="*/ 22 w 934"/>
                <a:gd name="T77" fmla="*/ 28 h 217"/>
                <a:gd name="T78" fmla="*/ 12 w 934"/>
                <a:gd name="T79" fmla="*/ 14 h 217"/>
                <a:gd name="T80" fmla="*/ 0 w 934"/>
                <a:gd name="T81" fmla="*/ 0 h 217"/>
                <a:gd name="T82" fmla="*/ 36 w 934"/>
                <a:gd name="T83" fmla="*/ 12 h 217"/>
                <a:gd name="T84" fmla="*/ 61 w 934"/>
                <a:gd name="T85" fmla="*/ 27 h 217"/>
                <a:gd name="T86" fmla="*/ 76 w 934"/>
                <a:gd name="T87" fmla="*/ 44 h 217"/>
                <a:gd name="T88" fmla="*/ 88 w 934"/>
                <a:gd name="T89" fmla="*/ 63 h 217"/>
                <a:gd name="T90" fmla="*/ 95 w 934"/>
                <a:gd name="T91" fmla="*/ 83 h 217"/>
                <a:gd name="T92" fmla="*/ 105 w 934"/>
                <a:gd name="T93" fmla="*/ 102 h 217"/>
                <a:gd name="T94" fmla="*/ 120 w 934"/>
                <a:gd name="T95" fmla="*/ 121 h 217"/>
                <a:gd name="T96" fmla="*/ 142 w 934"/>
                <a:gd name="T97" fmla="*/ 139 h 217"/>
                <a:gd name="T98" fmla="*/ 176 w 934"/>
                <a:gd name="T99" fmla="*/ 152 h 217"/>
                <a:gd name="T100" fmla="*/ 220 w 934"/>
                <a:gd name="T101" fmla="*/ 161 h 217"/>
                <a:gd name="T102" fmla="*/ 220 w 934"/>
                <a:gd name="T103" fmla="*/ 161 h 217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934"/>
                <a:gd name="T157" fmla="*/ 0 h 217"/>
                <a:gd name="T158" fmla="*/ 934 w 934"/>
                <a:gd name="T159" fmla="*/ 217 h 217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934" h="217">
                  <a:moveTo>
                    <a:pt x="220" y="161"/>
                  </a:moveTo>
                  <a:lnTo>
                    <a:pt x="291" y="169"/>
                  </a:lnTo>
                  <a:lnTo>
                    <a:pt x="362" y="177"/>
                  </a:lnTo>
                  <a:lnTo>
                    <a:pt x="438" y="185"/>
                  </a:lnTo>
                  <a:lnTo>
                    <a:pt x="514" y="191"/>
                  </a:lnTo>
                  <a:lnTo>
                    <a:pt x="590" y="195"/>
                  </a:lnTo>
                  <a:lnTo>
                    <a:pt x="666" y="196"/>
                  </a:lnTo>
                  <a:lnTo>
                    <a:pt x="737" y="191"/>
                  </a:lnTo>
                  <a:lnTo>
                    <a:pt x="808" y="182"/>
                  </a:lnTo>
                  <a:lnTo>
                    <a:pt x="875" y="167"/>
                  </a:lnTo>
                  <a:lnTo>
                    <a:pt x="934" y="144"/>
                  </a:lnTo>
                  <a:lnTo>
                    <a:pt x="929" y="160"/>
                  </a:lnTo>
                  <a:lnTo>
                    <a:pt x="916" y="174"/>
                  </a:lnTo>
                  <a:lnTo>
                    <a:pt x="894" y="183"/>
                  </a:lnTo>
                  <a:lnTo>
                    <a:pt x="867" y="190"/>
                  </a:lnTo>
                  <a:lnTo>
                    <a:pt x="835" y="196"/>
                  </a:lnTo>
                  <a:lnTo>
                    <a:pt x="799" y="200"/>
                  </a:lnTo>
                  <a:lnTo>
                    <a:pt x="764" y="204"/>
                  </a:lnTo>
                  <a:lnTo>
                    <a:pt x="728" y="207"/>
                  </a:lnTo>
                  <a:lnTo>
                    <a:pt x="693" y="211"/>
                  </a:lnTo>
                  <a:lnTo>
                    <a:pt x="661" y="215"/>
                  </a:lnTo>
                  <a:lnTo>
                    <a:pt x="598" y="216"/>
                  </a:lnTo>
                  <a:lnTo>
                    <a:pt x="534" y="217"/>
                  </a:lnTo>
                  <a:lnTo>
                    <a:pt x="473" y="216"/>
                  </a:lnTo>
                  <a:lnTo>
                    <a:pt x="411" y="214"/>
                  </a:lnTo>
                  <a:lnTo>
                    <a:pt x="350" y="209"/>
                  </a:lnTo>
                  <a:lnTo>
                    <a:pt x="291" y="203"/>
                  </a:lnTo>
                  <a:lnTo>
                    <a:pt x="232" y="193"/>
                  </a:lnTo>
                  <a:lnTo>
                    <a:pt x="176" y="180"/>
                  </a:lnTo>
                  <a:lnTo>
                    <a:pt x="122" y="163"/>
                  </a:lnTo>
                  <a:lnTo>
                    <a:pt x="71" y="141"/>
                  </a:lnTo>
                  <a:lnTo>
                    <a:pt x="71" y="126"/>
                  </a:lnTo>
                  <a:lnTo>
                    <a:pt x="68" y="111"/>
                  </a:lnTo>
                  <a:lnTo>
                    <a:pt x="63" y="96"/>
                  </a:lnTo>
                  <a:lnTo>
                    <a:pt x="58" y="83"/>
                  </a:lnTo>
                  <a:lnTo>
                    <a:pt x="51" y="69"/>
                  </a:lnTo>
                  <a:lnTo>
                    <a:pt x="41" y="55"/>
                  </a:lnTo>
                  <a:lnTo>
                    <a:pt x="32" y="41"/>
                  </a:lnTo>
                  <a:lnTo>
                    <a:pt x="22" y="28"/>
                  </a:lnTo>
                  <a:lnTo>
                    <a:pt x="12" y="14"/>
                  </a:lnTo>
                  <a:lnTo>
                    <a:pt x="0" y="0"/>
                  </a:lnTo>
                  <a:lnTo>
                    <a:pt x="36" y="12"/>
                  </a:lnTo>
                  <a:lnTo>
                    <a:pt x="61" y="27"/>
                  </a:lnTo>
                  <a:lnTo>
                    <a:pt x="76" y="44"/>
                  </a:lnTo>
                  <a:lnTo>
                    <a:pt x="88" y="63"/>
                  </a:lnTo>
                  <a:lnTo>
                    <a:pt x="95" y="83"/>
                  </a:lnTo>
                  <a:lnTo>
                    <a:pt x="105" y="102"/>
                  </a:lnTo>
                  <a:lnTo>
                    <a:pt x="120" y="121"/>
                  </a:lnTo>
                  <a:lnTo>
                    <a:pt x="142" y="139"/>
                  </a:lnTo>
                  <a:lnTo>
                    <a:pt x="176" y="152"/>
                  </a:lnTo>
                  <a:lnTo>
                    <a:pt x="220" y="161"/>
                  </a:lnTo>
                  <a:close/>
                </a:path>
              </a:pathLst>
            </a:custGeom>
            <a:solidFill>
              <a:srgbClr val="D1843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17479" name="Freeform 48">
              <a:extLst>
                <a:ext uri="{FF2B5EF4-FFF2-40B4-BE49-F238E27FC236}">
                  <a16:creationId xmlns:a16="http://schemas.microsoft.com/office/drawing/2014/main" id="{C521FEBE-6784-4DFB-90A9-08A03B903749}"/>
                </a:ext>
              </a:extLst>
            </p:cNvPr>
            <p:cNvSpPr>
              <a:spLocks/>
            </p:cNvSpPr>
            <p:nvPr/>
          </p:nvSpPr>
          <p:spPr bwMode="auto">
            <a:xfrm>
              <a:off x="2140" y="3743"/>
              <a:ext cx="101" cy="121"/>
            </a:xfrm>
            <a:custGeom>
              <a:avLst/>
              <a:gdLst>
                <a:gd name="T0" fmla="*/ 81 w 101"/>
                <a:gd name="T1" fmla="*/ 103 h 121"/>
                <a:gd name="T2" fmla="*/ 44 w 101"/>
                <a:gd name="T3" fmla="*/ 121 h 121"/>
                <a:gd name="T4" fmla="*/ 39 w 101"/>
                <a:gd name="T5" fmla="*/ 110 h 121"/>
                <a:gd name="T6" fmla="*/ 34 w 101"/>
                <a:gd name="T7" fmla="*/ 100 h 121"/>
                <a:gd name="T8" fmla="*/ 29 w 101"/>
                <a:gd name="T9" fmla="*/ 88 h 121"/>
                <a:gd name="T10" fmla="*/ 25 w 101"/>
                <a:gd name="T11" fmla="*/ 77 h 121"/>
                <a:gd name="T12" fmla="*/ 20 w 101"/>
                <a:gd name="T13" fmla="*/ 67 h 121"/>
                <a:gd name="T14" fmla="*/ 15 w 101"/>
                <a:gd name="T15" fmla="*/ 55 h 121"/>
                <a:gd name="T16" fmla="*/ 10 w 101"/>
                <a:gd name="T17" fmla="*/ 44 h 121"/>
                <a:gd name="T18" fmla="*/ 5 w 101"/>
                <a:gd name="T19" fmla="*/ 32 h 121"/>
                <a:gd name="T20" fmla="*/ 3 w 101"/>
                <a:gd name="T21" fmla="*/ 20 h 121"/>
                <a:gd name="T22" fmla="*/ 0 w 101"/>
                <a:gd name="T23" fmla="*/ 6 h 121"/>
                <a:gd name="T24" fmla="*/ 47 w 101"/>
                <a:gd name="T25" fmla="*/ 0 h 121"/>
                <a:gd name="T26" fmla="*/ 76 w 101"/>
                <a:gd name="T27" fmla="*/ 0 h 121"/>
                <a:gd name="T28" fmla="*/ 93 w 101"/>
                <a:gd name="T29" fmla="*/ 6 h 121"/>
                <a:gd name="T30" fmla="*/ 101 w 101"/>
                <a:gd name="T31" fmla="*/ 16 h 121"/>
                <a:gd name="T32" fmla="*/ 101 w 101"/>
                <a:gd name="T33" fmla="*/ 30 h 121"/>
                <a:gd name="T34" fmla="*/ 93 w 101"/>
                <a:gd name="T35" fmla="*/ 46 h 121"/>
                <a:gd name="T36" fmla="*/ 86 w 101"/>
                <a:gd name="T37" fmla="*/ 62 h 121"/>
                <a:gd name="T38" fmla="*/ 81 w 101"/>
                <a:gd name="T39" fmla="*/ 78 h 121"/>
                <a:gd name="T40" fmla="*/ 79 w 101"/>
                <a:gd name="T41" fmla="*/ 93 h 121"/>
                <a:gd name="T42" fmla="*/ 81 w 101"/>
                <a:gd name="T43" fmla="*/ 104 h 121"/>
                <a:gd name="T44" fmla="*/ 81 w 101"/>
                <a:gd name="T45" fmla="*/ 104 h 121"/>
                <a:gd name="T46" fmla="*/ 81 w 101"/>
                <a:gd name="T47" fmla="*/ 103 h 121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101"/>
                <a:gd name="T73" fmla="*/ 0 h 121"/>
                <a:gd name="T74" fmla="*/ 101 w 101"/>
                <a:gd name="T75" fmla="*/ 121 h 121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101" h="121">
                  <a:moveTo>
                    <a:pt x="81" y="103"/>
                  </a:moveTo>
                  <a:lnTo>
                    <a:pt x="44" y="121"/>
                  </a:lnTo>
                  <a:lnTo>
                    <a:pt x="39" y="110"/>
                  </a:lnTo>
                  <a:lnTo>
                    <a:pt x="34" y="100"/>
                  </a:lnTo>
                  <a:lnTo>
                    <a:pt x="29" y="88"/>
                  </a:lnTo>
                  <a:lnTo>
                    <a:pt x="25" y="77"/>
                  </a:lnTo>
                  <a:lnTo>
                    <a:pt x="20" y="67"/>
                  </a:lnTo>
                  <a:lnTo>
                    <a:pt x="15" y="55"/>
                  </a:lnTo>
                  <a:lnTo>
                    <a:pt x="10" y="44"/>
                  </a:lnTo>
                  <a:lnTo>
                    <a:pt x="5" y="32"/>
                  </a:lnTo>
                  <a:lnTo>
                    <a:pt x="3" y="20"/>
                  </a:lnTo>
                  <a:lnTo>
                    <a:pt x="0" y="6"/>
                  </a:lnTo>
                  <a:lnTo>
                    <a:pt x="47" y="0"/>
                  </a:lnTo>
                  <a:lnTo>
                    <a:pt x="76" y="0"/>
                  </a:lnTo>
                  <a:lnTo>
                    <a:pt x="93" y="6"/>
                  </a:lnTo>
                  <a:lnTo>
                    <a:pt x="101" y="16"/>
                  </a:lnTo>
                  <a:lnTo>
                    <a:pt x="101" y="30"/>
                  </a:lnTo>
                  <a:lnTo>
                    <a:pt x="93" y="46"/>
                  </a:lnTo>
                  <a:lnTo>
                    <a:pt x="86" y="62"/>
                  </a:lnTo>
                  <a:lnTo>
                    <a:pt x="81" y="78"/>
                  </a:lnTo>
                  <a:lnTo>
                    <a:pt x="79" y="93"/>
                  </a:lnTo>
                  <a:lnTo>
                    <a:pt x="81" y="104"/>
                  </a:lnTo>
                  <a:lnTo>
                    <a:pt x="81" y="103"/>
                  </a:lnTo>
                  <a:close/>
                </a:path>
              </a:pathLst>
            </a:custGeom>
            <a:solidFill>
              <a:srgbClr val="FF00B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17480" name="Freeform 49">
              <a:extLst>
                <a:ext uri="{FF2B5EF4-FFF2-40B4-BE49-F238E27FC236}">
                  <a16:creationId xmlns:a16="http://schemas.microsoft.com/office/drawing/2014/main" id="{4FD2A60F-74FC-46DA-BD72-E35BDAA51BE7}"/>
                </a:ext>
              </a:extLst>
            </p:cNvPr>
            <p:cNvSpPr>
              <a:spLocks/>
            </p:cNvSpPr>
            <p:nvPr/>
          </p:nvSpPr>
          <p:spPr bwMode="auto">
            <a:xfrm>
              <a:off x="2258" y="3747"/>
              <a:ext cx="122" cy="132"/>
            </a:xfrm>
            <a:custGeom>
              <a:avLst/>
              <a:gdLst>
                <a:gd name="T0" fmla="*/ 122 w 122"/>
                <a:gd name="T1" fmla="*/ 2 h 132"/>
                <a:gd name="T2" fmla="*/ 103 w 122"/>
                <a:gd name="T3" fmla="*/ 132 h 132"/>
                <a:gd name="T4" fmla="*/ 56 w 122"/>
                <a:gd name="T5" fmla="*/ 131 h 132"/>
                <a:gd name="T6" fmla="*/ 24 w 122"/>
                <a:gd name="T7" fmla="*/ 125 h 132"/>
                <a:gd name="T8" fmla="*/ 7 w 122"/>
                <a:gd name="T9" fmla="*/ 115 h 132"/>
                <a:gd name="T10" fmla="*/ 0 w 122"/>
                <a:gd name="T11" fmla="*/ 103 h 132"/>
                <a:gd name="T12" fmla="*/ 2 w 122"/>
                <a:gd name="T13" fmla="*/ 87 h 132"/>
                <a:gd name="T14" fmla="*/ 10 w 122"/>
                <a:gd name="T15" fmla="*/ 71 h 132"/>
                <a:gd name="T16" fmla="*/ 17 w 122"/>
                <a:gd name="T17" fmla="*/ 52 h 132"/>
                <a:gd name="T18" fmla="*/ 24 w 122"/>
                <a:gd name="T19" fmla="*/ 35 h 132"/>
                <a:gd name="T20" fmla="*/ 27 w 122"/>
                <a:gd name="T21" fmla="*/ 18 h 132"/>
                <a:gd name="T22" fmla="*/ 22 w 122"/>
                <a:gd name="T23" fmla="*/ 2 h 132"/>
                <a:gd name="T24" fmla="*/ 34 w 122"/>
                <a:gd name="T25" fmla="*/ 3 h 132"/>
                <a:gd name="T26" fmla="*/ 46 w 122"/>
                <a:gd name="T27" fmla="*/ 3 h 132"/>
                <a:gd name="T28" fmla="*/ 56 w 122"/>
                <a:gd name="T29" fmla="*/ 2 h 132"/>
                <a:gd name="T30" fmla="*/ 63 w 122"/>
                <a:gd name="T31" fmla="*/ 2 h 132"/>
                <a:gd name="T32" fmla="*/ 73 w 122"/>
                <a:gd name="T33" fmla="*/ 1 h 132"/>
                <a:gd name="T34" fmla="*/ 83 w 122"/>
                <a:gd name="T35" fmla="*/ 0 h 132"/>
                <a:gd name="T36" fmla="*/ 93 w 122"/>
                <a:gd name="T37" fmla="*/ 0 h 132"/>
                <a:gd name="T38" fmla="*/ 103 w 122"/>
                <a:gd name="T39" fmla="*/ 0 h 132"/>
                <a:gd name="T40" fmla="*/ 112 w 122"/>
                <a:gd name="T41" fmla="*/ 1 h 132"/>
                <a:gd name="T42" fmla="*/ 122 w 122"/>
                <a:gd name="T43" fmla="*/ 2 h 132"/>
                <a:gd name="T44" fmla="*/ 122 w 122"/>
                <a:gd name="T45" fmla="*/ 2 h 132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122"/>
                <a:gd name="T70" fmla="*/ 0 h 132"/>
                <a:gd name="T71" fmla="*/ 122 w 122"/>
                <a:gd name="T72" fmla="*/ 132 h 132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122" h="132">
                  <a:moveTo>
                    <a:pt x="122" y="2"/>
                  </a:moveTo>
                  <a:lnTo>
                    <a:pt x="103" y="132"/>
                  </a:lnTo>
                  <a:lnTo>
                    <a:pt x="56" y="131"/>
                  </a:lnTo>
                  <a:lnTo>
                    <a:pt x="24" y="125"/>
                  </a:lnTo>
                  <a:lnTo>
                    <a:pt x="7" y="115"/>
                  </a:lnTo>
                  <a:lnTo>
                    <a:pt x="0" y="103"/>
                  </a:lnTo>
                  <a:lnTo>
                    <a:pt x="2" y="87"/>
                  </a:lnTo>
                  <a:lnTo>
                    <a:pt x="10" y="71"/>
                  </a:lnTo>
                  <a:lnTo>
                    <a:pt x="17" y="52"/>
                  </a:lnTo>
                  <a:lnTo>
                    <a:pt x="24" y="35"/>
                  </a:lnTo>
                  <a:lnTo>
                    <a:pt x="27" y="18"/>
                  </a:lnTo>
                  <a:lnTo>
                    <a:pt x="22" y="2"/>
                  </a:lnTo>
                  <a:lnTo>
                    <a:pt x="34" y="3"/>
                  </a:lnTo>
                  <a:lnTo>
                    <a:pt x="46" y="3"/>
                  </a:lnTo>
                  <a:lnTo>
                    <a:pt x="56" y="2"/>
                  </a:lnTo>
                  <a:lnTo>
                    <a:pt x="63" y="2"/>
                  </a:lnTo>
                  <a:lnTo>
                    <a:pt x="73" y="1"/>
                  </a:lnTo>
                  <a:lnTo>
                    <a:pt x="83" y="0"/>
                  </a:lnTo>
                  <a:lnTo>
                    <a:pt x="93" y="0"/>
                  </a:lnTo>
                  <a:lnTo>
                    <a:pt x="103" y="0"/>
                  </a:lnTo>
                  <a:lnTo>
                    <a:pt x="112" y="1"/>
                  </a:lnTo>
                  <a:lnTo>
                    <a:pt x="122" y="2"/>
                  </a:lnTo>
                  <a:close/>
                </a:path>
              </a:pathLst>
            </a:custGeom>
            <a:solidFill>
              <a:srgbClr val="B3D9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17481" name="Freeform 50">
              <a:extLst>
                <a:ext uri="{FF2B5EF4-FFF2-40B4-BE49-F238E27FC236}">
                  <a16:creationId xmlns:a16="http://schemas.microsoft.com/office/drawing/2014/main" id="{44E6CEEF-EC7B-4C37-954C-5CD1FABF4146}"/>
                </a:ext>
              </a:extLst>
            </p:cNvPr>
            <p:cNvSpPr>
              <a:spLocks/>
            </p:cNvSpPr>
            <p:nvPr/>
          </p:nvSpPr>
          <p:spPr bwMode="auto">
            <a:xfrm>
              <a:off x="2405" y="3749"/>
              <a:ext cx="88" cy="185"/>
            </a:xfrm>
            <a:custGeom>
              <a:avLst/>
              <a:gdLst>
                <a:gd name="T0" fmla="*/ 88 w 88"/>
                <a:gd name="T1" fmla="*/ 0 h 185"/>
                <a:gd name="T2" fmla="*/ 88 w 88"/>
                <a:gd name="T3" fmla="*/ 19 h 185"/>
                <a:gd name="T4" fmla="*/ 88 w 88"/>
                <a:gd name="T5" fmla="*/ 38 h 185"/>
                <a:gd name="T6" fmla="*/ 86 w 88"/>
                <a:gd name="T7" fmla="*/ 56 h 185"/>
                <a:gd name="T8" fmla="*/ 86 w 88"/>
                <a:gd name="T9" fmla="*/ 75 h 185"/>
                <a:gd name="T10" fmla="*/ 86 w 88"/>
                <a:gd name="T11" fmla="*/ 94 h 185"/>
                <a:gd name="T12" fmla="*/ 83 w 88"/>
                <a:gd name="T13" fmla="*/ 112 h 185"/>
                <a:gd name="T14" fmla="*/ 81 w 88"/>
                <a:gd name="T15" fmla="*/ 130 h 185"/>
                <a:gd name="T16" fmla="*/ 76 w 88"/>
                <a:gd name="T17" fmla="*/ 150 h 185"/>
                <a:gd name="T18" fmla="*/ 71 w 88"/>
                <a:gd name="T19" fmla="*/ 168 h 185"/>
                <a:gd name="T20" fmla="*/ 64 w 88"/>
                <a:gd name="T21" fmla="*/ 185 h 185"/>
                <a:gd name="T22" fmla="*/ 34 w 88"/>
                <a:gd name="T23" fmla="*/ 173 h 185"/>
                <a:gd name="T24" fmla="*/ 14 w 88"/>
                <a:gd name="T25" fmla="*/ 157 h 185"/>
                <a:gd name="T26" fmla="*/ 2 w 88"/>
                <a:gd name="T27" fmla="*/ 139 h 185"/>
                <a:gd name="T28" fmla="*/ 0 w 88"/>
                <a:gd name="T29" fmla="*/ 120 h 185"/>
                <a:gd name="T30" fmla="*/ 2 w 88"/>
                <a:gd name="T31" fmla="*/ 99 h 185"/>
                <a:gd name="T32" fmla="*/ 7 w 88"/>
                <a:gd name="T33" fmla="*/ 79 h 185"/>
                <a:gd name="T34" fmla="*/ 12 w 88"/>
                <a:gd name="T35" fmla="*/ 58 h 185"/>
                <a:gd name="T36" fmla="*/ 17 w 88"/>
                <a:gd name="T37" fmla="*/ 38 h 185"/>
                <a:gd name="T38" fmla="*/ 22 w 88"/>
                <a:gd name="T39" fmla="*/ 18 h 185"/>
                <a:gd name="T40" fmla="*/ 19 w 88"/>
                <a:gd name="T41" fmla="*/ 0 h 185"/>
                <a:gd name="T42" fmla="*/ 88 w 88"/>
                <a:gd name="T43" fmla="*/ 0 h 185"/>
                <a:gd name="T44" fmla="*/ 88 w 88"/>
                <a:gd name="T45" fmla="*/ 0 h 185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88"/>
                <a:gd name="T70" fmla="*/ 0 h 185"/>
                <a:gd name="T71" fmla="*/ 88 w 88"/>
                <a:gd name="T72" fmla="*/ 185 h 185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88" h="185">
                  <a:moveTo>
                    <a:pt x="88" y="0"/>
                  </a:moveTo>
                  <a:lnTo>
                    <a:pt x="88" y="19"/>
                  </a:lnTo>
                  <a:lnTo>
                    <a:pt x="88" y="38"/>
                  </a:lnTo>
                  <a:lnTo>
                    <a:pt x="86" y="56"/>
                  </a:lnTo>
                  <a:lnTo>
                    <a:pt x="86" y="75"/>
                  </a:lnTo>
                  <a:lnTo>
                    <a:pt x="86" y="94"/>
                  </a:lnTo>
                  <a:lnTo>
                    <a:pt x="83" y="112"/>
                  </a:lnTo>
                  <a:lnTo>
                    <a:pt x="81" y="130"/>
                  </a:lnTo>
                  <a:lnTo>
                    <a:pt x="76" y="150"/>
                  </a:lnTo>
                  <a:lnTo>
                    <a:pt x="71" y="168"/>
                  </a:lnTo>
                  <a:lnTo>
                    <a:pt x="64" y="185"/>
                  </a:lnTo>
                  <a:lnTo>
                    <a:pt x="34" y="173"/>
                  </a:lnTo>
                  <a:lnTo>
                    <a:pt x="14" y="157"/>
                  </a:lnTo>
                  <a:lnTo>
                    <a:pt x="2" y="139"/>
                  </a:lnTo>
                  <a:lnTo>
                    <a:pt x="0" y="120"/>
                  </a:lnTo>
                  <a:lnTo>
                    <a:pt x="2" y="99"/>
                  </a:lnTo>
                  <a:lnTo>
                    <a:pt x="7" y="79"/>
                  </a:lnTo>
                  <a:lnTo>
                    <a:pt x="12" y="58"/>
                  </a:lnTo>
                  <a:lnTo>
                    <a:pt x="17" y="38"/>
                  </a:lnTo>
                  <a:lnTo>
                    <a:pt x="22" y="18"/>
                  </a:lnTo>
                  <a:lnTo>
                    <a:pt x="19" y="0"/>
                  </a:lnTo>
                  <a:lnTo>
                    <a:pt x="88" y="0"/>
                  </a:lnTo>
                  <a:close/>
                </a:path>
              </a:pathLst>
            </a:custGeom>
            <a:solidFill>
              <a:srgbClr val="FF00B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17482" name="Freeform 51">
              <a:extLst>
                <a:ext uri="{FF2B5EF4-FFF2-40B4-BE49-F238E27FC236}">
                  <a16:creationId xmlns:a16="http://schemas.microsoft.com/office/drawing/2014/main" id="{23C77916-1AF8-4077-B8EA-2863DA100426}"/>
                </a:ext>
              </a:extLst>
            </p:cNvPr>
            <p:cNvSpPr>
              <a:spLocks/>
            </p:cNvSpPr>
            <p:nvPr/>
          </p:nvSpPr>
          <p:spPr bwMode="auto">
            <a:xfrm>
              <a:off x="2184" y="3977"/>
              <a:ext cx="275" cy="147"/>
            </a:xfrm>
            <a:custGeom>
              <a:avLst/>
              <a:gdLst>
                <a:gd name="T0" fmla="*/ 265 w 275"/>
                <a:gd name="T1" fmla="*/ 86 h 147"/>
                <a:gd name="T2" fmla="*/ 262 w 275"/>
                <a:gd name="T3" fmla="*/ 94 h 147"/>
                <a:gd name="T4" fmla="*/ 262 w 275"/>
                <a:gd name="T5" fmla="*/ 100 h 147"/>
                <a:gd name="T6" fmla="*/ 265 w 275"/>
                <a:gd name="T7" fmla="*/ 106 h 147"/>
                <a:gd name="T8" fmla="*/ 270 w 275"/>
                <a:gd name="T9" fmla="*/ 113 h 147"/>
                <a:gd name="T10" fmla="*/ 272 w 275"/>
                <a:gd name="T11" fmla="*/ 120 h 147"/>
                <a:gd name="T12" fmla="*/ 275 w 275"/>
                <a:gd name="T13" fmla="*/ 126 h 147"/>
                <a:gd name="T14" fmla="*/ 275 w 275"/>
                <a:gd name="T15" fmla="*/ 131 h 147"/>
                <a:gd name="T16" fmla="*/ 272 w 275"/>
                <a:gd name="T17" fmla="*/ 137 h 147"/>
                <a:gd name="T18" fmla="*/ 267 w 275"/>
                <a:gd name="T19" fmla="*/ 143 h 147"/>
                <a:gd name="T20" fmla="*/ 258 w 275"/>
                <a:gd name="T21" fmla="*/ 147 h 147"/>
                <a:gd name="T22" fmla="*/ 240 w 275"/>
                <a:gd name="T23" fmla="*/ 129 h 147"/>
                <a:gd name="T24" fmla="*/ 216 w 275"/>
                <a:gd name="T25" fmla="*/ 114 h 147"/>
                <a:gd name="T26" fmla="*/ 184 w 275"/>
                <a:gd name="T27" fmla="*/ 100 h 147"/>
                <a:gd name="T28" fmla="*/ 150 w 275"/>
                <a:gd name="T29" fmla="*/ 89 h 147"/>
                <a:gd name="T30" fmla="*/ 113 w 275"/>
                <a:gd name="T31" fmla="*/ 78 h 147"/>
                <a:gd name="T32" fmla="*/ 79 w 275"/>
                <a:gd name="T33" fmla="*/ 66 h 147"/>
                <a:gd name="T34" fmla="*/ 47 w 275"/>
                <a:gd name="T35" fmla="*/ 54 h 147"/>
                <a:gd name="T36" fmla="*/ 22 w 275"/>
                <a:gd name="T37" fmla="*/ 39 h 147"/>
                <a:gd name="T38" fmla="*/ 8 w 275"/>
                <a:gd name="T39" fmla="*/ 22 h 147"/>
                <a:gd name="T40" fmla="*/ 0 w 275"/>
                <a:gd name="T41" fmla="*/ 0 h 147"/>
                <a:gd name="T42" fmla="*/ 35 w 275"/>
                <a:gd name="T43" fmla="*/ 2 h 147"/>
                <a:gd name="T44" fmla="*/ 69 w 275"/>
                <a:gd name="T45" fmla="*/ 6 h 147"/>
                <a:gd name="T46" fmla="*/ 101 w 275"/>
                <a:gd name="T47" fmla="*/ 11 h 147"/>
                <a:gd name="T48" fmla="*/ 130 w 275"/>
                <a:gd name="T49" fmla="*/ 18 h 147"/>
                <a:gd name="T50" fmla="*/ 160 w 275"/>
                <a:gd name="T51" fmla="*/ 27 h 147"/>
                <a:gd name="T52" fmla="*/ 184 w 275"/>
                <a:gd name="T53" fmla="*/ 36 h 147"/>
                <a:gd name="T54" fmla="*/ 209 w 275"/>
                <a:gd name="T55" fmla="*/ 48 h 147"/>
                <a:gd name="T56" fmla="*/ 231 w 275"/>
                <a:gd name="T57" fmla="*/ 59 h 147"/>
                <a:gd name="T58" fmla="*/ 250 w 275"/>
                <a:gd name="T59" fmla="*/ 73 h 147"/>
                <a:gd name="T60" fmla="*/ 265 w 275"/>
                <a:gd name="T61" fmla="*/ 86 h 147"/>
                <a:gd name="T62" fmla="*/ 265 w 275"/>
                <a:gd name="T63" fmla="*/ 86 h 147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275"/>
                <a:gd name="T97" fmla="*/ 0 h 147"/>
                <a:gd name="T98" fmla="*/ 275 w 275"/>
                <a:gd name="T99" fmla="*/ 147 h 147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275" h="147">
                  <a:moveTo>
                    <a:pt x="265" y="86"/>
                  </a:moveTo>
                  <a:lnTo>
                    <a:pt x="262" y="94"/>
                  </a:lnTo>
                  <a:lnTo>
                    <a:pt x="262" y="100"/>
                  </a:lnTo>
                  <a:lnTo>
                    <a:pt x="265" y="106"/>
                  </a:lnTo>
                  <a:lnTo>
                    <a:pt x="270" y="113"/>
                  </a:lnTo>
                  <a:lnTo>
                    <a:pt x="272" y="120"/>
                  </a:lnTo>
                  <a:lnTo>
                    <a:pt x="275" y="126"/>
                  </a:lnTo>
                  <a:lnTo>
                    <a:pt x="275" y="131"/>
                  </a:lnTo>
                  <a:lnTo>
                    <a:pt x="272" y="137"/>
                  </a:lnTo>
                  <a:lnTo>
                    <a:pt x="267" y="143"/>
                  </a:lnTo>
                  <a:lnTo>
                    <a:pt x="258" y="147"/>
                  </a:lnTo>
                  <a:lnTo>
                    <a:pt x="240" y="129"/>
                  </a:lnTo>
                  <a:lnTo>
                    <a:pt x="216" y="114"/>
                  </a:lnTo>
                  <a:lnTo>
                    <a:pt x="184" y="100"/>
                  </a:lnTo>
                  <a:lnTo>
                    <a:pt x="150" y="89"/>
                  </a:lnTo>
                  <a:lnTo>
                    <a:pt x="113" y="78"/>
                  </a:lnTo>
                  <a:lnTo>
                    <a:pt x="79" y="66"/>
                  </a:lnTo>
                  <a:lnTo>
                    <a:pt x="47" y="54"/>
                  </a:lnTo>
                  <a:lnTo>
                    <a:pt x="22" y="39"/>
                  </a:lnTo>
                  <a:lnTo>
                    <a:pt x="8" y="22"/>
                  </a:lnTo>
                  <a:lnTo>
                    <a:pt x="0" y="0"/>
                  </a:lnTo>
                  <a:lnTo>
                    <a:pt x="35" y="2"/>
                  </a:lnTo>
                  <a:lnTo>
                    <a:pt x="69" y="6"/>
                  </a:lnTo>
                  <a:lnTo>
                    <a:pt x="101" y="11"/>
                  </a:lnTo>
                  <a:lnTo>
                    <a:pt x="130" y="18"/>
                  </a:lnTo>
                  <a:lnTo>
                    <a:pt x="160" y="27"/>
                  </a:lnTo>
                  <a:lnTo>
                    <a:pt x="184" y="36"/>
                  </a:lnTo>
                  <a:lnTo>
                    <a:pt x="209" y="48"/>
                  </a:lnTo>
                  <a:lnTo>
                    <a:pt x="231" y="59"/>
                  </a:lnTo>
                  <a:lnTo>
                    <a:pt x="250" y="73"/>
                  </a:lnTo>
                  <a:lnTo>
                    <a:pt x="265" y="86"/>
                  </a:lnTo>
                  <a:close/>
                </a:path>
              </a:pathLst>
            </a:custGeom>
            <a:solidFill>
              <a:srgbClr val="00FF5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17483" name="Freeform 52">
              <a:extLst>
                <a:ext uri="{FF2B5EF4-FFF2-40B4-BE49-F238E27FC236}">
                  <a16:creationId xmlns:a16="http://schemas.microsoft.com/office/drawing/2014/main" id="{17B91EC2-948F-468E-A77F-192778CF1E87}"/>
                </a:ext>
              </a:extLst>
            </p:cNvPr>
            <p:cNvSpPr>
              <a:spLocks/>
            </p:cNvSpPr>
            <p:nvPr/>
          </p:nvSpPr>
          <p:spPr bwMode="auto">
            <a:xfrm>
              <a:off x="1611" y="3893"/>
              <a:ext cx="272" cy="151"/>
            </a:xfrm>
            <a:custGeom>
              <a:avLst/>
              <a:gdLst>
                <a:gd name="T0" fmla="*/ 272 w 272"/>
                <a:gd name="T1" fmla="*/ 151 h 151"/>
                <a:gd name="T2" fmla="*/ 0 w 272"/>
                <a:gd name="T3" fmla="*/ 0 h 151"/>
                <a:gd name="T4" fmla="*/ 272 w 272"/>
                <a:gd name="T5" fmla="*/ 144 h 151"/>
                <a:gd name="T6" fmla="*/ 272 w 272"/>
                <a:gd name="T7" fmla="*/ 151 h 151"/>
                <a:gd name="T8" fmla="*/ 272 w 272"/>
                <a:gd name="T9" fmla="*/ 151 h 15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72"/>
                <a:gd name="T16" fmla="*/ 0 h 151"/>
                <a:gd name="T17" fmla="*/ 272 w 272"/>
                <a:gd name="T18" fmla="*/ 151 h 15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72" h="151">
                  <a:moveTo>
                    <a:pt x="272" y="151"/>
                  </a:moveTo>
                  <a:lnTo>
                    <a:pt x="0" y="0"/>
                  </a:lnTo>
                  <a:lnTo>
                    <a:pt x="272" y="144"/>
                  </a:lnTo>
                  <a:lnTo>
                    <a:pt x="272" y="151"/>
                  </a:lnTo>
                  <a:close/>
                </a:path>
              </a:pathLst>
            </a:custGeom>
            <a:solidFill>
              <a:srgbClr val="0019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17484" name="Freeform 53">
              <a:extLst>
                <a:ext uri="{FF2B5EF4-FFF2-40B4-BE49-F238E27FC236}">
                  <a16:creationId xmlns:a16="http://schemas.microsoft.com/office/drawing/2014/main" id="{1E0FB38E-D2E4-4B5F-9E1A-5865CCECDE09}"/>
                </a:ext>
              </a:extLst>
            </p:cNvPr>
            <p:cNvSpPr>
              <a:spLocks/>
            </p:cNvSpPr>
            <p:nvPr/>
          </p:nvSpPr>
          <p:spPr bwMode="auto">
            <a:xfrm>
              <a:off x="1824" y="4015"/>
              <a:ext cx="309" cy="109"/>
            </a:xfrm>
            <a:custGeom>
              <a:avLst/>
              <a:gdLst>
                <a:gd name="T0" fmla="*/ 309 w 309"/>
                <a:gd name="T1" fmla="*/ 25 h 109"/>
                <a:gd name="T2" fmla="*/ 306 w 309"/>
                <a:gd name="T3" fmla="*/ 37 h 109"/>
                <a:gd name="T4" fmla="*/ 296 w 309"/>
                <a:gd name="T5" fmla="*/ 46 h 109"/>
                <a:gd name="T6" fmla="*/ 284 w 309"/>
                <a:gd name="T7" fmla="*/ 54 h 109"/>
                <a:gd name="T8" fmla="*/ 267 w 309"/>
                <a:gd name="T9" fmla="*/ 62 h 109"/>
                <a:gd name="T10" fmla="*/ 250 w 309"/>
                <a:gd name="T11" fmla="*/ 68 h 109"/>
                <a:gd name="T12" fmla="*/ 230 w 309"/>
                <a:gd name="T13" fmla="*/ 75 h 109"/>
                <a:gd name="T14" fmla="*/ 208 w 309"/>
                <a:gd name="T15" fmla="*/ 80 h 109"/>
                <a:gd name="T16" fmla="*/ 186 w 309"/>
                <a:gd name="T17" fmla="*/ 85 h 109"/>
                <a:gd name="T18" fmla="*/ 167 w 309"/>
                <a:gd name="T19" fmla="*/ 91 h 109"/>
                <a:gd name="T20" fmla="*/ 147 w 309"/>
                <a:gd name="T21" fmla="*/ 96 h 109"/>
                <a:gd name="T22" fmla="*/ 135 w 309"/>
                <a:gd name="T23" fmla="*/ 99 h 109"/>
                <a:gd name="T24" fmla="*/ 122 w 309"/>
                <a:gd name="T25" fmla="*/ 102 h 109"/>
                <a:gd name="T26" fmla="*/ 110 w 309"/>
                <a:gd name="T27" fmla="*/ 103 h 109"/>
                <a:gd name="T28" fmla="*/ 95 w 309"/>
                <a:gd name="T29" fmla="*/ 105 h 109"/>
                <a:gd name="T30" fmla="*/ 83 w 309"/>
                <a:gd name="T31" fmla="*/ 107 h 109"/>
                <a:gd name="T32" fmla="*/ 69 w 309"/>
                <a:gd name="T33" fmla="*/ 108 h 109"/>
                <a:gd name="T34" fmla="*/ 54 w 309"/>
                <a:gd name="T35" fmla="*/ 108 h 109"/>
                <a:gd name="T36" fmla="*/ 39 w 309"/>
                <a:gd name="T37" fmla="*/ 109 h 109"/>
                <a:gd name="T38" fmla="*/ 24 w 309"/>
                <a:gd name="T39" fmla="*/ 109 h 109"/>
                <a:gd name="T40" fmla="*/ 7 w 309"/>
                <a:gd name="T41" fmla="*/ 108 h 109"/>
                <a:gd name="T42" fmla="*/ 0 w 309"/>
                <a:gd name="T43" fmla="*/ 93 h 109"/>
                <a:gd name="T44" fmla="*/ 5 w 309"/>
                <a:gd name="T45" fmla="*/ 81 h 109"/>
                <a:gd name="T46" fmla="*/ 17 w 309"/>
                <a:gd name="T47" fmla="*/ 71 h 109"/>
                <a:gd name="T48" fmla="*/ 37 w 309"/>
                <a:gd name="T49" fmla="*/ 63 h 109"/>
                <a:gd name="T50" fmla="*/ 64 w 309"/>
                <a:gd name="T51" fmla="*/ 56 h 109"/>
                <a:gd name="T52" fmla="*/ 93 w 309"/>
                <a:gd name="T53" fmla="*/ 51 h 109"/>
                <a:gd name="T54" fmla="*/ 122 w 309"/>
                <a:gd name="T55" fmla="*/ 45 h 109"/>
                <a:gd name="T56" fmla="*/ 152 w 309"/>
                <a:gd name="T57" fmla="*/ 39 h 109"/>
                <a:gd name="T58" fmla="*/ 181 w 309"/>
                <a:gd name="T59" fmla="*/ 33 h 109"/>
                <a:gd name="T60" fmla="*/ 203 w 309"/>
                <a:gd name="T61" fmla="*/ 25 h 109"/>
                <a:gd name="T62" fmla="*/ 216 w 309"/>
                <a:gd name="T63" fmla="*/ 21 h 109"/>
                <a:gd name="T64" fmla="*/ 230 w 309"/>
                <a:gd name="T65" fmla="*/ 16 h 109"/>
                <a:gd name="T66" fmla="*/ 245 w 309"/>
                <a:gd name="T67" fmla="*/ 11 h 109"/>
                <a:gd name="T68" fmla="*/ 257 w 309"/>
                <a:gd name="T69" fmla="*/ 6 h 109"/>
                <a:gd name="T70" fmla="*/ 272 w 309"/>
                <a:gd name="T71" fmla="*/ 3 h 109"/>
                <a:gd name="T72" fmla="*/ 284 w 309"/>
                <a:gd name="T73" fmla="*/ 0 h 109"/>
                <a:gd name="T74" fmla="*/ 294 w 309"/>
                <a:gd name="T75" fmla="*/ 1 h 109"/>
                <a:gd name="T76" fmla="*/ 301 w 309"/>
                <a:gd name="T77" fmla="*/ 6 h 109"/>
                <a:gd name="T78" fmla="*/ 309 w 309"/>
                <a:gd name="T79" fmla="*/ 14 h 109"/>
                <a:gd name="T80" fmla="*/ 309 w 309"/>
                <a:gd name="T81" fmla="*/ 25 h 109"/>
                <a:gd name="T82" fmla="*/ 309 w 309"/>
                <a:gd name="T83" fmla="*/ 25 h 109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309"/>
                <a:gd name="T127" fmla="*/ 0 h 109"/>
                <a:gd name="T128" fmla="*/ 309 w 309"/>
                <a:gd name="T129" fmla="*/ 109 h 109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309" h="109">
                  <a:moveTo>
                    <a:pt x="309" y="25"/>
                  </a:moveTo>
                  <a:lnTo>
                    <a:pt x="306" y="37"/>
                  </a:lnTo>
                  <a:lnTo>
                    <a:pt x="296" y="46"/>
                  </a:lnTo>
                  <a:lnTo>
                    <a:pt x="284" y="54"/>
                  </a:lnTo>
                  <a:lnTo>
                    <a:pt x="267" y="62"/>
                  </a:lnTo>
                  <a:lnTo>
                    <a:pt x="250" y="68"/>
                  </a:lnTo>
                  <a:lnTo>
                    <a:pt x="230" y="75"/>
                  </a:lnTo>
                  <a:lnTo>
                    <a:pt x="208" y="80"/>
                  </a:lnTo>
                  <a:lnTo>
                    <a:pt x="186" y="85"/>
                  </a:lnTo>
                  <a:lnTo>
                    <a:pt x="167" y="91"/>
                  </a:lnTo>
                  <a:lnTo>
                    <a:pt x="147" y="96"/>
                  </a:lnTo>
                  <a:lnTo>
                    <a:pt x="135" y="99"/>
                  </a:lnTo>
                  <a:lnTo>
                    <a:pt x="122" y="102"/>
                  </a:lnTo>
                  <a:lnTo>
                    <a:pt x="110" y="103"/>
                  </a:lnTo>
                  <a:lnTo>
                    <a:pt x="95" y="105"/>
                  </a:lnTo>
                  <a:lnTo>
                    <a:pt x="83" y="107"/>
                  </a:lnTo>
                  <a:lnTo>
                    <a:pt x="69" y="108"/>
                  </a:lnTo>
                  <a:lnTo>
                    <a:pt x="54" y="108"/>
                  </a:lnTo>
                  <a:lnTo>
                    <a:pt x="39" y="109"/>
                  </a:lnTo>
                  <a:lnTo>
                    <a:pt x="24" y="109"/>
                  </a:lnTo>
                  <a:lnTo>
                    <a:pt x="7" y="108"/>
                  </a:lnTo>
                  <a:lnTo>
                    <a:pt x="0" y="93"/>
                  </a:lnTo>
                  <a:lnTo>
                    <a:pt x="5" y="81"/>
                  </a:lnTo>
                  <a:lnTo>
                    <a:pt x="17" y="71"/>
                  </a:lnTo>
                  <a:lnTo>
                    <a:pt x="37" y="63"/>
                  </a:lnTo>
                  <a:lnTo>
                    <a:pt x="64" y="56"/>
                  </a:lnTo>
                  <a:lnTo>
                    <a:pt x="93" y="51"/>
                  </a:lnTo>
                  <a:lnTo>
                    <a:pt x="122" y="45"/>
                  </a:lnTo>
                  <a:lnTo>
                    <a:pt x="152" y="39"/>
                  </a:lnTo>
                  <a:lnTo>
                    <a:pt x="181" y="33"/>
                  </a:lnTo>
                  <a:lnTo>
                    <a:pt x="203" y="25"/>
                  </a:lnTo>
                  <a:lnTo>
                    <a:pt x="216" y="21"/>
                  </a:lnTo>
                  <a:lnTo>
                    <a:pt x="230" y="16"/>
                  </a:lnTo>
                  <a:lnTo>
                    <a:pt x="245" y="11"/>
                  </a:lnTo>
                  <a:lnTo>
                    <a:pt x="257" y="6"/>
                  </a:lnTo>
                  <a:lnTo>
                    <a:pt x="272" y="3"/>
                  </a:lnTo>
                  <a:lnTo>
                    <a:pt x="284" y="0"/>
                  </a:lnTo>
                  <a:lnTo>
                    <a:pt x="294" y="1"/>
                  </a:lnTo>
                  <a:lnTo>
                    <a:pt x="301" y="6"/>
                  </a:lnTo>
                  <a:lnTo>
                    <a:pt x="309" y="14"/>
                  </a:lnTo>
                  <a:lnTo>
                    <a:pt x="309" y="25"/>
                  </a:lnTo>
                  <a:close/>
                </a:path>
              </a:pathLst>
            </a:custGeom>
            <a:solidFill>
              <a:srgbClr val="D1843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17485" name="Freeform 54">
              <a:extLst>
                <a:ext uri="{FF2B5EF4-FFF2-40B4-BE49-F238E27FC236}">
                  <a16:creationId xmlns:a16="http://schemas.microsoft.com/office/drawing/2014/main" id="{ED03BC06-C6DB-4770-ABD0-1ACA5A0F5915}"/>
                </a:ext>
              </a:extLst>
            </p:cNvPr>
            <p:cNvSpPr>
              <a:spLocks/>
            </p:cNvSpPr>
            <p:nvPr/>
          </p:nvSpPr>
          <p:spPr bwMode="auto">
            <a:xfrm>
              <a:off x="1839" y="4058"/>
              <a:ext cx="451" cy="176"/>
            </a:xfrm>
            <a:custGeom>
              <a:avLst/>
              <a:gdLst>
                <a:gd name="T0" fmla="*/ 345 w 451"/>
                <a:gd name="T1" fmla="*/ 0 h 176"/>
                <a:gd name="T2" fmla="*/ 355 w 451"/>
                <a:gd name="T3" fmla="*/ 14 h 176"/>
                <a:gd name="T4" fmla="*/ 367 w 451"/>
                <a:gd name="T5" fmla="*/ 27 h 176"/>
                <a:gd name="T6" fmla="*/ 384 w 451"/>
                <a:gd name="T7" fmla="*/ 41 h 176"/>
                <a:gd name="T8" fmla="*/ 404 w 451"/>
                <a:gd name="T9" fmla="*/ 53 h 176"/>
                <a:gd name="T10" fmla="*/ 421 w 451"/>
                <a:gd name="T11" fmla="*/ 66 h 176"/>
                <a:gd name="T12" fmla="*/ 436 w 451"/>
                <a:gd name="T13" fmla="*/ 80 h 176"/>
                <a:gd name="T14" fmla="*/ 446 w 451"/>
                <a:gd name="T15" fmla="*/ 93 h 176"/>
                <a:gd name="T16" fmla="*/ 451 w 451"/>
                <a:gd name="T17" fmla="*/ 107 h 176"/>
                <a:gd name="T18" fmla="*/ 443 w 451"/>
                <a:gd name="T19" fmla="*/ 123 h 176"/>
                <a:gd name="T20" fmla="*/ 426 w 451"/>
                <a:gd name="T21" fmla="*/ 139 h 176"/>
                <a:gd name="T22" fmla="*/ 409 w 451"/>
                <a:gd name="T23" fmla="*/ 148 h 176"/>
                <a:gd name="T24" fmla="*/ 389 w 451"/>
                <a:gd name="T25" fmla="*/ 156 h 176"/>
                <a:gd name="T26" fmla="*/ 370 w 451"/>
                <a:gd name="T27" fmla="*/ 162 h 176"/>
                <a:gd name="T28" fmla="*/ 348 w 451"/>
                <a:gd name="T29" fmla="*/ 168 h 176"/>
                <a:gd name="T30" fmla="*/ 328 w 451"/>
                <a:gd name="T31" fmla="*/ 171 h 176"/>
                <a:gd name="T32" fmla="*/ 306 w 451"/>
                <a:gd name="T33" fmla="*/ 173 h 176"/>
                <a:gd name="T34" fmla="*/ 284 w 451"/>
                <a:gd name="T35" fmla="*/ 176 h 176"/>
                <a:gd name="T36" fmla="*/ 262 w 451"/>
                <a:gd name="T37" fmla="*/ 176 h 176"/>
                <a:gd name="T38" fmla="*/ 240 w 451"/>
                <a:gd name="T39" fmla="*/ 174 h 176"/>
                <a:gd name="T40" fmla="*/ 220 w 451"/>
                <a:gd name="T41" fmla="*/ 171 h 176"/>
                <a:gd name="T42" fmla="*/ 196 w 451"/>
                <a:gd name="T43" fmla="*/ 165 h 176"/>
                <a:gd name="T44" fmla="*/ 171 w 451"/>
                <a:gd name="T45" fmla="*/ 158 h 176"/>
                <a:gd name="T46" fmla="*/ 147 w 451"/>
                <a:gd name="T47" fmla="*/ 152 h 176"/>
                <a:gd name="T48" fmla="*/ 122 w 451"/>
                <a:gd name="T49" fmla="*/ 145 h 176"/>
                <a:gd name="T50" fmla="*/ 98 w 451"/>
                <a:gd name="T51" fmla="*/ 137 h 176"/>
                <a:gd name="T52" fmla="*/ 76 w 451"/>
                <a:gd name="T53" fmla="*/ 128 h 176"/>
                <a:gd name="T54" fmla="*/ 54 w 451"/>
                <a:gd name="T55" fmla="*/ 118 h 176"/>
                <a:gd name="T56" fmla="*/ 34 w 451"/>
                <a:gd name="T57" fmla="*/ 108 h 176"/>
                <a:gd name="T58" fmla="*/ 17 w 451"/>
                <a:gd name="T59" fmla="*/ 98 h 176"/>
                <a:gd name="T60" fmla="*/ 0 w 451"/>
                <a:gd name="T61" fmla="*/ 85 h 176"/>
                <a:gd name="T62" fmla="*/ 41 w 451"/>
                <a:gd name="T63" fmla="*/ 85 h 176"/>
                <a:gd name="T64" fmla="*/ 80 w 451"/>
                <a:gd name="T65" fmla="*/ 81 h 176"/>
                <a:gd name="T66" fmla="*/ 120 w 451"/>
                <a:gd name="T67" fmla="*/ 75 h 176"/>
                <a:gd name="T68" fmla="*/ 154 w 451"/>
                <a:gd name="T69" fmla="*/ 67 h 176"/>
                <a:gd name="T70" fmla="*/ 191 w 451"/>
                <a:gd name="T71" fmla="*/ 57 h 176"/>
                <a:gd name="T72" fmla="*/ 223 w 451"/>
                <a:gd name="T73" fmla="*/ 46 h 176"/>
                <a:gd name="T74" fmla="*/ 257 w 451"/>
                <a:gd name="T75" fmla="*/ 35 h 176"/>
                <a:gd name="T76" fmla="*/ 286 w 451"/>
                <a:gd name="T77" fmla="*/ 22 h 176"/>
                <a:gd name="T78" fmla="*/ 318 w 451"/>
                <a:gd name="T79" fmla="*/ 11 h 176"/>
                <a:gd name="T80" fmla="*/ 345 w 451"/>
                <a:gd name="T81" fmla="*/ 0 h 176"/>
                <a:gd name="T82" fmla="*/ 345 w 451"/>
                <a:gd name="T83" fmla="*/ 0 h 17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451"/>
                <a:gd name="T127" fmla="*/ 0 h 176"/>
                <a:gd name="T128" fmla="*/ 451 w 451"/>
                <a:gd name="T129" fmla="*/ 176 h 176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451" h="176">
                  <a:moveTo>
                    <a:pt x="345" y="0"/>
                  </a:moveTo>
                  <a:lnTo>
                    <a:pt x="355" y="14"/>
                  </a:lnTo>
                  <a:lnTo>
                    <a:pt x="367" y="27"/>
                  </a:lnTo>
                  <a:lnTo>
                    <a:pt x="384" y="41"/>
                  </a:lnTo>
                  <a:lnTo>
                    <a:pt x="404" y="53"/>
                  </a:lnTo>
                  <a:lnTo>
                    <a:pt x="421" y="66"/>
                  </a:lnTo>
                  <a:lnTo>
                    <a:pt x="436" y="80"/>
                  </a:lnTo>
                  <a:lnTo>
                    <a:pt x="446" y="93"/>
                  </a:lnTo>
                  <a:lnTo>
                    <a:pt x="451" y="107"/>
                  </a:lnTo>
                  <a:lnTo>
                    <a:pt x="443" y="123"/>
                  </a:lnTo>
                  <a:lnTo>
                    <a:pt x="426" y="139"/>
                  </a:lnTo>
                  <a:lnTo>
                    <a:pt x="409" y="148"/>
                  </a:lnTo>
                  <a:lnTo>
                    <a:pt x="389" y="156"/>
                  </a:lnTo>
                  <a:lnTo>
                    <a:pt x="370" y="162"/>
                  </a:lnTo>
                  <a:lnTo>
                    <a:pt x="348" y="168"/>
                  </a:lnTo>
                  <a:lnTo>
                    <a:pt x="328" y="171"/>
                  </a:lnTo>
                  <a:lnTo>
                    <a:pt x="306" y="173"/>
                  </a:lnTo>
                  <a:lnTo>
                    <a:pt x="284" y="176"/>
                  </a:lnTo>
                  <a:lnTo>
                    <a:pt x="262" y="176"/>
                  </a:lnTo>
                  <a:lnTo>
                    <a:pt x="240" y="174"/>
                  </a:lnTo>
                  <a:lnTo>
                    <a:pt x="220" y="171"/>
                  </a:lnTo>
                  <a:lnTo>
                    <a:pt x="196" y="165"/>
                  </a:lnTo>
                  <a:lnTo>
                    <a:pt x="171" y="158"/>
                  </a:lnTo>
                  <a:lnTo>
                    <a:pt x="147" y="152"/>
                  </a:lnTo>
                  <a:lnTo>
                    <a:pt x="122" y="145"/>
                  </a:lnTo>
                  <a:lnTo>
                    <a:pt x="98" y="137"/>
                  </a:lnTo>
                  <a:lnTo>
                    <a:pt x="76" y="128"/>
                  </a:lnTo>
                  <a:lnTo>
                    <a:pt x="54" y="118"/>
                  </a:lnTo>
                  <a:lnTo>
                    <a:pt x="34" y="108"/>
                  </a:lnTo>
                  <a:lnTo>
                    <a:pt x="17" y="98"/>
                  </a:lnTo>
                  <a:lnTo>
                    <a:pt x="0" y="85"/>
                  </a:lnTo>
                  <a:lnTo>
                    <a:pt x="41" y="85"/>
                  </a:lnTo>
                  <a:lnTo>
                    <a:pt x="80" y="81"/>
                  </a:lnTo>
                  <a:lnTo>
                    <a:pt x="120" y="75"/>
                  </a:lnTo>
                  <a:lnTo>
                    <a:pt x="154" y="67"/>
                  </a:lnTo>
                  <a:lnTo>
                    <a:pt x="191" y="57"/>
                  </a:lnTo>
                  <a:lnTo>
                    <a:pt x="223" y="46"/>
                  </a:lnTo>
                  <a:lnTo>
                    <a:pt x="257" y="35"/>
                  </a:lnTo>
                  <a:lnTo>
                    <a:pt x="286" y="22"/>
                  </a:lnTo>
                  <a:lnTo>
                    <a:pt x="318" y="11"/>
                  </a:lnTo>
                  <a:lnTo>
                    <a:pt x="345" y="0"/>
                  </a:lnTo>
                  <a:close/>
                </a:path>
              </a:pathLst>
            </a:custGeom>
            <a:solidFill>
              <a:srgbClr val="B347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400"/>
            </a:p>
          </p:txBody>
        </p:sp>
        <p:grpSp>
          <p:nvGrpSpPr>
            <p:cNvPr id="17486" name="Group 55">
              <a:extLst>
                <a:ext uri="{FF2B5EF4-FFF2-40B4-BE49-F238E27FC236}">
                  <a16:creationId xmlns:a16="http://schemas.microsoft.com/office/drawing/2014/main" id="{6E9E8DFE-B097-47C9-9F44-3F79B12FEFD4}"/>
                </a:ext>
              </a:extLst>
            </p:cNvPr>
            <p:cNvGrpSpPr>
              <a:grpSpLocks/>
            </p:cNvGrpSpPr>
            <p:nvPr/>
          </p:nvGrpSpPr>
          <p:grpSpPr bwMode="auto">
            <a:xfrm rot="-665025">
              <a:off x="1241" y="3611"/>
              <a:ext cx="1166" cy="666"/>
              <a:chOff x="1226" y="3481"/>
              <a:chExt cx="1166" cy="666"/>
            </a:xfrm>
          </p:grpSpPr>
          <p:sp>
            <p:nvSpPr>
              <p:cNvPr id="17496" name="Freeform 56">
                <a:extLst>
                  <a:ext uri="{FF2B5EF4-FFF2-40B4-BE49-F238E27FC236}">
                    <a16:creationId xmlns:a16="http://schemas.microsoft.com/office/drawing/2014/main" id="{9C02253F-007E-40D9-9175-B4668DE71DD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39" y="3481"/>
                <a:ext cx="892" cy="666"/>
              </a:xfrm>
              <a:custGeom>
                <a:avLst/>
                <a:gdLst>
                  <a:gd name="T0" fmla="*/ 620 w 892"/>
                  <a:gd name="T1" fmla="*/ 342 h 666"/>
                  <a:gd name="T2" fmla="*/ 622 w 892"/>
                  <a:gd name="T3" fmla="*/ 394 h 666"/>
                  <a:gd name="T4" fmla="*/ 637 w 892"/>
                  <a:gd name="T5" fmla="*/ 448 h 666"/>
                  <a:gd name="T6" fmla="*/ 676 w 892"/>
                  <a:gd name="T7" fmla="*/ 496 h 666"/>
                  <a:gd name="T8" fmla="*/ 755 w 892"/>
                  <a:gd name="T9" fmla="*/ 534 h 666"/>
                  <a:gd name="T10" fmla="*/ 828 w 892"/>
                  <a:gd name="T11" fmla="*/ 557 h 666"/>
                  <a:gd name="T12" fmla="*/ 858 w 892"/>
                  <a:gd name="T13" fmla="*/ 578 h 666"/>
                  <a:gd name="T14" fmla="*/ 882 w 892"/>
                  <a:gd name="T15" fmla="*/ 602 h 666"/>
                  <a:gd name="T16" fmla="*/ 892 w 892"/>
                  <a:gd name="T17" fmla="*/ 628 h 666"/>
                  <a:gd name="T18" fmla="*/ 882 w 892"/>
                  <a:gd name="T19" fmla="*/ 654 h 666"/>
                  <a:gd name="T20" fmla="*/ 850 w 892"/>
                  <a:gd name="T21" fmla="*/ 647 h 666"/>
                  <a:gd name="T22" fmla="*/ 809 w 892"/>
                  <a:gd name="T23" fmla="*/ 608 h 666"/>
                  <a:gd name="T24" fmla="*/ 762 w 892"/>
                  <a:gd name="T25" fmla="*/ 568 h 666"/>
                  <a:gd name="T26" fmla="*/ 711 w 892"/>
                  <a:gd name="T27" fmla="*/ 530 h 666"/>
                  <a:gd name="T28" fmla="*/ 649 w 892"/>
                  <a:gd name="T29" fmla="*/ 496 h 666"/>
                  <a:gd name="T30" fmla="*/ 598 w 892"/>
                  <a:gd name="T31" fmla="*/ 464 h 666"/>
                  <a:gd name="T32" fmla="*/ 583 w 892"/>
                  <a:gd name="T33" fmla="*/ 426 h 666"/>
                  <a:gd name="T34" fmla="*/ 586 w 892"/>
                  <a:gd name="T35" fmla="*/ 388 h 666"/>
                  <a:gd name="T36" fmla="*/ 590 w 892"/>
                  <a:gd name="T37" fmla="*/ 349 h 666"/>
                  <a:gd name="T38" fmla="*/ 586 w 892"/>
                  <a:gd name="T39" fmla="*/ 310 h 666"/>
                  <a:gd name="T40" fmla="*/ 541 w 892"/>
                  <a:gd name="T41" fmla="*/ 256 h 666"/>
                  <a:gd name="T42" fmla="*/ 463 w 892"/>
                  <a:gd name="T43" fmla="*/ 186 h 666"/>
                  <a:gd name="T44" fmla="*/ 358 w 892"/>
                  <a:gd name="T45" fmla="*/ 120 h 666"/>
                  <a:gd name="T46" fmla="*/ 230 w 892"/>
                  <a:gd name="T47" fmla="*/ 64 h 666"/>
                  <a:gd name="T48" fmla="*/ 83 w 892"/>
                  <a:gd name="T49" fmla="*/ 24 h 666"/>
                  <a:gd name="T50" fmla="*/ 37 w 892"/>
                  <a:gd name="T51" fmla="*/ 2 h 666"/>
                  <a:gd name="T52" fmla="*/ 108 w 892"/>
                  <a:gd name="T53" fmla="*/ 2 h 666"/>
                  <a:gd name="T54" fmla="*/ 179 w 892"/>
                  <a:gd name="T55" fmla="*/ 18 h 666"/>
                  <a:gd name="T56" fmla="*/ 245 w 892"/>
                  <a:gd name="T57" fmla="*/ 42 h 666"/>
                  <a:gd name="T58" fmla="*/ 306 w 892"/>
                  <a:gd name="T59" fmla="*/ 68 h 666"/>
                  <a:gd name="T60" fmla="*/ 367 w 892"/>
                  <a:gd name="T61" fmla="*/ 101 h 666"/>
                  <a:gd name="T62" fmla="*/ 434 w 892"/>
                  <a:gd name="T63" fmla="*/ 146 h 666"/>
                  <a:gd name="T64" fmla="*/ 497 w 892"/>
                  <a:gd name="T65" fmla="*/ 193 h 666"/>
                  <a:gd name="T66" fmla="*/ 551 w 892"/>
                  <a:gd name="T67" fmla="*/ 241 h 666"/>
                  <a:gd name="T68" fmla="*/ 598 w 892"/>
                  <a:gd name="T69" fmla="*/ 290 h 666"/>
                  <a:gd name="T70" fmla="*/ 617 w 892"/>
                  <a:gd name="T71" fmla="*/ 317 h 66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w 892"/>
                  <a:gd name="T109" fmla="*/ 0 h 666"/>
                  <a:gd name="T110" fmla="*/ 892 w 892"/>
                  <a:gd name="T111" fmla="*/ 666 h 666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T108" t="T109" r="T110" b="T111"/>
                <a:pathLst>
                  <a:path w="892" h="666">
                    <a:moveTo>
                      <a:pt x="617" y="316"/>
                    </a:moveTo>
                    <a:lnTo>
                      <a:pt x="620" y="342"/>
                    </a:lnTo>
                    <a:lnTo>
                      <a:pt x="620" y="368"/>
                    </a:lnTo>
                    <a:lnTo>
                      <a:pt x="622" y="394"/>
                    </a:lnTo>
                    <a:lnTo>
                      <a:pt x="627" y="422"/>
                    </a:lnTo>
                    <a:lnTo>
                      <a:pt x="637" y="448"/>
                    </a:lnTo>
                    <a:lnTo>
                      <a:pt x="652" y="473"/>
                    </a:lnTo>
                    <a:lnTo>
                      <a:pt x="676" y="496"/>
                    </a:lnTo>
                    <a:lnTo>
                      <a:pt x="711" y="517"/>
                    </a:lnTo>
                    <a:lnTo>
                      <a:pt x="755" y="534"/>
                    </a:lnTo>
                    <a:lnTo>
                      <a:pt x="811" y="546"/>
                    </a:lnTo>
                    <a:lnTo>
                      <a:pt x="828" y="557"/>
                    </a:lnTo>
                    <a:lnTo>
                      <a:pt x="845" y="567"/>
                    </a:lnTo>
                    <a:lnTo>
                      <a:pt x="858" y="578"/>
                    </a:lnTo>
                    <a:lnTo>
                      <a:pt x="872" y="590"/>
                    </a:lnTo>
                    <a:lnTo>
                      <a:pt x="882" y="602"/>
                    </a:lnTo>
                    <a:lnTo>
                      <a:pt x="890" y="615"/>
                    </a:lnTo>
                    <a:lnTo>
                      <a:pt x="892" y="628"/>
                    </a:lnTo>
                    <a:lnTo>
                      <a:pt x="890" y="640"/>
                    </a:lnTo>
                    <a:lnTo>
                      <a:pt x="882" y="654"/>
                    </a:lnTo>
                    <a:lnTo>
                      <a:pt x="870" y="666"/>
                    </a:lnTo>
                    <a:lnTo>
                      <a:pt x="850" y="647"/>
                    </a:lnTo>
                    <a:lnTo>
                      <a:pt x="831" y="628"/>
                    </a:lnTo>
                    <a:lnTo>
                      <a:pt x="809" y="608"/>
                    </a:lnTo>
                    <a:lnTo>
                      <a:pt x="787" y="589"/>
                    </a:lnTo>
                    <a:lnTo>
                      <a:pt x="762" y="568"/>
                    </a:lnTo>
                    <a:lnTo>
                      <a:pt x="738" y="550"/>
                    </a:lnTo>
                    <a:lnTo>
                      <a:pt x="711" y="530"/>
                    </a:lnTo>
                    <a:lnTo>
                      <a:pt x="681" y="513"/>
                    </a:lnTo>
                    <a:lnTo>
                      <a:pt x="649" y="496"/>
                    </a:lnTo>
                    <a:lnTo>
                      <a:pt x="617" y="481"/>
                    </a:lnTo>
                    <a:lnTo>
                      <a:pt x="598" y="464"/>
                    </a:lnTo>
                    <a:lnTo>
                      <a:pt x="588" y="446"/>
                    </a:lnTo>
                    <a:lnTo>
                      <a:pt x="583" y="426"/>
                    </a:lnTo>
                    <a:lnTo>
                      <a:pt x="583" y="407"/>
                    </a:lnTo>
                    <a:lnTo>
                      <a:pt x="586" y="388"/>
                    </a:lnTo>
                    <a:lnTo>
                      <a:pt x="588" y="368"/>
                    </a:lnTo>
                    <a:lnTo>
                      <a:pt x="590" y="349"/>
                    </a:lnTo>
                    <a:lnTo>
                      <a:pt x="590" y="329"/>
                    </a:lnTo>
                    <a:lnTo>
                      <a:pt x="586" y="310"/>
                    </a:lnTo>
                    <a:lnTo>
                      <a:pt x="573" y="290"/>
                    </a:lnTo>
                    <a:lnTo>
                      <a:pt x="541" y="256"/>
                    </a:lnTo>
                    <a:lnTo>
                      <a:pt x="505" y="221"/>
                    </a:lnTo>
                    <a:lnTo>
                      <a:pt x="463" y="186"/>
                    </a:lnTo>
                    <a:lnTo>
                      <a:pt x="414" y="152"/>
                    </a:lnTo>
                    <a:lnTo>
                      <a:pt x="358" y="120"/>
                    </a:lnTo>
                    <a:lnTo>
                      <a:pt x="296" y="90"/>
                    </a:lnTo>
                    <a:lnTo>
                      <a:pt x="230" y="64"/>
                    </a:lnTo>
                    <a:lnTo>
                      <a:pt x="159" y="42"/>
                    </a:lnTo>
                    <a:lnTo>
                      <a:pt x="83" y="24"/>
                    </a:lnTo>
                    <a:lnTo>
                      <a:pt x="0" y="12"/>
                    </a:lnTo>
                    <a:lnTo>
                      <a:pt x="37" y="2"/>
                    </a:lnTo>
                    <a:lnTo>
                      <a:pt x="73" y="0"/>
                    </a:lnTo>
                    <a:lnTo>
                      <a:pt x="108" y="2"/>
                    </a:lnTo>
                    <a:lnTo>
                      <a:pt x="144" y="9"/>
                    </a:lnTo>
                    <a:lnTo>
                      <a:pt x="179" y="18"/>
                    </a:lnTo>
                    <a:lnTo>
                      <a:pt x="211" y="30"/>
                    </a:lnTo>
                    <a:lnTo>
                      <a:pt x="245" y="42"/>
                    </a:lnTo>
                    <a:lnTo>
                      <a:pt x="277" y="56"/>
                    </a:lnTo>
                    <a:lnTo>
                      <a:pt x="306" y="68"/>
                    </a:lnTo>
                    <a:lnTo>
                      <a:pt x="333" y="78"/>
                    </a:lnTo>
                    <a:lnTo>
                      <a:pt x="367" y="101"/>
                    </a:lnTo>
                    <a:lnTo>
                      <a:pt x="402" y="124"/>
                    </a:lnTo>
                    <a:lnTo>
                      <a:pt x="434" y="146"/>
                    </a:lnTo>
                    <a:lnTo>
                      <a:pt x="465" y="169"/>
                    </a:lnTo>
                    <a:lnTo>
                      <a:pt x="497" y="193"/>
                    </a:lnTo>
                    <a:lnTo>
                      <a:pt x="524" y="216"/>
                    </a:lnTo>
                    <a:lnTo>
                      <a:pt x="551" y="241"/>
                    </a:lnTo>
                    <a:lnTo>
                      <a:pt x="576" y="265"/>
                    </a:lnTo>
                    <a:lnTo>
                      <a:pt x="598" y="290"/>
                    </a:lnTo>
                    <a:lnTo>
                      <a:pt x="617" y="317"/>
                    </a:lnTo>
                    <a:lnTo>
                      <a:pt x="617" y="316"/>
                    </a:lnTo>
                    <a:close/>
                  </a:path>
                </a:pathLst>
              </a:custGeom>
              <a:solidFill>
                <a:srgbClr val="D184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2400"/>
              </a:p>
            </p:txBody>
          </p:sp>
          <p:sp>
            <p:nvSpPr>
              <p:cNvPr id="17497" name="Freeform 57">
                <a:extLst>
                  <a:ext uri="{FF2B5EF4-FFF2-40B4-BE49-F238E27FC236}">
                    <a16:creationId xmlns:a16="http://schemas.microsoft.com/office/drawing/2014/main" id="{436F031C-A789-4CF4-8F7C-35146B17F9E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32" y="3483"/>
                <a:ext cx="760" cy="603"/>
              </a:xfrm>
              <a:custGeom>
                <a:avLst/>
                <a:gdLst>
                  <a:gd name="T0" fmla="*/ 378 w 760"/>
                  <a:gd name="T1" fmla="*/ 139 h 603"/>
                  <a:gd name="T2" fmla="*/ 417 w 760"/>
                  <a:gd name="T3" fmla="*/ 188 h 603"/>
                  <a:gd name="T4" fmla="*/ 447 w 760"/>
                  <a:gd name="T5" fmla="*/ 244 h 603"/>
                  <a:gd name="T6" fmla="*/ 471 w 760"/>
                  <a:gd name="T7" fmla="*/ 303 h 603"/>
                  <a:gd name="T8" fmla="*/ 491 w 760"/>
                  <a:gd name="T9" fmla="*/ 363 h 603"/>
                  <a:gd name="T10" fmla="*/ 508 w 760"/>
                  <a:gd name="T11" fmla="*/ 402 h 603"/>
                  <a:gd name="T12" fmla="*/ 520 w 760"/>
                  <a:gd name="T13" fmla="*/ 421 h 603"/>
                  <a:gd name="T14" fmla="*/ 527 w 760"/>
                  <a:gd name="T15" fmla="*/ 442 h 603"/>
                  <a:gd name="T16" fmla="*/ 542 w 760"/>
                  <a:gd name="T17" fmla="*/ 460 h 603"/>
                  <a:gd name="T18" fmla="*/ 562 w 760"/>
                  <a:gd name="T19" fmla="*/ 476 h 603"/>
                  <a:gd name="T20" fmla="*/ 579 w 760"/>
                  <a:gd name="T21" fmla="*/ 482 h 603"/>
                  <a:gd name="T22" fmla="*/ 581 w 760"/>
                  <a:gd name="T23" fmla="*/ 478 h 603"/>
                  <a:gd name="T24" fmla="*/ 584 w 760"/>
                  <a:gd name="T25" fmla="*/ 474 h 603"/>
                  <a:gd name="T26" fmla="*/ 581 w 760"/>
                  <a:gd name="T27" fmla="*/ 469 h 603"/>
                  <a:gd name="T28" fmla="*/ 581 w 760"/>
                  <a:gd name="T29" fmla="*/ 464 h 603"/>
                  <a:gd name="T30" fmla="*/ 606 w 760"/>
                  <a:gd name="T31" fmla="*/ 466 h 603"/>
                  <a:gd name="T32" fmla="*/ 645 w 760"/>
                  <a:gd name="T33" fmla="*/ 476 h 603"/>
                  <a:gd name="T34" fmla="*/ 679 w 760"/>
                  <a:gd name="T35" fmla="*/ 490 h 603"/>
                  <a:gd name="T36" fmla="*/ 711 w 760"/>
                  <a:gd name="T37" fmla="*/ 506 h 603"/>
                  <a:gd name="T38" fmla="*/ 738 w 760"/>
                  <a:gd name="T39" fmla="*/ 524 h 603"/>
                  <a:gd name="T40" fmla="*/ 755 w 760"/>
                  <a:gd name="T41" fmla="*/ 540 h 603"/>
                  <a:gd name="T42" fmla="*/ 760 w 760"/>
                  <a:gd name="T43" fmla="*/ 555 h 603"/>
                  <a:gd name="T44" fmla="*/ 755 w 760"/>
                  <a:gd name="T45" fmla="*/ 568 h 603"/>
                  <a:gd name="T46" fmla="*/ 748 w 760"/>
                  <a:gd name="T47" fmla="*/ 583 h 603"/>
                  <a:gd name="T48" fmla="*/ 738 w 760"/>
                  <a:gd name="T49" fmla="*/ 596 h 603"/>
                  <a:gd name="T50" fmla="*/ 719 w 760"/>
                  <a:gd name="T51" fmla="*/ 587 h 603"/>
                  <a:gd name="T52" fmla="*/ 677 w 760"/>
                  <a:gd name="T53" fmla="*/ 557 h 603"/>
                  <a:gd name="T54" fmla="*/ 628 w 760"/>
                  <a:gd name="T55" fmla="*/ 530 h 603"/>
                  <a:gd name="T56" fmla="*/ 572 w 760"/>
                  <a:gd name="T57" fmla="*/ 503 h 603"/>
                  <a:gd name="T58" fmla="*/ 515 w 760"/>
                  <a:gd name="T59" fmla="*/ 478 h 603"/>
                  <a:gd name="T60" fmla="*/ 491 w 760"/>
                  <a:gd name="T61" fmla="*/ 416 h 603"/>
                  <a:gd name="T62" fmla="*/ 459 w 760"/>
                  <a:gd name="T63" fmla="*/ 320 h 603"/>
                  <a:gd name="T64" fmla="*/ 388 w 760"/>
                  <a:gd name="T65" fmla="*/ 232 h 603"/>
                  <a:gd name="T66" fmla="*/ 285 w 760"/>
                  <a:gd name="T67" fmla="*/ 151 h 603"/>
                  <a:gd name="T68" fmla="*/ 167 w 760"/>
                  <a:gd name="T69" fmla="*/ 75 h 603"/>
                  <a:gd name="T70" fmla="*/ 0 w 760"/>
                  <a:gd name="T71" fmla="*/ 0 h 603"/>
                  <a:gd name="T72" fmla="*/ 91 w 760"/>
                  <a:gd name="T73" fmla="*/ 7 h 603"/>
                  <a:gd name="T74" fmla="*/ 174 w 760"/>
                  <a:gd name="T75" fmla="*/ 23 h 603"/>
                  <a:gd name="T76" fmla="*/ 250 w 760"/>
                  <a:gd name="T77" fmla="*/ 48 h 603"/>
                  <a:gd name="T78" fmla="*/ 312 w 760"/>
                  <a:gd name="T79" fmla="*/ 80 h 603"/>
                  <a:gd name="T80" fmla="*/ 353 w 760"/>
                  <a:gd name="T81" fmla="*/ 117 h 603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w 760"/>
                  <a:gd name="T124" fmla="*/ 0 h 603"/>
                  <a:gd name="T125" fmla="*/ 760 w 760"/>
                  <a:gd name="T126" fmla="*/ 603 h 603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T123" t="T124" r="T125" b="T126"/>
                <a:pathLst>
                  <a:path w="760" h="603">
                    <a:moveTo>
                      <a:pt x="353" y="117"/>
                    </a:moveTo>
                    <a:lnTo>
                      <a:pt x="378" y="139"/>
                    </a:lnTo>
                    <a:lnTo>
                      <a:pt x="400" y="163"/>
                    </a:lnTo>
                    <a:lnTo>
                      <a:pt x="417" y="188"/>
                    </a:lnTo>
                    <a:lnTo>
                      <a:pt x="434" y="215"/>
                    </a:lnTo>
                    <a:lnTo>
                      <a:pt x="447" y="244"/>
                    </a:lnTo>
                    <a:lnTo>
                      <a:pt x="459" y="274"/>
                    </a:lnTo>
                    <a:lnTo>
                      <a:pt x="471" y="303"/>
                    </a:lnTo>
                    <a:lnTo>
                      <a:pt x="481" y="333"/>
                    </a:lnTo>
                    <a:lnTo>
                      <a:pt x="491" y="363"/>
                    </a:lnTo>
                    <a:lnTo>
                      <a:pt x="500" y="391"/>
                    </a:lnTo>
                    <a:lnTo>
                      <a:pt x="508" y="402"/>
                    </a:lnTo>
                    <a:lnTo>
                      <a:pt x="515" y="411"/>
                    </a:lnTo>
                    <a:lnTo>
                      <a:pt x="520" y="421"/>
                    </a:lnTo>
                    <a:lnTo>
                      <a:pt x="522" y="431"/>
                    </a:lnTo>
                    <a:lnTo>
                      <a:pt x="527" y="442"/>
                    </a:lnTo>
                    <a:lnTo>
                      <a:pt x="535" y="451"/>
                    </a:lnTo>
                    <a:lnTo>
                      <a:pt x="542" y="460"/>
                    </a:lnTo>
                    <a:lnTo>
                      <a:pt x="549" y="468"/>
                    </a:lnTo>
                    <a:lnTo>
                      <a:pt x="562" y="476"/>
                    </a:lnTo>
                    <a:lnTo>
                      <a:pt x="574" y="483"/>
                    </a:lnTo>
                    <a:lnTo>
                      <a:pt x="579" y="482"/>
                    </a:lnTo>
                    <a:lnTo>
                      <a:pt x="581" y="479"/>
                    </a:lnTo>
                    <a:lnTo>
                      <a:pt x="581" y="478"/>
                    </a:lnTo>
                    <a:lnTo>
                      <a:pt x="584" y="476"/>
                    </a:lnTo>
                    <a:lnTo>
                      <a:pt x="584" y="474"/>
                    </a:lnTo>
                    <a:lnTo>
                      <a:pt x="581" y="471"/>
                    </a:lnTo>
                    <a:lnTo>
                      <a:pt x="581" y="469"/>
                    </a:lnTo>
                    <a:lnTo>
                      <a:pt x="581" y="467"/>
                    </a:lnTo>
                    <a:lnTo>
                      <a:pt x="581" y="464"/>
                    </a:lnTo>
                    <a:lnTo>
                      <a:pt x="581" y="462"/>
                    </a:lnTo>
                    <a:lnTo>
                      <a:pt x="606" y="466"/>
                    </a:lnTo>
                    <a:lnTo>
                      <a:pt x="625" y="470"/>
                    </a:lnTo>
                    <a:lnTo>
                      <a:pt x="645" y="476"/>
                    </a:lnTo>
                    <a:lnTo>
                      <a:pt x="662" y="482"/>
                    </a:lnTo>
                    <a:lnTo>
                      <a:pt x="679" y="490"/>
                    </a:lnTo>
                    <a:lnTo>
                      <a:pt x="694" y="498"/>
                    </a:lnTo>
                    <a:lnTo>
                      <a:pt x="711" y="506"/>
                    </a:lnTo>
                    <a:lnTo>
                      <a:pt x="723" y="515"/>
                    </a:lnTo>
                    <a:lnTo>
                      <a:pt x="738" y="524"/>
                    </a:lnTo>
                    <a:lnTo>
                      <a:pt x="750" y="532"/>
                    </a:lnTo>
                    <a:lnTo>
                      <a:pt x="755" y="540"/>
                    </a:lnTo>
                    <a:lnTo>
                      <a:pt x="758" y="547"/>
                    </a:lnTo>
                    <a:lnTo>
                      <a:pt x="760" y="555"/>
                    </a:lnTo>
                    <a:lnTo>
                      <a:pt x="758" y="562"/>
                    </a:lnTo>
                    <a:lnTo>
                      <a:pt x="755" y="568"/>
                    </a:lnTo>
                    <a:lnTo>
                      <a:pt x="753" y="576"/>
                    </a:lnTo>
                    <a:lnTo>
                      <a:pt x="748" y="583"/>
                    </a:lnTo>
                    <a:lnTo>
                      <a:pt x="743" y="590"/>
                    </a:lnTo>
                    <a:lnTo>
                      <a:pt x="738" y="596"/>
                    </a:lnTo>
                    <a:lnTo>
                      <a:pt x="733" y="603"/>
                    </a:lnTo>
                    <a:lnTo>
                      <a:pt x="719" y="587"/>
                    </a:lnTo>
                    <a:lnTo>
                      <a:pt x="699" y="572"/>
                    </a:lnTo>
                    <a:lnTo>
                      <a:pt x="677" y="557"/>
                    </a:lnTo>
                    <a:lnTo>
                      <a:pt x="655" y="543"/>
                    </a:lnTo>
                    <a:lnTo>
                      <a:pt x="628" y="530"/>
                    </a:lnTo>
                    <a:lnTo>
                      <a:pt x="601" y="516"/>
                    </a:lnTo>
                    <a:lnTo>
                      <a:pt x="572" y="503"/>
                    </a:lnTo>
                    <a:lnTo>
                      <a:pt x="545" y="491"/>
                    </a:lnTo>
                    <a:lnTo>
                      <a:pt x="515" y="478"/>
                    </a:lnTo>
                    <a:lnTo>
                      <a:pt x="486" y="467"/>
                    </a:lnTo>
                    <a:lnTo>
                      <a:pt x="491" y="416"/>
                    </a:lnTo>
                    <a:lnTo>
                      <a:pt x="481" y="367"/>
                    </a:lnTo>
                    <a:lnTo>
                      <a:pt x="459" y="320"/>
                    </a:lnTo>
                    <a:lnTo>
                      <a:pt x="427" y="276"/>
                    </a:lnTo>
                    <a:lnTo>
                      <a:pt x="388" y="232"/>
                    </a:lnTo>
                    <a:lnTo>
                      <a:pt x="339" y="191"/>
                    </a:lnTo>
                    <a:lnTo>
                      <a:pt x="285" y="151"/>
                    </a:lnTo>
                    <a:lnTo>
                      <a:pt x="226" y="112"/>
                    </a:lnTo>
                    <a:lnTo>
                      <a:pt x="167" y="75"/>
                    </a:lnTo>
                    <a:lnTo>
                      <a:pt x="103" y="38"/>
                    </a:lnTo>
                    <a:lnTo>
                      <a:pt x="0" y="0"/>
                    </a:lnTo>
                    <a:lnTo>
                      <a:pt x="47" y="3"/>
                    </a:lnTo>
                    <a:lnTo>
                      <a:pt x="91" y="7"/>
                    </a:lnTo>
                    <a:lnTo>
                      <a:pt x="133" y="14"/>
                    </a:lnTo>
                    <a:lnTo>
                      <a:pt x="174" y="23"/>
                    </a:lnTo>
                    <a:lnTo>
                      <a:pt x="214" y="35"/>
                    </a:lnTo>
                    <a:lnTo>
                      <a:pt x="250" y="48"/>
                    </a:lnTo>
                    <a:lnTo>
                      <a:pt x="282" y="63"/>
                    </a:lnTo>
                    <a:lnTo>
                      <a:pt x="312" y="80"/>
                    </a:lnTo>
                    <a:lnTo>
                      <a:pt x="336" y="99"/>
                    </a:lnTo>
                    <a:lnTo>
                      <a:pt x="353" y="117"/>
                    </a:lnTo>
                    <a:close/>
                  </a:path>
                </a:pathLst>
              </a:custGeom>
              <a:solidFill>
                <a:srgbClr val="B347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2400"/>
              </a:p>
            </p:txBody>
          </p:sp>
          <p:sp>
            <p:nvSpPr>
              <p:cNvPr id="17498" name="Freeform 58">
                <a:extLst>
                  <a:ext uri="{FF2B5EF4-FFF2-40B4-BE49-F238E27FC236}">
                    <a16:creationId xmlns:a16="http://schemas.microsoft.com/office/drawing/2014/main" id="{CB2B34BF-0A22-498B-AC87-57BF14ACA0B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26" y="3512"/>
                <a:ext cx="818" cy="547"/>
              </a:xfrm>
              <a:custGeom>
                <a:avLst/>
                <a:gdLst>
                  <a:gd name="T0" fmla="*/ 752 w 818"/>
                  <a:gd name="T1" fmla="*/ 273 h 547"/>
                  <a:gd name="T2" fmla="*/ 762 w 818"/>
                  <a:gd name="T3" fmla="*/ 322 h 547"/>
                  <a:gd name="T4" fmla="*/ 762 w 818"/>
                  <a:gd name="T5" fmla="*/ 373 h 547"/>
                  <a:gd name="T6" fmla="*/ 747 w 818"/>
                  <a:gd name="T7" fmla="*/ 399 h 547"/>
                  <a:gd name="T8" fmla="*/ 715 w 818"/>
                  <a:gd name="T9" fmla="*/ 368 h 547"/>
                  <a:gd name="T10" fmla="*/ 688 w 818"/>
                  <a:gd name="T11" fmla="*/ 337 h 547"/>
                  <a:gd name="T12" fmla="*/ 654 w 818"/>
                  <a:gd name="T13" fmla="*/ 306 h 547"/>
                  <a:gd name="T14" fmla="*/ 794 w 818"/>
                  <a:gd name="T15" fmla="*/ 491 h 547"/>
                  <a:gd name="T16" fmla="*/ 723 w 818"/>
                  <a:gd name="T17" fmla="*/ 438 h 547"/>
                  <a:gd name="T18" fmla="*/ 654 w 818"/>
                  <a:gd name="T19" fmla="*/ 381 h 547"/>
                  <a:gd name="T20" fmla="*/ 576 w 818"/>
                  <a:gd name="T21" fmla="*/ 329 h 547"/>
                  <a:gd name="T22" fmla="*/ 774 w 818"/>
                  <a:gd name="T23" fmla="*/ 506 h 547"/>
                  <a:gd name="T24" fmla="*/ 764 w 818"/>
                  <a:gd name="T25" fmla="*/ 509 h 547"/>
                  <a:gd name="T26" fmla="*/ 754 w 818"/>
                  <a:gd name="T27" fmla="*/ 511 h 547"/>
                  <a:gd name="T28" fmla="*/ 745 w 818"/>
                  <a:gd name="T29" fmla="*/ 514 h 547"/>
                  <a:gd name="T30" fmla="*/ 691 w 818"/>
                  <a:gd name="T31" fmla="*/ 481 h 547"/>
                  <a:gd name="T32" fmla="*/ 602 w 818"/>
                  <a:gd name="T33" fmla="*/ 425 h 547"/>
                  <a:gd name="T34" fmla="*/ 512 w 818"/>
                  <a:gd name="T35" fmla="*/ 371 h 547"/>
                  <a:gd name="T36" fmla="*/ 441 w 818"/>
                  <a:gd name="T37" fmla="*/ 342 h 547"/>
                  <a:gd name="T38" fmla="*/ 522 w 818"/>
                  <a:gd name="T39" fmla="*/ 397 h 547"/>
                  <a:gd name="T40" fmla="*/ 607 w 818"/>
                  <a:gd name="T41" fmla="*/ 450 h 547"/>
                  <a:gd name="T42" fmla="*/ 691 w 818"/>
                  <a:gd name="T43" fmla="*/ 503 h 547"/>
                  <a:gd name="T44" fmla="*/ 598 w 818"/>
                  <a:gd name="T45" fmla="*/ 533 h 547"/>
                  <a:gd name="T46" fmla="*/ 502 w 818"/>
                  <a:gd name="T47" fmla="*/ 491 h 547"/>
                  <a:gd name="T48" fmla="*/ 419 w 818"/>
                  <a:gd name="T49" fmla="*/ 448 h 547"/>
                  <a:gd name="T50" fmla="*/ 323 w 818"/>
                  <a:gd name="T51" fmla="*/ 410 h 547"/>
                  <a:gd name="T52" fmla="*/ 277 w 818"/>
                  <a:gd name="T53" fmla="*/ 403 h 547"/>
                  <a:gd name="T54" fmla="*/ 272 w 818"/>
                  <a:gd name="T55" fmla="*/ 409 h 547"/>
                  <a:gd name="T56" fmla="*/ 277 w 818"/>
                  <a:gd name="T57" fmla="*/ 415 h 547"/>
                  <a:gd name="T58" fmla="*/ 316 w 818"/>
                  <a:gd name="T59" fmla="*/ 430 h 547"/>
                  <a:gd name="T60" fmla="*/ 406 w 818"/>
                  <a:gd name="T61" fmla="*/ 465 h 547"/>
                  <a:gd name="T62" fmla="*/ 485 w 818"/>
                  <a:gd name="T63" fmla="*/ 501 h 547"/>
                  <a:gd name="T64" fmla="*/ 566 w 818"/>
                  <a:gd name="T65" fmla="*/ 541 h 547"/>
                  <a:gd name="T66" fmla="*/ 316 w 818"/>
                  <a:gd name="T67" fmla="*/ 462 h 547"/>
                  <a:gd name="T68" fmla="*/ 127 w 818"/>
                  <a:gd name="T69" fmla="*/ 352 h 547"/>
                  <a:gd name="T70" fmla="*/ 14 w 818"/>
                  <a:gd name="T71" fmla="*/ 222 h 547"/>
                  <a:gd name="T72" fmla="*/ 4 w 818"/>
                  <a:gd name="T73" fmla="*/ 128 h 547"/>
                  <a:gd name="T74" fmla="*/ 26 w 818"/>
                  <a:gd name="T75" fmla="*/ 66 h 547"/>
                  <a:gd name="T76" fmla="*/ 76 w 818"/>
                  <a:gd name="T77" fmla="*/ 19 h 547"/>
                  <a:gd name="T78" fmla="*/ 215 w 818"/>
                  <a:gd name="T79" fmla="*/ 0 h 547"/>
                  <a:gd name="T80" fmla="*/ 436 w 818"/>
                  <a:gd name="T81" fmla="*/ 47 h 547"/>
                  <a:gd name="T82" fmla="*/ 607 w 818"/>
                  <a:gd name="T83" fmla="*/ 139 h 547"/>
                  <a:gd name="T84" fmla="*/ 730 w 818"/>
                  <a:gd name="T85" fmla="*/ 239 h 547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w 818"/>
                  <a:gd name="T130" fmla="*/ 0 h 547"/>
                  <a:gd name="T131" fmla="*/ 818 w 818"/>
                  <a:gd name="T132" fmla="*/ 547 h 547"/>
                </a:gdLst>
                <a:ahLst/>
                <a:cxnLst>
                  <a:cxn ang="T86">
                    <a:pos x="T0" y="T1"/>
                  </a:cxn>
                  <a:cxn ang="T87">
                    <a:pos x="T2" y="T3"/>
                  </a:cxn>
                  <a:cxn ang="T88">
                    <a:pos x="T4" y="T5"/>
                  </a:cxn>
                  <a:cxn ang="T89">
                    <a:pos x="T6" y="T7"/>
                  </a:cxn>
                  <a:cxn ang="T90">
                    <a:pos x="T8" y="T9"/>
                  </a:cxn>
                  <a:cxn ang="T91">
                    <a:pos x="T10" y="T11"/>
                  </a:cxn>
                  <a:cxn ang="T92">
                    <a:pos x="T12" y="T13"/>
                  </a:cxn>
                  <a:cxn ang="T93">
                    <a:pos x="T14" y="T15"/>
                  </a:cxn>
                  <a:cxn ang="T94">
                    <a:pos x="T16" y="T17"/>
                  </a:cxn>
                  <a:cxn ang="T95">
                    <a:pos x="T18" y="T19"/>
                  </a:cxn>
                  <a:cxn ang="T96">
                    <a:pos x="T20" y="T21"/>
                  </a:cxn>
                  <a:cxn ang="T97">
                    <a:pos x="T22" y="T23"/>
                  </a:cxn>
                  <a:cxn ang="T98">
                    <a:pos x="T24" y="T25"/>
                  </a:cxn>
                  <a:cxn ang="T99">
                    <a:pos x="T26" y="T27"/>
                  </a:cxn>
                  <a:cxn ang="T100">
                    <a:pos x="T28" y="T29"/>
                  </a:cxn>
                  <a:cxn ang="T101">
                    <a:pos x="T30" y="T31"/>
                  </a:cxn>
                  <a:cxn ang="T102">
                    <a:pos x="T32" y="T33"/>
                  </a:cxn>
                  <a:cxn ang="T103">
                    <a:pos x="T34" y="T35"/>
                  </a:cxn>
                  <a:cxn ang="T104">
                    <a:pos x="T36" y="T37"/>
                  </a:cxn>
                  <a:cxn ang="T105">
                    <a:pos x="T38" y="T39"/>
                  </a:cxn>
                  <a:cxn ang="T106">
                    <a:pos x="T40" y="T41"/>
                  </a:cxn>
                  <a:cxn ang="T107">
                    <a:pos x="T42" y="T43"/>
                  </a:cxn>
                  <a:cxn ang="T108">
                    <a:pos x="T44" y="T45"/>
                  </a:cxn>
                  <a:cxn ang="T109">
                    <a:pos x="T46" y="T47"/>
                  </a:cxn>
                  <a:cxn ang="T110">
                    <a:pos x="T48" y="T49"/>
                  </a:cxn>
                  <a:cxn ang="T111">
                    <a:pos x="T50" y="T51"/>
                  </a:cxn>
                  <a:cxn ang="T112">
                    <a:pos x="T52" y="T53"/>
                  </a:cxn>
                  <a:cxn ang="T113">
                    <a:pos x="T54" y="T55"/>
                  </a:cxn>
                  <a:cxn ang="T114">
                    <a:pos x="T56" y="T57"/>
                  </a:cxn>
                  <a:cxn ang="T115">
                    <a:pos x="T58" y="T59"/>
                  </a:cxn>
                  <a:cxn ang="T116">
                    <a:pos x="T60" y="T61"/>
                  </a:cxn>
                  <a:cxn ang="T117">
                    <a:pos x="T62" y="T63"/>
                  </a:cxn>
                  <a:cxn ang="T118">
                    <a:pos x="T64" y="T65"/>
                  </a:cxn>
                  <a:cxn ang="T119">
                    <a:pos x="T66" y="T67"/>
                  </a:cxn>
                  <a:cxn ang="T120">
                    <a:pos x="T68" y="T69"/>
                  </a:cxn>
                  <a:cxn ang="T121">
                    <a:pos x="T70" y="T71"/>
                  </a:cxn>
                  <a:cxn ang="T122">
                    <a:pos x="T72" y="T73"/>
                  </a:cxn>
                  <a:cxn ang="T123">
                    <a:pos x="T74" y="T75"/>
                  </a:cxn>
                  <a:cxn ang="T124">
                    <a:pos x="T76" y="T77"/>
                  </a:cxn>
                  <a:cxn ang="T125">
                    <a:pos x="T78" y="T79"/>
                  </a:cxn>
                  <a:cxn ang="T126">
                    <a:pos x="T80" y="T81"/>
                  </a:cxn>
                  <a:cxn ang="T127">
                    <a:pos x="T82" y="T83"/>
                  </a:cxn>
                  <a:cxn ang="T128">
                    <a:pos x="T84" y="T85"/>
                  </a:cxn>
                </a:cxnLst>
                <a:rect l="T129" t="T130" r="T131" b="T132"/>
                <a:pathLst>
                  <a:path w="818" h="547">
                    <a:moveTo>
                      <a:pt x="730" y="239"/>
                    </a:moveTo>
                    <a:lnTo>
                      <a:pt x="742" y="256"/>
                    </a:lnTo>
                    <a:lnTo>
                      <a:pt x="752" y="273"/>
                    </a:lnTo>
                    <a:lnTo>
                      <a:pt x="757" y="289"/>
                    </a:lnTo>
                    <a:lnTo>
                      <a:pt x="759" y="306"/>
                    </a:lnTo>
                    <a:lnTo>
                      <a:pt x="762" y="322"/>
                    </a:lnTo>
                    <a:lnTo>
                      <a:pt x="762" y="338"/>
                    </a:lnTo>
                    <a:lnTo>
                      <a:pt x="762" y="355"/>
                    </a:lnTo>
                    <a:lnTo>
                      <a:pt x="762" y="373"/>
                    </a:lnTo>
                    <a:lnTo>
                      <a:pt x="762" y="391"/>
                    </a:lnTo>
                    <a:lnTo>
                      <a:pt x="759" y="409"/>
                    </a:lnTo>
                    <a:lnTo>
                      <a:pt x="747" y="399"/>
                    </a:lnTo>
                    <a:lnTo>
                      <a:pt x="737" y="389"/>
                    </a:lnTo>
                    <a:lnTo>
                      <a:pt x="725" y="378"/>
                    </a:lnTo>
                    <a:lnTo>
                      <a:pt x="715" y="368"/>
                    </a:lnTo>
                    <a:lnTo>
                      <a:pt x="708" y="358"/>
                    </a:lnTo>
                    <a:lnTo>
                      <a:pt x="698" y="347"/>
                    </a:lnTo>
                    <a:lnTo>
                      <a:pt x="688" y="337"/>
                    </a:lnTo>
                    <a:lnTo>
                      <a:pt x="678" y="326"/>
                    </a:lnTo>
                    <a:lnTo>
                      <a:pt x="666" y="317"/>
                    </a:lnTo>
                    <a:lnTo>
                      <a:pt x="654" y="306"/>
                    </a:lnTo>
                    <a:lnTo>
                      <a:pt x="634" y="314"/>
                    </a:lnTo>
                    <a:lnTo>
                      <a:pt x="818" y="491"/>
                    </a:lnTo>
                    <a:lnTo>
                      <a:pt x="794" y="491"/>
                    </a:lnTo>
                    <a:lnTo>
                      <a:pt x="769" y="474"/>
                    </a:lnTo>
                    <a:lnTo>
                      <a:pt x="745" y="456"/>
                    </a:lnTo>
                    <a:lnTo>
                      <a:pt x="723" y="438"/>
                    </a:lnTo>
                    <a:lnTo>
                      <a:pt x="701" y="418"/>
                    </a:lnTo>
                    <a:lnTo>
                      <a:pt x="676" y="400"/>
                    </a:lnTo>
                    <a:lnTo>
                      <a:pt x="654" y="381"/>
                    </a:lnTo>
                    <a:lnTo>
                      <a:pt x="629" y="363"/>
                    </a:lnTo>
                    <a:lnTo>
                      <a:pt x="605" y="345"/>
                    </a:lnTo>
                    <a:lnTo>
                      <a:pt x="576" y="329"/>
                    </a:lnTo>
                    <a:lnTo>
                      <a:pt x="546" y="314"/>
                    </a:lnTo>
                    <a:lnTo>
                      <a:pt x="546" y="330"/>
                    </a:lnTo>
                    <a:lnTo>
                      <a:pt x="774" y="506"/>
                    </a:lnTo>
                    <a:lnTo>
                      <a:pt x="772" y="507"/>
                    </a:lnTo>
                    <a:lnTo>
                      <a:pt x="769" y="509"/>
                    </a:lnTo>
                    <a:lnTo>
                      <a:pt x="764" y="509"/>
                    </a:lnTo>
                    <a:lnTo>
                      <a:pt x="762" y="510"/>
                    </a:lnTo>
                    <a:lnTo>
                      <a:pt x="757" y="511"/>
                    </a:lnTo>
                    <a:lnTo>
                      <a:pt x="754" y="511"/>
                    </a:lnTo>
                    <a:lnTo>
                      <a:pt x="750" y="512"/>
                    </a:lnTo>
                    <a:lnTo>
                      <a:pt x="747" y="513"/>
                    </a:lnTo>
                    <a:lnTo>
                      <a:pt x="745" y="514"/>
                    </a:lnTo>
                    <a:lnTo>
                      <a:pt x="742" y="515"/>
                    </a:lnTo>
                    <a:lnTo>
                      <a:pt x="718" y="498"/>
                    </a:lnTo>
                    <a:lnTo>
                      <a:pt x="691" y="481"/>
                    </a:lnTo>
                    <a:lnTo>
                      <a:pt x="661" y="463"/>
                    </a:lnTo>
                    <a:lnTo>
                      <a:pt x="634" y="443"/>
                    </a:lnTo>
                    <a:lnTo>
                      <a:pt x="602" y="425"/>
                    </a:lnTo>
                    <a:lnTo>
                      <a:pt x="573" y="407"/>
                    </a:lnTo>
                    <a:lnTo>
                      <a:pt x="544" y="389"/>
                    </a:lnTo>
                    <a:lnTo>
                      <a:pt x="512" y="371"/>
                    </a:lnTo>
                    <a:lnTo>
                      <a:pt x="482" y="354"/>
                    </a:lnTo>
                    <a:lnTo>
                      <a:pt x="451" y="338"/>
                    </a:lnTo>
                    <a:lnTo>
                      <a:pt x="441" y="342"/>
                    </a:lnTo>
                    <a:lnTo>
                      <a:pt x="465" y="361"/>
                    </a:lnTo>
                    <a:lnTo>
                      <a:pt x="492" y="378"/>
                    </a:lnTo>
                    <a:lnTo>
                      <a:pt x="522" y="397"/>
                    </a:lnTo>
                    <a:lnTo>
                      <a:pt x="549" y="415"/>
                    </a:lnTo>
                    <a:lnTo>
                      <a:pt x="578" y="433"/>
                    </a:lnTo>
                    <a:lnTo>
                      <a:pt x="607" y="450"/>
                    </a:lnTo>
                    <a:lnTo>
                      <a:pt x="637" y="467"/>
                    </a:lnTo>
                    <a:lnTo>
                      <a:pt x="664" y="486"/>
                    </a:lnTo>
                    <a:lnTo>
                      <a:pt x="691" y="503"/>
                    </a:lnTo>
                    <a:lnTo>
                      <a:pt x="715" y="520"/>
                    </a:lnTo>
                    <a:lnTo>
                      <a:pt x="598" y="547"/>
                    </a:lnTo>
                    <a:lnTo>
                      <a:pt x="598" y="533"/>
                    </a:lnTo>
                    <a:lnTo>
                      <a:pt x="563" y="520"/>
                    </a:lnTo>
                    <a:lnTo>
                      <a:pt x="531" y="506"/>
                    </a:lnTo>
                    <a:lnTo>
                      <a:pt x="502" y="491"/>
                    </a:lnTo>
                    <a:lnTo>
                      <a:pt x="475" y="477"/>
                    </a:lnTo>
                    <a:lnTo>
                      <a:pt x="448" y="462"/>
                    </a:lnTo>
                    <a:lnTo>
                      <a:pt x="419" y="448"/>
                    </a:lnTo>
                    <a:lnTo>
                      <a:pt x="389" y="434"/>
                    </a:lnTo>
                    <a:lnTo>
                      <a:pt x="357" y="422"/>
                    </a:lnTo>
                    <a:lnTo>
                      <a:pt x="323" y="410"/>
                    </a:lnTo>
                    <a:lnTo>
                      <a:pt x="281" y="400"/>
                    </a:lnTo>
                    <a:lnTo>
                      <a:pt x="279" y="401"/>
                    </a:lnTo>
                    <a:lnTo>
                      <a:pt x="277" y="403"/>
                    </a:lnTo>
                    <a:lnTo>
                      <a:pt x="274" y="405"/>
                    </a:lnTo>
                    <a:lnTo>
                      <a:pt x="272" y="407"/>
                    </a:lnTo>
                    <a:lnTo>
                      <a:pt x="272" y="409"/>
                    </a:lnTo>
                    <a:lnTo>
                      <a:pt x="272" y="411"/>
                    </a:lnTo>
                    <a:lnTo>
                      <a:pt x="274" y="413"/>
                    </a:lnTo>
                    <a:lnTo>
                      <a:pt x="277" y="415"/>
                    </a:lnTo>
                    <a:lnTo>
                      <a:pt x="279" y="416"/>
                    </a:lnTo>
                    <a:lnTo>
                      <a:pt x="281" y="417"/>
                    </a:lnTo>
                    <a:lnTo>
                      <a:pt x="316" y="430"/>
                    </a:lnTo>
                    <a:lnTo>
                      <a:pt x="348" y="442"/>
                    </a:lnTo>
                    <a:lnTo>
                      <a:pt x="377" y="454"/>
                    </a:lnTo>
                    <a:lnTo>
                      <a:pt x="406" y="465"/>
                    </a:lnTo>
                    <a:lnTo>
                      <a:pt x="433" y="477"/>
                    </a:lnTo>
                    <a:lnTo>
                      <a:pt x="460" y="488"/>
                    </a:lnTo>
                    <a:lnTo>
                      <a:pt x="485" y="501"/>
                    </a:lnTo>
                    <a:lnTo>
                      <a:pt x="512" y="513"/>
                    </a:lnTo>
                    <a:lnTo>
                      <a:pt x="539" y="527"/>
                    </a:lnTo>
                    <a:lnTo>
                      <a:pt x="566" y="541"/>
                    </a:lnTo>
                    <a:lnTo>
                      <a:pt x="477" y="519"/>
                    </a:lnTo>
                    <a:lnTo>
                      <a:pt x="394" y="491"/>
                    </a:lnTo>
                    <a:lnTo>
                      <a:pt x="316" y="462"/>
                    </a:lnTo>
                    <a:lnTo>
                      <a:pt x="245" y="429"/>
                    </a:lnTo>
                    <a:lnTo>
                      <a:pt x="181" y="392"/>
                    </a:lnTo>
                    <a:lnTo>
                      <a:pt x="127" y="352"/>
                    </a:lnTo>
                    <a:lnTo>
                      <a:pt x="80" y="311"/>
                    </a:lnTo>
                    <a:lnTo>
                      <a:pt x="41" y="267"/>
                    </a:lnTo>
                    <a:lnTo>
                      <a:pt x="14" y="222"/>
                    </a:lnTo>
                    <a:lnTo>
                      <a:pt x="0" y="174"/>
                    </a:lnTo>
                    <a:lnTo>
                      <a:pt x="2" y="151"/>
                    </a:lnTo>
                    <a:lnTo>
                      <a:pt x="4" y="128"/>
                    </a:lnTo>
                    <a:lnTo>
                      <a:pt x="9" y="106"/>
                    </a:lnTo>
                    <a:lnTo>
                      <a:pt x="17" y="86"/>
                    </a:lnTo>
                    <a:lnTo>
                      <a:pt x="26" y="66"/>
                    </a:lnTo>
                    <a:lnTo>
                      <a:pt x="39" y="49"/>
                    </a:lnTo>
                    <a:lnTo>
                      <a:pt x="56" y="33"/>
                    </a:lnTo>
                    <a:lnTo>
                      <a:pt x="76" y="19"/>
                    </a:lnTo>
                    <a:lnTo>
                      <a:pt x="100" y="9"/>
                    </a:lnTo>
                    <a:lnTo>
                      <a:pt x="132" y="1"/>
                    </a:lnTo>
                    <a:lnTo>
                      <a:pt x="215" y="0"/>
                    </a:lnTo>
                    <a:lnTo>
                      <a:pt x="294" y="8"/>
                    </a:lnTo>
                    <a:lnTo>
                      <a:pt x="367" y="24"/>
                    </a:lnTo>
                    <a:lnTo>
                      <a:pt x="436" y="47"/>
                    </a:lnTo>
                    <a:lnTo>
                      <a:pt x="497" y="74"/>
                    </a:lnTo>
                    <a:lnTo>
                      <a:pt x="556" y="106"/>
                    </a:lnTo>
                    <a:lnTo>
                      <a:pt x="607" y="139"/>
                    </a:lnTo>
                    <a:lnTo>
                      <a:pt x="654" y="174"/>
                    </a:lnTo>
                    <a:lnTo>
                      <a:pt x="696" y="208"/>
                    </a:lnTo>
                    <a:lnTo>
                      <a:pt x="730" y="239"/>
                    </a:lnTo>
                    <a:close/>
                  </a:path>
                </a:pathLst>
              </a:custGeom>
              <a:solidFill>
                <a:srgbClr val="B347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2400"/>
              </a:p>
            </p:txBody>
          </p:sp>
        </p:grpSp>
        <p:sp>
          <p:nvSpPr>
            <p:cNvPr id="17487" name="Rectangle 59">
              <a:extLst>
                <a:ext uri="{FF2B5EF4-FFF2-40B4-BE49-F238E27FC236}">
                  <a16:creationId xmlns:a16="http://schemas.microsoft.com/office/drawing/2014/main" id="{D06CA846-2117-4C2A-9599-EC6DB7C75B1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17" y="1238"/>
              <a:ext cx="4502" cy="2400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lnSpc>
                  <a:spcPct val="150000"/>
                </a:lnSpc>
                <a:spcBef>
                  <a:spcPct val="0"/>
                </a:spcBef>
                <a:buFontTx/>
                <a:buNone/>
              </a:pPr>
              <a:r>
                <a:rPr lang="en-US" altLang="en-US" b="1">
                  <a:latin typeface="Times New Roman" panose="02020603050405020304" pitchFamily="18" charset="0"/>
                  <a:cs typeface="Times New Roman" panose="02020603050405020304" pitchFamily="18" charset="0"/>
                </a:rPr>
                <a:t>Biểu thức:    (24 + 36) : 6 có dạng</a:t>
              </a:r>
            </a:p>
            <a:p>
              <a:pPr>
                <a:lnSpc>
                  <a:spcPct val="150000"/>
                </a:lnSpc>
                <a:spcBef>
                  <a:spcPct val="0"/>
                </a:spcBef>
                <a:buFontTx/>
                <a:buNone/>
              </a:pPr>
              <a:r>
                <a:rPr lang="en-US" altLang="en-US" b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“Chia một tổng cho một số”</a:t>
              </a:r>
            </a:p>
            <a:p>
              <a:pPr>
                <a:lnSpc>
                  <a:spcPct val="150000"/>
                </a:lnSpc>
                <a:spcBef>
                  <a:spcPct val="0"/>
                </a:spcBef>
                <a:buFontTx/>
                <a:buNone/>
              </a:pPr>
              <a:r>
                <a:rPr lang="en-US" altLang="en-US" b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Đúng hay sai ? </a:t>
              </a:r>
            </a:p>
            <a:p>
              <a:pPr>
                <a:lnSpc>
                  <a:spcPct val="150000"/>
                </a:lnSpc>
                <a:spcBef>
                  <a:spcPct val="0"/>
                </a:spcBef>
                <a:buFontTx/>
                <a:buNone/>
              </a:pPr>
              <a:r>
                <a:rPr lang="en-US" altLang="en-US" b="1">
                  <a:latin typeface=".VnTime" panose="020B7200000000000000" pitchFamily="34" charset="0"/>
                </a:rPr>
                <a:t>         </a:t>
              </a:r>
            </a:p>
          </p:txBody>
        </p:sp>
        <p:grpSp>
          <p:nvGrpSpPr>
            <p:cNvPr id="17488" name="Group 60">
              <a:extLst>
                <a:ext uri="{FF2B5EF4-FFF2-40B4-BE49-F238E27FC236}">
                  <a16:creationId xmlns:a16="http://schemas.microsoft.com/office/drawing/2014/main" id="{3A5C78E6-1AE9-40A8-9885-87FDA7B6F3D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26" y="1536"/>
              <a:ext cx="5690" cy="559"/>
              <a:chOff x="211" y="1542"/>
              <a:chExt cx="5690" cy="559"/>
            </a:xfrm>
          </p:grpSpPr>
          <p:sp>
            <p:nvSpPr>
              <p:cNvPr id="17489" name="Freeform 62">
                <a:extLst>
                  <a:ext uri="{FF2B5EF4-FFF2-40B4-BE49-F238E27FC236}">
                    <a16:creationId xmlns:a16="http://schemas.microsoft.com/office/drawing/2014/main" id="{F318E299-DB6F-402C-B52F-9821A8EE170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5" y="1575"/>
                <a:ext cx="486" cy="153"/>
              </a:xfrm>
              <a:custGeom>
                <a:avLst/>
                <a:gdLst>
                  <a:gd name="T0" fmla="*/ 486 w 486"/>
                  <a:gd name="T1" fmla="*/ 33 h 153"/>
                  <a:gd name="T2" fmla="*/ 446 w 486"/>
                  <a:gd name="T3" fmla="*/ 50 h 153"/>
                  <a:gd name="T4" fmla="*/ 405 w 486"/>
                  <a:gd name="T5" fmla="*/ 65 h 153"/>
                  <a:gd name="T6" fmla="*/ 361 w 486"/>
                  <a:gd name="T7" fmla="*/ 79 h 153"/>
                  <a:gd name="T8" fmla="*/ 316 w 486"/>
                  <a:gd name="T9" fmla="*/ 90 h 153"/>
                  <a:gd name="T10" fmla="*/ 272 w 486"/>
                  <a:gd name="T11" fmla="*/ 102 h 153"/>
                  <a:gd name="T12" fmla="*/ 228 w 486"/>
                  <a:gd name="T13" fmla="*/ 113 h 153"/>
                  <a:gd name="T14" fmla="*/ 182 w 486"/>
                  <a:gd name="T15" fmla="*/ 122 h 153"/>
                  <a:gd name="T16" fmla="*/ 138 w 486"/>
                  <a:gd name="T17" fmla="*/ 132 h 153"/>
                  <a:gd name="T18" fmla="*/ 91 w 486"/>
                  <a:gd name="T19" fmla="*/ 143 h 153"/>
                  <a:gd name="T20" fmla="*/ 44 w 486"/>
                  <a:gd name="T21" fmla="*/ 153 h 153"/>
                  <a:gd name="T22" fmla="*/ 57 w 486"/>
                  <a:gd name="T23" fmla="*/ 148 h 153"/>
                  <a:gd name="T24" fmla="*/ 44 w 486"/>
                  <a:gd name="T25" fmla="*/ 147 h 153"/>
                  <a:gd name="T26" fmla="*/ 37 w 486"/>
                  <a:gd name="T27" fmla="*/ 145 h 153"/>
                  <a:gd name="T28" fmla="*/ 30 w 486"/>
                  <a:gd name="T29" fmla="*/ 140 h 153"/>
                  <a:gd name="T30" fmla="*/ 25 w 486"/>
                  <a:gd name="T31" fmla="*/ 135 h 153"/>
                  <a:gd name="T32" fmla="*/ 22 w 486"/>
                  <a:gd name="T33" fmla="*/ 129 h 153"/>
                  <a:gd name="T34" fmla="*/ 20 w 486"/>
                  <a:gd name="T35" fmla="*/ 123 h 153"/>
                  <a:gd name="T36" fmla="*/ 15 w 486"/>
                  <a:gd name="T37" fmla="*/ 116 h 153"/>
                  <a:gd name="T38" fmla="*/ 13 w 486"/>
                  <a:gd name="T39" fmla="*/ 110 h 153"/>
                  <a:gd name="T40" fmla="*/ 8 w 486"/>
                  <a:gd name="T41" fmla="*/ 104 h 153"/>
                  <a:gd name="T42" fmla="*/ 0 w 486"/>
                  <a:gd name="T43" fmla="*/ 98 h 153"/>
                  <a:gd name="T44" fmla="*/ 30 w 486"/>
                  <a:gd name="T45" fmla="*/ 81 h 153"/>
                  <a:gd name="T46" fmla="*/ 64 w 486"/>
                  <a:gd name="T47" fmla="*/ 66 h 153"/>
                  <a:gd name="T48" fmla="*/ 101 w 486"/>
                  <a:gd name="T49" fmla="*/ 54 h 153"/>
                  <a:gd name="T50" fmla="*/ 142 w 486"/>
                  <a:gd name="T51" fmla="*/ 43 h 153"/>
                  <a:gd name="T52" fmla="*/ 187 w 486"/>
                  <a:gd name="T53" fmla="*/ 34 h 153"/>
                  <a:gd name="T54" fmla="*/ 231 w 486"/>
                  <a:gd name="T55" fmla="*/ 26 h 153"/>
                  <a:gd name="T56" fmla="*/ 277 w 486"/>
                  <a:gd name="T57" fmla="*/ 19 h 153"/>
                  <a:gd name="T58" fmla="*/ 324 w 486"/>
                  <a:gd name="T59" fmla="*/ 12 h 153"/>
                  <a:gd name="T60" fmla="*/ 370 w 486"/>
                  <a:gd name="T61" fmla="*/ 7 h 153"/>
                  <a:gd name="T62" fmla="*/ 417 w 486"/>
                  <a:gd name="T63" fmla="*/ 1 h 153"/>
                  <a:gd name="T64" fmla="*/ 432 w 486"/>
                  <a:gd name="T65" fmla="*/ 0 h 153"/>
                  <a:gd name="T66" fmla="*/ 444 w 486"/>
                  <a:gd name="T67" fmla="*/ 1 h 153"/>
                  <a:gd name="T68" fmla="*/ 454 w 486"/>
                  <a:gd name="T69" fmla="*/ 4 h 153"/>
                  <a:gd name="T70" fmla="*/ 459 w 486"/>
                  <a:gd name="T71" fmla="*/ 8 h 153"/>
                  <a:gd name="T72" fmla="*/ 464 w 486"/>
                  <a:gd name="T73" fmla="*/ 12 h 153"/>
                  <a:gd name="T74" fmla="*/ 468 w 486"/>
                  <a:gd name="T75" fmla="*/ 17 h 153"/>
                  <a:gd name="T76" fmla="*/ 471 w 486"/>
                  <a:gd name="T77" fmla="*/ 22 h 153"/>
                  <a:gd name="T78" fmla="*/ 476 w 486"/>
                  <a:gd name="T79" fmla="*/ 26 h 153"/>
                  <a:gd name="T80" fmla="*/ 481 w 486"/>
                  <a:gd name="T81" fmla="*/ 31 h 153"/>
                  <a:gd name="T82" fmla="*/ 486 w 486"/>
                  <a:gd name="T83" fmla="*/ 33 h 153"/>
                  <a:gd name="T84" fmla="*/ 486 w 486"/>
                  <a:gd name="T85" fmla="*/ 33 h 153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w 486"/>
                  <a:gd name="T130" fmla="*/ 0 h 153"/>
                  <a:gd name="T131" fmla="*/ 486 w 486"/>
                  <a:gd name="T132" fmla="*/ 153 h 153"/>
                </a:gdLst>
                <a:ahLst/>
                <a:cxnLst>
                  <a:cxn ang="T86">
                    <a:pos x="T0" y="T1"/>
                  </a:cxn>
                  <a:cxn ang="T87">
                    <a:pos x="T2" y="T3"/>
                  </a:cxn>
                  <a:cxn ang="T88">
                    <a:pos x="T4" y="T5"/>
                  </a:cxn>
                  <a:cxn ang="T89">
                    <a:pos x="T6" y="T7"/>
                  </a:cxn>
                  <a:cxn ang="T90">
                    <a:pos x="T8" y="T9"/>
                  </a:cxn>
                  <a:cxn ang="T91">
                    <a:pos x="T10" y="T11"/>
                  </a:cxn>
                  <a:cxn ang="T92">
                    <a:pos x="T12" y="T13"/>
                  </a:cxn>
                  <a:cxn ang="T93">
                    <a:pos x="T14" y="T15"/>
                  </a:cxn>
                  <a:cxn ang="T94">
                    <a:pos x="T16" y="T17"/>
                  </a:cxn>
                  <a:cxn ang="T95">
                    <a:pos x="T18" y="T19"/>
                  </a:cxn>
                  <a:cxn ang="T96">
                    <a:pos x="T20" y="T21"/>
                  </a:cxn>
                  <a:cxn ang="T97">
                    <a:pos x="T22" y="T23"/>
                  </a:cxn>
                  <a:cxn ang="T98">
                    <a:pos x="T24" y="T25"/>
                  </a:cxn>
                  <a:cxn ang="T99">
                    <a:pos x="T26" y="T27"/>
                  </a:cxn>
                  <a:cxn ang="T100">
                    <a:pos x="T28" y="T29"/>
                  </a:cxn>
                  <a:cxn ang="T101">
                    <a:pos x="T30" y="T31"/>
                  </a:cxn>
                  <a:cxn ang="T102">
                    <a:pos x="T32" y="T33"/>
                  </a:cxn>
                  <a:cxn ang="T103">
                    <a:pos x="T34" y="T35"/>
                  </a:cxn>
                  <a:cxn ang="T104">
                    <a:pos x="T36" y="T37"/>
                  </a:cxn>
                  <a:cxn ang="T105">
                    <a:pos x="T38" y="T39"/>
                  </a:cxn>
                  <a:cxn ang="T106">
                    <a:pos x="T40" y="T41"/>
                  </a:cxn>
                  <a:cxn ang="T107">
                    <a:pos x="T42" y="T43"/>
                  </a:cxn>
                  <a:cxn ang="T108">
                    <a:pos x="T44" y="T45"/>
                  </a:cxn>
                  <a:cxn ang="T109">
                    <a:pos x="T46" y="T47"/>
                  </a:cxn>
                  <a:cxn ang="T110">
                    <a:pos x="T48" y="T49"/>
                  </a:cxn>
                  <a:cxn ang="T111">
                    <a:pos x="T50" y="T51"/>
                  </a:cxn>
                  <a:cxn ang="T112">
                    <a:pos x="T52" y="T53"/>
                  </a:cxn>
                  <a:cxn ang="T113">
                    <a:pos x="T54" y="T55"/>
                  </a:cxn>
                  <a:cxn ang="T114">
                    <a:pos x="T56" y="T57"/>
                  </a:cxn>
                  <a:cxn ang="T115">
                    <a:pos x="T58" y="T59"/>
                  </a:cxn>
                  <a:cxn ang="T116">
                    <a:pos x="T60" y="T61"/>
                  </a:cxn>
                  <a:cxn ang="T117">
                    <a:pos x="T62" y="T63"/>
                  </a:cxn>
                  <a:cxn ang="T118">
                    <a:pos x="T64" y="T65"/>
                  </a:cxn>
                  <a:cxn ang="T119">
                    <a:pos x="T66" y="T67"/>
                  </a:cxn>
                  <a:cxn ang="T120">
                    <a:pos x="T68" y="T69"/>
                  </a:cxn>
                  <a:cxn ang="T121">
                    <a:pos x="T70" y="T71"/>
                  </a:cxn>
                  <a:cxn ang="T122">
                    <a:pos x="T72" y="T73"/>
                  </a:cxn>
                  <a:cxn ang="T123">
                    <a:pos x="T74" y="T75"/>
                  </a:cxn>
                  <a:cxn ang="T124">
                    <a:pos x="T76" y="T77"/>
                  </a:cxn>
                  <a:cxn ang="T125">
                    <a:pos x="T78" y="T79"/>
                  </a:cxn>
                  <a:cxn ang="T126">
                    <a:pos x="T80" y="T81"/>
                  </a:cxn>
                  <a:cxn ang="T127">
                    <a:pos x="T82" y="T83"/>
                  </a:cxn>
                  <a:cxn ang="T128">
                    <a:pos x="T84" y="T85"/>
                  </a:cxn>
                </a:cxnLst>
                <a:rect l="T129" t="T130" r="T131" b="T132"/>
                <a:pathLst>
                  <a:path w="486" h="153">
                    <a:moveTo>
                      <a:pt x="486" y="33"/>
                    </a:moveTo>
                    <a:lnTo>
                      <a:pt x="446" y="50"/>
                    </a:lnTo>
                    <a:lnTo>
                      <a:pt x="405" y="65"/>
                    </a:lnTo>
                    <a:lnTo>
                      <a:pt x="361" y="79"/>
                    </a:lnTo>
                    <a:lnTo>
                      <a:pt x="316" y="90"/>
                    </a:lnTo>
                    <a:lnTo>
                      <a:pt x="272" y="102"/>
                    </a:lnTo>
                    <a:lnTo>
                      <a:pt x="228" y="113"/>
                    </a:lnTo>
                    <a:lnTo>
                      <a:pt x="182" y="122"/>
                    </a:lnTo>
                    <a:lnTo>
                      <a:pt x="138" y="132"/>
                    </a:lnTo>
                    <a:lnTo>
                      <a:pt x="91" y="143"/>
                    </a:lnTo>
                    <a:lnTo>
                      <a:pt x="44" y="153"/>
                    </a:lnTo>
                    <a:lnTo>
                      <a:pt x="57" y="148"/>
                    </a:lnTo>
                    <a:lnTo>
                      <a:pt x="44" y="147"/>
                    </a:lnTo>
                    <a:lnTo>
                      <a:pt x="37" y="145"/>
                    </a:lnTo>
                    <a:lnTo>
                      <a:pt x="30" y="140"/>
                    </a:lnTo>
                    <a:lnTo>
                      <a:pt x="25" y="135"/>
                    </a:lnTo>
                    <a:lnTo>
                      <a:pt x="22" y="129"/>
                    </a:lnTo>
                    <a:lnTo>
                      <a:pt x="20" y="123"/>
                    </a:lnTo>
                    <a:lnTo>
                      <a:pt x="15" y="116"/>
                    </a:lnTo>
                    <a:lnTo>
                      <a:pt x="13" y="110"/>
                    </a:lnTo>
                    <a:lnTo>
                      <a:pt x="8" y="104"/>
                    </a:lnTo>
                    <a:lnTo>
                      <a:pt x="0" y="98"/>
                    </a:lnTo>
                    <a:lnTo>
                      <a:pt x="30" y="81"/>
                    </a:lnTo>
                    <a:lnTo>
                      <a:pt x="64" y="66"/>
                    </a:lnTo>
                    <a:lnTo>
                      <a:pt x="101" y="54"/>
                    </a:lnTo>
                    <a:lnTo>
                      <a:pt x="142" y="43"/>
                    </a:lnTo>
                    <a:lnTo>
                      <a:pt x="187" y="34"/>
                    </a:lnTo>
                    <a:lnTo>
                      <a:pt x="231" y="26"/>
                    </a:lnTo>
                    <a:lnTo>
                      <a:pt x="277" y="19"/>
                    </a:lnTo>
                    <a:lnTo>
                      <a:pt x="324" y="12"/>
                    </a:lnTo>
                    <a:lnTo>
                      <a:pt x="370" y="7"/>
                    </a:lnTo>
                    <a:lnTo>
                      <a:pt x="417" y="1"/>
                    </a:lnTo>
                    <a:lnTo>
                      <a:pt x="432" y="0"/>
                    </a:lnTo>
                    <a:lnTo>
                      <a:pt x="444" y="1"/>
                    </a:lnTo>
                    <a:lnTo>
                      <a:pt x="454" y="4"/>
                    </a:lnTo>
                    <a:lnTo>
                      <a:pt x="459" y="8"/>
                    </a:lnTo>
                    <a:lnTo>
                      <a:pt x="464" y="12"/>
                    </a:lnTo>
                    <a:lnTo>
                      <a:pt x="468" y="17"/>
                    </a:lnTo>
                    <a:lnTo>
                      <a:pt x="471" y="22"/>
                    </a:lnTo>
                    <a:lnTo>
                      <a:pt x="476" y="26"/>
                    </a:lnTo>
                    <a:lnTo>
                      <a:pt x="481" y="31"/>
                    </a:lnTo>
                    <a:lnTo>
                      <a:pt x="486" y="33"/>
                    </a:lnTo>
                    <a:close/>
                  </a:path>
                </a:pathLst>
              </a:custGeom>
              <a:solidFill>
                <a:srgbClr val="CCF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2400"/>
              </a:p>
            </p:txBody>
          </p:sp>
          <p:sp>
            <p:nvSpPr>
              <p:cNvPr id="17490" name="Freeform 63">
                <a:extLst>
                  <a:ext uri="{FF2B5EF4-FFF2-40B4-BE49-F238E27FC236}">
                    <a16:creationId xmlns:a16="http://schemas.microsoft.com/office/drawing/2014/main" id="{C8DAE955-B229-4620-95A9-D22FF5F8730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64" y="1542"/>
                <a:ext cx="541" cy="161"/>
              </a:xfrm>
              <a:custGeom>
                <a:avLst/>
                <a:gdLst>
                  <a:gd name="T0" fmla="*/ 522 w 541"/>
                  <a:gd name="T1" fmla="*/ 99 h 161"/>
                  <a:gd name="T2" fmla="*/ 527 w 541"/>
                  <a:gd name="T3" fmla="*/ 104 h 161"/>
                  <a:gd name="T4" fmla="*/ 534 w 541"/>
                  <a:gd name="T5" fmla="*/ 109 h 161"/>
                  <a:gd name="T6" fmla="*/ 537 w 541"/>
                  <a:gd name="T7" fmla="*/ 115 h 161"/>
                  <a:gd name="T8" fmla="*/ 541 w 541"/>
                  <a:gd name="T9" fmla="*/ 120 h 161"/>
                  <a:gd name="T10" fmla="*/ 541 w 541"/>
                  <a:gd name="T11" fmla="*/ 125 h 161"/>
                  <a:gd name="T12" fmla="*/ 541 w 541"/>
                  <a:gd name="T13" fmla="*/ 131 h 161"/>
                  <a:gd name="T14" fmla="*/ 541 w 541"/>
                  <a:gd name="T15" fmla="*/ 137 h 161"/>
                  <a:gd name="T16" fmla="*/ 537 w 541"/>
                  <a:gd name="T17" fmla="*/ 141 h 161"/>
                  <a:gd name="T18" fmla="*/ 529 w 541"/>
                  <a:gd name="T19" fmla="*/ 147 h 161"/>
                  <a:gd name="T20" fmla="*/ 522 w 541"/>
                  <a:gd name="T21" fmla="*/ 152 h 161"/>
                  <a:gd name="T22" fmla="*/ 502 w 541"/>
                  <a:gd name="T23" fmla="*/ 161 h 161"/>
                  <a:gd name="T24" fmla="*/ 456 w 541"/>
                  <a:gd name="T25" fmla="*/ 144 h 161"/>
                  <a:gd name="T26" fmla="*/ 402 w 541"/>
                  <a:gd name="T27" fmla="*/ 130 h 161"/>
                  <a:gd name="T28" fmla="*/ 345 w 541"/>
                  <a:gd name="T29" fmla="*/ 118 h 161"/>
                  <a:gd name="T30" fmla="*/ 289 w 541"/>
                  <a:gd name="T31" fmla="*/ 109 h 161"/>
                  <a:gd name="T32" fmla="*/ 230 w 541"/>
                  <a:gd name="T33" fmla="*/ 99 h 161"/>
                  <a:gd name="T34" fmla="*/ 174 w 541"/>
                  <a:gd name="T35" fmla="*/ 89 h 161"/>
                  <a:gd name="T36" fmla="*/ 122 w 541"/>
                  <a:gd name="T37" fmla="*/ 77 h 161"/>
                  <a:gd name="T38" fmla="*/ 73 w 541"/>
                  <a:gd name="T39" fmla="*/ 61 h 161"/>
                  <a:gd name="T40" fmla="*/ 32 w 541"/>
                  <a:gd name="T41" fmla="*/ 42 h 161"/>
                  <a:gd name="T42" fmla="*/ 0 w 541"/>
                  <a:gd name="T43" fmla="*/ 17 h 161"/>
                  <a:gd name="T44" fmla="*/ 7 w 541"/>
                  <a:gd name="T45" fmla="*/ 9 h 161"/>
                  <a:gd name="T46" fmla="*/ 19 w 541"/>
                  <a:gd name="T47" fmla="*/ 3 h 161"/>
                  <a:gd name="T48" fmla="*/ 37 w 541"/>
                  <a:gd name="T49" fmla="*/ 1 h 161"/>
                  <a:gd name="T50" fmla="*/ 59 w 541"/>
                  <a:gd name="T51" fmla="*/ 0 h 161"/>
                  <a:gd name="T52" fmla="*/ 81 w 541"/>
                  <a:gd name="T53" fmla="*/ 0 h 161"/>
                  <a:gd name="T54" fmla="*/ 105 w 541"/>
                  <a:gd name="T55" fmla="*/ 2 h 161"/>
                  <a:gd name="T56" fmla="*/ 130 w 541"/>
                  <a:gd name="T57" fmla="*/ 4 h 161"/>
                  <a:gd name="T58" fmla="*/ 152 w 541"/>
                  <a:gd name="T59" fmla="*/ 6 h 161"/>
                  <a:gd name="T60" fmla="*/ 176 w 541"/>
                  <a:gd name="T61" fmla="*/ 10 h 161"/>
                  <a:gd name="T62" fmla="*/ 193 w 541"/>
                  <a:gd name="T63" fmla="*/ 11 h 161"/>
                  <a:gd name="T64" fmla="*/ 522 w 541"/>
                  <a:gd name="T65" fmla="*/ 99 h 161"/>
                  <a:gd name="T66" fmla="*/ 522 w 541"/>
                  <a:gd name="T67" fmla="*/ 99 h 161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w 541"/>
                  <a:gd name="T103" fmla="*/ 0 h 161"/>
                  <a:gd name="T104" fmla="*/ 541 w 541"/>
                  <a:gd name="T105" fmla="*/ 161 h 161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T102" t="T103" r="T104" b="T105"/>
                <a:pathLst>
                  <a:path w="541" h="161">
                    <a:moveTo>
                      <a:pt x="522" y="99"/>
                    </a:moveTo>
                    <a:lnTo>
                      <a:pt x="527" y="104"/>
                    </a:lnTo>
                    <a:lnTo>
                      <a:pt x="534" y="109"/>
                    </a:lnTo>
                    <a:lnTo>
                      <a:pt x="537" y="115"/>
                    </a:lnTo>
                    <a:lnTo>
                      <a:pt x="541" y="120"/>
                    </a:lnTo>
                    <a:lnTo>
                      <a:pt x="541" y="125"/>
                    </a:lnTo>
                    <a:lnTo>
                      <a:pt x="541" y="131"/>
                    </a:lnTo>
                    <a:lnTo>
                      <a:pt x="541" y="137"/>
                    </a:lnTo>
                    <a:lnTo>
                      <a:pt x="537" y="141"/>
                    </a:lnTo>
                    <a:lnTo>
                      <a:pt x="529" y="147"/>
                    </a:lnTo>
                    <a:lnTo>
                      <a:pt x="522" y="152"/>
                    </a:lnTo>
                    <a:lnTo>
                      <a:pt x="502" y="161"/>
                    </a:lnTo>
                    <a:lnTo>
                      <a:pt x="456" y="144"/>
                    </a:lnTo>
                    <a:lnTo>
                      <a:pt x="402" y="130"/>
                    </a:lnTo>
                    <a:lnTo>
                      <a:pt x="345" y="118"/>
                    </a:lnTo>
                    <a:lnTo>
                      <a:pt x="289" y="109"/>
                    </a:lnTo>
                    <a:lnTo>
                      <a:pt x="230" y="99"/>
                    </a:lnTo>
                    <a:lnTo>
                      <a:pt x="174" y="89"/>
                    </a:lnTo>
                    <a:lnTo>
                      <a:pt x="122" y="77"/>
                    </a:lnTo>
                    <a:lnTo>
                      <a:pt x="73" y="61"/>
                    </a:lnTo>
                    <a:lnTo>
                      <a:pt x="32" y="42"/>
                    </a:lnTo>
                    <a:lnTo>
                      <a:pt x="0" y="17"/>
                    </a:lnTo>
                    <a:lnTo>
                      <a:pt x="7" y="9"/>
                    </a:lnTo>
                    <a:lnTo>
                      <a:pt x="19" y="3"/>
                    </a:lnTo>
                    <a:lnTo>
                      <a:pt x="37" y="1"/>
                    </a:lnTo>
                    <a:lnTo>
                      <a:pt x="59" y="0"/>
                    </a:lnTo>
                    <a:lnTo>
                      <a:pt x="81" y="0"/>
                    </a:lnTo>
                    <a:lnTo>
                      <a:pt x="105" y="2"/>
                    </a:lnTo>
                    <a:lnTo>
                      <a:pt x="130" y="4"/>
                    </a:lnTo>
                    <a:lnTo>
                      <a:pt x="152" y="6"/>
                    </a:lnTo>
                    <a:lnTo>
                      <a:pt x="176" y="10"/>
                    </a:lnTo>
                    <a:lnTo>
                      <a:pt x="193" y="11"/>
                    </a:lnTo>
                    <a:lnTo>
                      <a:pt x="522" y="99"/>
                    </a:lnTo>
                    <a:close/>
                  </a:path>
                </a:pathLst>
              </a:custGeom>
              <a:solidFill>
                <a:srgbClr val="CCF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2400"/>
              </a:p>
            </p:txBody>
          </p:sp>
          <p:sp>
            <p:nvSpPr>
              <p:cNvPr id="17491" name="Freeform 64">
                <a:extLst>
                  <a:ext uri="{FF2B5EF4-FFF2-40B4-BE49-F238E27FC236}">
                    <a16:creationId xmlns:a16="http://schemas.microsoft.com/office/drawing/2014/main" id="{34762383-30B9-4756-AD59-C90CC68433B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1" y="1694"/>
                <a:ext cx="573" cy="120"/>
              </a:xfrm>
              <a:custGeom>
                <a:avLst/>
                <a:gdLst>
                  <a:gd name="T0" fmla="*/ 573 w 573"/>
                  <a:gd name="T1" fmla="*/ 5 h 120"/>
                  <a:gd name="T2" fmla="*/ 573 w 573"/>
                  <a:gd name="T3" fmla="*/ 16 h 120"/>
                  <a:gd name="T4" fmla="*/ 566 w 573"/>
                  <a:gd name="T5" fmla="*/ 24 h 120"/>
                  <a:gd name="T6" fmla="*/ 554 w 573"/>
                  <a:gd name="T7" fmla="*/ 32 h 120"/>
                  <a:gd name="T8" fmla="*/ 536 w 573"/>
                  <a:gd name="T9" fmla="*/ 39 h 120"/>
                  <a:gd name="T10" fmla="*/ 517 w 573"/>
                  <a:gd name="T11" fmla="*/ 44 h 120"/>
                  <a:gd name="T12" fmla="*/ 497 w 573"/>
                  <a:gd name="T13" fmla="*/ 51 h 120"/>
                  <a:gd name="T14" fmla="*/ 478 w 573"/>
                  <a:gd name="T15" fmla="*/ 57 h 120"/>
                  <a:gd name="T16" fmla="*/ 458 w 573"/>
                  <a:gd name="T17" fmla="*/ 64 h 120"/>
                  <a:gd name="T18" fmla="*/ 443 w 573"/>
                  <a:gd name="T19" fmla="*/ 71 h 120"/>
                  <a:gd name="T20" fmla="*/ 431 w 573"/>
                  <a:gd name="T21" fmla="*/ 79 h 120"/>
                  <a:gd name="T22" fmla="*/ 389 w 573"/>
                  <a:gd name="T23" fmla="*/ 80 h 120"/>
                  <a:gd name="T24" fmla="*/ 345 w 573"/>
                  <a:gd name="T25" fmla="*/ 82 h 120"/>
                  <a:gd name="T26" fmla="*/ 301 w 573"/>
                  <a:gd name="T27" fmla="*/ 84 h 120"/>
                  <a:gd name="T28" fmla="*/ 257 w 573"/>
                  <a:gd name="T29" fmla="*/ 88 h 120"/>
                  <a:gd name="T30" fmla="*/ 213 w 573"/>
                  <a:gd name="T31" fmla="*/ 92 h 120"/>
                  <a:gd name="T32" fmla="*/ 169 w 573"/>
                  <a:gd name="T33" fmla="*/ 97 h 120"/>
                  <a:gd name="T34" fmla="*/ 127 w 573"/>
                  <a:gd name="T35" fmla="*/ 101 h 120"/>
                  <a:gd name="T36" fmla="*/ 85 w 573"/>
                  <a:gd name="T37" fmla="*/ 107 h 120"/>
                  <a:gd name="T38" fmla="*/ 46 w 573"/>
                  <a:gd name="T39" fmla="*/ 114 h 120"/>
                  <a:gd name="T40" fmla="*/ 7 w 573"/>
                  <a:gd name="T41" fmla="*/ 120 h 120"/>
                  <a:gd name="T42" fmla="*/ 2 w 573"/>
                  <a:gd name="T43" fmla="*/ 115 h 120"/>
                  <a:gd name="T44" fmla="*/ 0 w 573"/>
                  <a:gd name="T45" fmla="*/ 109 h 120"/>
                  <a:gd name="T46" fmla="*/ 0 w 573"/>
                  <a:gd name="T47" fmla="*/ 105 h 120"/>
                  <a:gd name="T48" fmla="*/ 2 w 573"/>
                  <a:gd name="T49" fmla="*/ 99 h 120"/>
                  <a:gd name="T50" fmla="*/ 4 w 573"/>
                  <a:gd name="T51" fmla="*/ 95 h 120"/>
                  <a:gd name="T52" fmla="*/ 9 w 573"/>
                  <a:gd name="T53" fmla="*/ 89 h 120"/>
                  <a:gd name="T54" fmla="*/ 14 w 573"/>
                  <a:gd name="T55" fmla="*/ 84 h 120"/>
                  <a:gd name="T56" fmla="*/ 19 w 573"/>
                  <a:gd name="T57" fmla="*/ 80 h 120"/>
                  <a:gd name="T58" fmla="*/ 27 w 573"/>
                  <a:gd name="T59" fmla="*/ 75 h 120"/>
                  <a:gd name="T60" fmla="*/ 34 w 573"/>
                  <a:gd name="T61" fmla="*/ 71 h 120"/>
                  <a:gd name="T62" fmla="*/ 80 w 573"/>
                  <a:gd name="T63" fmla="*/ 55 h 120"/>
                  <a:gd name="T64" fmla="*/ 130 w 573"/>
                  <a:gd name="T65" fmla="*/ 41 h 120"/>
                  <a:gd name="T66" fmla="*/ 179 w 573"/>
                  <a:gd name="T67" fmla="*/ 28 h 120"/>
                  <a:gd name="T68" fmla="*/ 232 w 573"/>
                  <a:gd name="T69" fmla="*/ 18 h 120"/>
                  <a:gd name="T70" fmla="*/ 284 w 573"/>
                  <a:gd name="T71" fmla="*/ 10 h 120"/>
                  <a:gd name="T72" fmla="*/ 340 w 573"/>
                  <a:gd name="T73" fmla="*/ 4 h 120"/>
                  <a:gd name="T74" fmla="*/ 397 w 573"/>
                  <a:gd name="T75" fmla="*/ 1 h 120"/>
                  <a:gd name="T76" fmla="*/ 453 w 573"/>
                  <a:gd name="T77" fmla="*/ 0 h 120"/>
                  <a:gd name="T78" fmla="*/ 514 w 573"/>
                  <a:gd name="T79" fmla="*/ 1 h 120"/>
                  <a:gd name="T80" fmla="*/ 573 w 573"/>
                  <a:gd name="T81" fmla="*/ 5 h 120"/>
                  <a:gd name="T82" fmla="*/ 573 w 573"/>
                  <a:gd name="T83" fmla="*/ 5 h 120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w 573"/>
                  <a:gd name="T127" fmla="*/ 0 h 120"/>
                  <a:gd name="T128" fmla="*/ 573 w 573"/>
                  <a:gd name="T129" fmla="*/ 120 h 120"/>
                </a:gdLst>
                <a:ahLst/>
                <a:cxnLst>
                  <a:cxn ang="T84">
                    <a:pos x="T0" y="T1"/>
                  </a:cxn>
                  <a:cxn ang="T85">
                    <a:pos x="T2" y="T3"/>
                  </a:cxn>
                  <a:cxn ang="T86">
                    <a:pos x="T4" y="T5"/>
                  </a:cxn>
                  <a:cxn ang="T87">
                    <a:pos x="T6" y="T7"/>
                  </a:cxn>
                  <a:cxn ang="T88">
                    <a:pos x="T8" y="T9"/>
                  </a:cxn>
                  <a:cxn ang="T89">
                    <a:pos x="T10" y="T11"/>
                  </a:cxn>
                  <a:cxn ang="T90">
                    <a:pos x="T12" y="T13"/>
                  </a:cxn>
                  <a:cxn ang="T91">
                    <a:pos x="T14" y="T15"/>
                  </a:cxn>
                  <a:cxn ang="T92">
                    <a:pos x="T16" y="T17"/>
                  </a:cxn>
                  <a:cxn ang="T93">
                    <a:pos x="T18" y="T19"/>
                  </a:cxn>
                  <a:cxn ang="T94">
                    <a:pos x="T20" y="T21"/>
                  </a:cxn>
                  <a:cxn ang="T95">
                    <a:pos x="T22" y="T23"/>
                  </a:cxn>
                  <a:cxn ang="T96">
                    <a:pos x="T24" y="T25"/>
                  </a:cxn>
                  <a:cxn ang="T97">
                    <a:pos x="T26" y="T27"/>
                  </a:cxn>
                  <a:cxn ang="T98">
                    <a:pos x="T28" y="T29"/>
                  </a:cxn>
                  <a:cxn ang="T99">
                    <a:pos x="T30" y="T31"/>
                  </a:cxn>
                  <a:cxn ang="T100">
                    <a:pos x="T32" y="T33"/>
                  </a:cxn>
                  <a:cxn ang="T101">
                    <a:pos x="T34" y="T35"/>
                  </a:cxn>
                  <a:cxn ang="T102">
                    <a:pos x="T36" y="T37"/>
                  </a:cxn>
                  <a:cxn ang="T103">
                    <a:pos x="T38" y="T39"/>
                  </a:cxn>
                  <a:cxn ang="T104">
                    <a:pos x="T40" y="T41"/>
                  </a:cxn>
                  <a:cxn ang="T105">
                    <a:pos x="T42" y="T43"/>
                  </a:cxn>
                  <a:cxn ang="T106">
                    <a:pos x="T44" y="T45"/>
                  </a:cxn>
                  <a:cxn ang="T107">
                    <a:pos x="T46" y="T47"/>
                  </a:cxn>
                  <a:cxn ang="T108">
                    <a:pos x="T48" y="T49"/>
                  </a:cxn>
                  <a:cxn ang="T109">
                    <a:pos x="T50" y="T51"/>
                  </a:cxn>
                  <a:cxn ang="T110">
                    <a:pos x="T52" y="T53"/>
                  </a:cxn>
                  <a:cxn ang="T111">
                    <a:pos x="T54" y="T55"/>
                  </a:cxn>
                  <a:cxn ang="T112">
                    <a:pos x="T56" y="T57"/>
                  </a:cxn>
                  <a:cxn ang="T113">
                    <a:pos x="T58" y="T59"/>
                  </a:cxn>
                  <a:cxn ang="T114">
                    <a:pos x="T60" y="T61"/>
                  </a:cxn>
                  <a:cxn ang="T115">
                    <a:pos x="T62" y="T63"/>
                  </a:cxn>
                  <a:cxn ang="T116">
                    <a:pos x="T64" y="T65"/>
                  </a:cxn>
                  <a:cxn ang="T117">
                    <a:pos x="T66" y="T67"/>
                  </a:cxn>
                  <a:cxn ang="T118">
                    <a:pos x="T68" y="T69"/>
                  </a:cxn>
                  <a:cxn ang="T119">
                    <a:pos x="T70" y="T71"/>
                  </a:cxn>
                  <a:cxn ang="T120">
                    <a:pos x="T72" y="T73"/>
                  </a:cxn>
                  <a:cxn ang="T121">
                    <a:pos x="T74" y="T75"/>
                  </a:cxn>
                  <a:cxn ang="T122">
                    <a:pos x="T76" y="T77"/>
                  </a:cxn>
                  <a:cxn ang="T123">
                    <a:pos x="T78" y="T79"/>
                  </a:cxn>
                  <a:cxn ang="T124">
                    <a:pos x="T80" y="T81"/>
                  </a:cxn>
                  <a:cxn ang="T125">
                    <a:pos x="T82" y="T83"/>
                  </a:cxn>
                </a:cxnLst>
                <a:rect l="T126" t="T127" r="T128" b="T129"/>
                <a:pathLst>
                  <a:path w="573" h="120">
                    <a:moveTo>
                      <a:pt x="573" y="5"/>
                    </a:moveTo>
                    <a:lnTo>
                      <a:pt x="573" y="16"/>
                    </a:lnTo>
                    <a:lnTo>
                      <a:pt x="566" y="24"/>
                    </a:lnTo>
                    <a:lnTo>
                      <a:pt x="554" y="32"/>
                    </a:lnTo>
                    <a:lnTo>
                      <a:pt x="536" y="39"/>
                    </a:lnTo>
                    <a:lnTo>
                      <a:pt x="517" y="44"/>
                    </a:lnTo>
                    <a:lnTo>
                      <a:pt x="497" y="51"/>
                    </a:lnTo>
                    <a:lnTo>
                      <a:pt x="478" y="57"/>
                    </a:lnTo>
                    <a:lnTo>
                      <a:pt x="458" y="64"/>
                    </a:lnTo>
                    <a:lnTo>
                      <a:pt x="443" y="71"/>
                    </a:lnTo>
                    <a:lnTo>
                      <a:pt x="431" y="79"/>
                    </a:lnTo>
                    <a:lnTo>
                      <a:pt x="389" y="80"/>
                    </a:lnTo>
                    <a:lnTo>
                      <a:pt x="345" y="82"/>
                    </a:lnTo>
                    <a:lnTo>
                      <a:pt x="301" y="84"/>
                    </a:lnTo>
                    <a:lnTo>
                      <a:pt x="257" y="88"/>
                    </a:lnTo>
                    <a:lnTo>
                      <a:pt x="213" y="92"/>
                    </a:lnTo>
                    <a:lnTo>
                      <a:pt x="169" y="97"/>
                    </a:lnTo>
                    <a:lnTo>
                      <a:pt x="127" y="101"/>
                    </a:lnTo>
                    <a:lnTo>
                      <a:pt x="85" y="107"/>
                    </a:lnTo>
                    <a:lnTo>
                      <a:pt x="46" y="114"/>
                    </a:lnTo>
                    <a:lnTo>
                      <a:pt x="7" y="120"/>
                    </a:lnTo>
                    <a:lnTo>
                      <a:pt x="2" y="115"/>
                    </a:lnTo>
                    <a:lnTo>
                      <a:pt x="0" y="109"/>
                    </a:lnTo>
                    <a:lnTo>
                      <a:pt x="0" y="105"/>
                    </a:lnTo>
                    <a:lnTo>
                      <a:pt x="2" y="99"/>
                    </a:lnTo>
                    <a:lnTo>
                      <a:pt x="4" y="95"/>
                    </a:lnTo>
                    <a:lnTo>
                      <a:pt x="9" y="89"/>
                    </a:lnTo>
                    <a:lnTo>
                      <a:pt x="14" y="84"/>
                    </a:lnTo>
                    <a:lnTo>
                      <a:pt x="19" y="80"/>
                    </a:lnTo>
                    <a:lnTo>
                      <a:pt x="27" y="75"/>
                    </a:lnTo>
                    <a:lnTo>
                      <a:pt x="34" y="71"/>
                    </a:lnTo>
                    <a:lnTo>
                      <a:pt x="80" y="55"/>
                    </a:lnTo>
                    <a:lnTo>
                      <a:pt x="130" y="41"/>
                    </a:lnTo>
                    <a:lnTo>
                      <a:pt x="179" y="28"/>
                    </a:lnTo>
                    <a:lnTo>
                      <a:pt x="232" y="18"/>
                    </a:lnTo>
                    <a:lnTo>
                      <a:pt x="284" y="10"/>
                    </a:lnTo>
                    <a:lnTo>
                      <a:pt x="340" y="4"/>
                    </a:lnTo>
                    <a:lnTo>
                      <a:pt x="397" y="1"/>
                    </a:lnTo>
                    <a:lnTo>
                      <a:pt x="453" y="0"/>
                    </a:lnTo>
                    <a:lnTo>
                      <a:pt x="514" y="1"/>
                    </a:lnTo>
                    <a:lnTo>
                      <a:pt x="573" y="5"/>
                    </a:lnTo>
                    <a:close/>
                  </a:path>
                </a:pathLst>
              </a:custGeom>
              <a:solidFill>
                <a:srgbClr val="CCF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2400"/>
              </a:p>
            </p:txBody>
          </p:sp>
          <p:sp>
            <p:nvSpPr>
              <p:cNvPr id="17492" name="Freeform 65">
                <a:extLst>
                  <a:ext uri="{FF2B5EF4-FFF2-40B4-BE49-F238E27FC236}">
                    <a16:creationId xmlns:a16="http://schemas.microsoft.com/office/drawing/2014/main" id="{77173F4D-541D-4C48-9F53-47F667775C2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565" y="1686"/>
                <a:ext cx="202" cy="288"/>
              </a:xfrm>
              <a:custGeom>
                <a:avLst/>
                <a:gdLst>
                  <a:gd name="T0" fmla="*/ 0 w 563"/>
                  <a:gd name="T1" fmla="*/ 7604 h 177"/>
                  <a:gd name="T2" fmla="*/ 0 w 563"/>
                  <a:gd name="T3" fmla="*/ 8531 h 177"/>
                  <a:gd name="T4" fmla="*/ 0 w 563"/>
                  <a:gd name="T5" fmla="*/ 9432 h 177"/>
                  <a:gd name="T6" fmla="*/ 0 w 563"/>
                  <a:gd name="T7" fmla="*/ 10207 h 177"/>
                  <a:gd name="T8" fmla="*/ 0 w 563"/>
                  <a:gd name="T9" fmla="*/ 11061 h 177"/>
                  <a:gd name="T10" fmla="*/ 0 w 563"/>
                  <a:gd name="T11" fmla="*/ 11691 h 177"/>
                  <a:gd name="T12" fmla="*/ 0 w 563"/>
                  <a:gd name="T13" fmla="*/ 12316 h 177"/>
                  <a:gd name="T14" fmla="*/ 0 w 563"/>
                  <a:gd name="T15" fmla="*/ 12763 h 177"/>
                  <a:gd name="T16" fmla="*/ 0 w 563"/>
                  <a:gd name="T17" fmla="*/ 13380 h 177"/>
                  <a:gd name="T18" fmla="*/ 0 w 563"/>
                  <a:gd name="T19" fmla="*/ 13767 h 177"/>
                  <a:gd name="T20" fmla="*/ 0 w 563"/>
                  <a:gd name="T21" fmla="*/ 14151 h 177"/>
                  <a:gd name="T22" fmla="*/ 0 w 563"/>
                  <a:gd name="T23" fmla="*/ 11512 h 177"/>
                  <a:gd name="T24" fmla="*/ 0 w 563"/>
                  <a:gd name="T25" fmla="*/ 10820 h 177"/>
                  <a:gd name="T26" fmla="*/ 0 w 563"/>
                  <a:gd name="T27" fmla="*/ 9823 h 177"/>
                  <a:gd name="T28" fmla="*/ 0 w 563"/>
                  <a:gd name="T29" fmla="*/ 8943 h 177"/>
                  <a:gd name="T30" fmla="*/ 0 w 563"/>
                  <a:gd name="T31" fmla="*/ 7906 h 177"/>
                  <a:gd name="T32" fmla="*/ 0 w 563"/>
                  <a:gd name="T33" fmla="*/ 6984 h 177"/>
                  <a:gd name="T34" fmla="*/ 0 w 563"/>
                  <a:gd name="T35" fmla="*/ 5859 h 177"/>
                  <a:gd name="T36" fmla="*/ 0 w 563"/>
                  <a:gd name="T37" fmla="*/ 4803 h 177"/>
                  <a:gd name="T38" fmla="*/ 0 w 563"/>
                  <a:gd name="T39" fmla="*/ 3934 h 177"/>
                  <a:gd name="T40" fmla="*/ 0 w 563"/>
                  <a:gd name="T41" fmla="*/ 3111 h 177"/>
                  <a:gd name="T42" fmla="*/ 0 w 563"/>
                  <a:gd name="T43" fmla="*/ 2418 h 177"/>
                  <a:gd name="T44" fmla="*/ 0 w 563"/>
                  <a:gd name="T45" fmla="*/ 1912 h 177"/>
                  <a:gd name="T46" fmla="*/ 0 w 563"/>
                  <a:gd name="T47" fmla="*/ 1507 h 177"/>
                  <a:gd name="T48" fmla="*/ 0 w 563"/>
                  <a:gd name="T49" fmla="*/ 1271 h 177"/>
                  <a:gd name="T50" fmla="*/ 0 w 563"/>
                  <a:gd name="T51" fmla="*/ 1004 h 177"/>
                  <a:gd name="T52" fmla="*/ 0 w 563"/>
                  <a:gd name="T53" fmla="*/ 781 h 177"/>
                  <a:gd name="T54" fmla="*/ 0 w 563"/>
                  <a:gd name="T55" fmla="*/ 625 h 177"/>
                  <a:gd name="T56" fmla="*/ 0 w 563"/>
                  <a:gd name="T57" fmla="*/ 535 h 177"/>
                  <a:gd name="T58" fmla="*/ 0 w 563"/>
                  <a:gd name="T59" fmla="*/ 329 h 177"/>
                  <a:gd name="T60" fmla="*/ 0 w 563"/>
                  <a:gd name="T61" fmla="*/ 145 h 177"/>
                  <a:gd name="T62" fmla="*/ 0 w 563"/>
                  <a:gd name="T63" fmla="*/ 0 h 177"/>
                  <a:gd name="T64" fmla="*/ 0 w 563"/>
                  <a:gd name="T65" fmla="*/ 329 h 177"/>
                  <a:gd name="T66" fmla="*/ 0 w 563"/>
                  <a:gd name="T67" fmla="*/ 722 h 177"/>
                  <a:gd name="T68" fmla="*/ 0 w 563"/>
                  <a:gd name="T69" fmla="*/ 1175 h 177"/>
                  <a:gd name="T70" fmla="*/ 0 w 563"/>
                  <a:gd name="T71" fmla="*/ 1778 h 177"/>
                  <a:gd name="T72" fmla="*/ 0 w 563"/>
                  <a:gd name="T73" fmla="*/ 2418 h 177"/>
                  <a:gd name="T74" fmla="*/ 0 w 563"/>
                  <a:gd name="T75" fmla="*/ 3111 h 177"/>
                  <a:gd name="T76" fmla="*/ 0 w 563"/>
                  <a:gd name="T77" fmla="*/ 3990 h 177"/>
                  <a:gd name="T78" fmla="*/ 0 w 563"/>
                  <a:gd name="T79" fmla="*/ 5062 h 177"/>
                  <a:gd name="T80" fmla="*/ 0 w 563"/>
                  <a:gd name="T81" fmla="*/ 6251 h 177"/>
                  <a:gd name="T82" fmla="*/ 0 w 563"/>
                  <a:gd name="T83" fmla="*/ 7604 h 177"/>
                  <a:gd name="T84" fmla="*/ 0 w 563"/>
                  <a:gd name="T85" fmla="*/ 7604 h 177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w 563"/>
                  <a:gd name="T130" fmla="*/ 0 h 177"/>
                  <a:gd name="T131" fmla="*/ 563 w 563"/>
                  <a:gd name="T132" fmla="*/ 177 h 177"/>
                </a:gdLst>
                <a:ahLst/>
                <a:cxnLst>
                  <a:cxn ang="T86">
                    <a:pos x="T0" y="T1"/>
                  </a:cxn>
                  <a:cxn ang="T87">
                    <a:pos x="T2" y="T3"/>
                  </a:cxn>
                  <a:cxn ang="T88">
                    <a:pos x="T4" y="T5"/>
                  </a:cxn>
                  <a:cxn ang="T89">
                    <a:pos x="T6" y="T7"/>
                  </a:cxn>
                  <a:cxn ang="T90">
                    <a:pos x="T8" y="T9"/>
                  </a:cxn>
                  <a:cxn ang="T91">
                    <a:pos x="T10" y="T11"/>
                  </a:cxn>
                  <a:cxn ang="T92">
                    <a:pos x="T12" y="T13"/>
                  </a:cxn>
                  <a:cxn ang="T93">
                    <a:pos x="T14" y="T15"/>
                  </a:cxn>
                  <a:cxn ang="T94">
                    <a:pos x="T16" y="T17"/>
                  </a:cxn>
                  <a:cxn ang="T95">
                    <a:pos x="T18" y="T19"/>
                  </a:cxn>
                  <a:cxn ang="T96">
                    <a:pos x="T20" y="T21"/>
                  </a:cxn>
                  <a:cxn ang="T97">
                    <a:pos x="T22" y="T23"/>
                  </a:cxn>
                  <a:cxn ang="T98">
                    <a:pos x="T24" y="T25"/>
                  </a:cxn>
                  <a:cxn ang="T99">
                    <a:pos x="T26" y="T27"/>
                  </a:cxn>
                  <a:cxn ang="T100">
                    <a:pos x="T28" y="T29"/>
                  </a:cxn>
                  <a:cxn ang="T101">
                    <a:pos x="T30" y="T31"/>
                  </a:cxn>
                  <a:cxn ang="T102">
                    <a:pos x="T32" y="T33"/>
                  </a:cxn>
                  <a:cxn ang="T103">
                    <a:pos x="T34" y="T35"/>
                  </a:cxn>
                  <a:cxn ang="T104">
                    <a:pos x="T36" y="T37"/>
                  </a:cxn>
                  <a:cxn ang="T105">
                    <a:pos x="T38" y="T39"/>
                  </a:cxn>
                  <a:cxn ang="T106">
                    <a:pos x="T40" y="T41"/>
                  </a:cxn>
                  <a:cxn ang="T107">
                    <a:pos x="T42" y="T43"/>
                  </a:cxn>
                  <a:cxn ang="T108">
                    <a:pos x="T44" y="T45"/>
                  </a:cxn>
                  <a:cxn ang="T109">
                    <a:pos x="T46" y="T47"/>
                  </a:cxn>
                  <a:cxn ang="T110">
                    <a:pos x="T48" y="T49"/>
                  </a:cxn>
                  <a:cxn ang="T111">
                    <a:pos x="T50" y="T51"/>
                  </a:cxn>
                  <a:cxn ang="T112">
                    <a:pos x="T52" y="T53"/>
                  </a:cxn>
                  <a:cxn ang="T113">
                    <a:pos x="T54" y="T55"/>
                  </a:cxn>
                  <a:cxn ang="T114">
                    <a:pos x="T56" y="T57"/>
                  </a:cxn>
                  <a:cxn ang="T115">
                    <a:pos x="T58" y="T59"/>
                  </a:cxn>
                  <a:cxn ang="T116">
                    <a:pos x="T60" y="T61"/>
                  </a:cxn>
                  <a:cxn ang="T117">
                    <a:pos x="T62" y="T63"/>
                  </a:cxn>
                  <a:cxn ang="T118">
                    <a:pos x="T64" y="T65"/>
                  </a:cxn>
                  <a:cxn ang="T119">
                    <a:pos x="T66" y="T67"/>
                  </a:cxn>
                  <a:cxn ang="T120">
                    <a:pos x="T68" y="T69"/>
                  </a:cxn>
                  <a:cxn ang="T121">
                    <a:pos x="T70" y="T71"/>
                  </a:cxn>
                  <a:cxn ang="T122">
                    <a:pos x="T72" y="T73"/>
                  </a:cxn>
                  <a:cxn ang="T123">
                    <a:pos x="T74" y="T75"/>
                  </a:cxn>
                  <a:cxn ang="T124">
                    <a:pos x="T76" y="T77"/>
                  </a:cxn>
                  <a:cxn ang="T125">
                    <a:pos x="T78" y="T79"/>
                  </a:cxn>
                  <a:cxn ang="T126">
                    <a:pos x="T80" y="T81"/>
                  </a:cxn>
                  <a:cxn ang="T127">
                    <a:pos x="T82" y="T83"/>
                  </a:cxn>
                  <a:cxn ang="T128">
                    <a:pos x="T84" y="T85"/>
                  </a:cxn>
                </a:cxnLst>
                <a:rect l="T129" t="T130" r="T131" b="T132"/>
                <a:pathLst>
                  <a:path w="563" h="177">
                    <a:moveTo>
                      <a:pt x="561" y="95"/>
                    </a:moveTo>
                    <a:lnTo>
                      <a:pt x="563" y="107"/>
                    </a:lnTo>
                    <a:lnTo>
                      <a:pt x="561" y="118"/>
                    </a:lnTo>
                    <a:lnTo>
                      <a:pt x="554" y="128"/>
                    </a:lnTo>
                    <a:lnTo>
                      <a:pt x="544" y="138"/>
                    </a:lnTo>
                    <a:lnTo>
                      <a:pt x="531" y="146"/>
                    </a:lnTo>
                    <a:lnTo>
                      <a:pt x="514" y="154"/>
                    </a:lnTo>
                    <a:lnTo>
                      <a:pt x="497" y="160"/>
                    </a:lnTo>
                    <a:lnTo>
                      <a:pt x="478" y="167"/>
                    </a:lnTo>
                    <a:lnTo>
                      <a:pt x="458" y="172"/>
                    </a:lnTo>
                    <a:lnTo>
                      <a:pt x="436" y="177"/>
                    </a:lnTo>
                    <a:lnTo>
                      <a:pt x="436" y="144"/>
                    </a:lnTo>
                    <a:lnTo>
                      <a:pt x="392" y="135"/>
                    </a:lnTo>
                    <a:lnTo>
                      <a:pt x="348" y="123"/>
                    </a:lnTo>
                    <a:lnTo>
                      <a:pt x="304" y="112"/>
                    </a:lnTo>
                    <a:lnTo>
                      <a:pt x="259" y="99"/>
                    </a:lnTo>
                    <a:lnTo>
                      <a:pt x="215" y="87"/>
                    </a:lnTo>
                    <a:lnTo>
                      <a:pt x="171" y="73"/>
                    </a:lnTo>
                    <a:lnTo>
                      <a:pt x="127" y="60"/>
                    </a:lnTo>
                    <a:lnTo>
                      <a:pt x="85" y="49"/>
                    </a:lnTo>
                    <a:lnTo>
                      <a:pt x="44" y="39"/>
                    </a:lnTo>
                    <a:lnTo>
                      <a:pt x="2" y="30"/>
                    </a:lnTo>
                    <a:lnTo>
                      <a:pt x="0" y="24"/>
                    </a:lnTo>
                    <a:lnTo>
                      <a:pt x="0" y="19"/>
                    </a:lnTo>
                    <a:lnTo>
                      <a:pt x="2" y="16"/>
                    </a:lnTo>
                    <a:lnTo>
                      <a:pt x="7" y="12"/>
                    </a:lnTo>
                    <a:lnTo>
                      <a:pt x="12" y="10"/>
                    </a:lnTo>
                    <a:lnTo>
                      <a:pt x="19" y="8"/>
                    </a:lnTo>
                    <a:lnTo>
                      <a:pt x="27" y="7"/>
                    </a:lnTo>
                    <a:lnTo>
                      <a:pt x="34" y="4"/>
                    </a:lnTo>
                    <a:lnTo>
                      <a:pt x="41" y="2"/>
                    </a:lnTo>
                    <a:lnTo>
                      <a:pt x="46" y="0"/>
                    </a:lnTo>
                    <a:lnTo>
                      <a:pt x="103" y="4"/>
                    </a:lnTo>
                    <a:lnTo>
                      <a:pt x="159" y="9"/>
                    </a:lnTo>
                    <a:lnTo>
                      <a:pt x="215" y="15"/>
                    </a:lnTo>
                    <a:lnTo>
                      <a:pt x="272" y="22"/>
                    </a:lnTo>
                    <a:lnTo>
                      <a:pt x="326" y="30"/>
                    </a:lnTo>
                    <a:lnTo>
                      <a:pt x="377" y="39"/>
                    </a:lnTo>
                    <a:lnTo>
                      <a:pt x="429" y="50"/>
                    </a:lnTo>
                    <a:lnTo>
                      <a:pt x="475" y="63"/>
                    </a:lnTo>
                    <a:lnTo>
                      <a:pt x="519" y="78"/>
                    </a:lnTo>
                    <a:lnTo>
                      <a:pt x="561" y="95"/>
                    </a:lnTo>
                    <a:close/>
                  </a:path>
                </a:pathLst>
              </a:custGeom>
              <a:solidFill>
                <a:srgbClr val="CCF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2400"/>
              </a:p>
            </p:txBody>
          </p:sp>
          <p:sp>
            <p:nvSpPr>
              <p:cNvPr id="17493" name="Freeform 66">
                <a:extLst>
                  <a:ext uri="{FF2B5EF4-FFF2-40B4-BE49-F238E27FC236}">
                    <a16:creationId xmlns:a16="http://schemas.microsoft.com/office/drawing/2014/main" id="{3A97D3AC-BD25-4402-8C98-A32C6F31F5B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1" y="1792"/>
                <a:ext cx="554" cy="137"/>
              </a:xfrm>
              <a:custGeom>
                <a:avLst/>
                <a:gdLst>
                  <a:gd name="T0" fmla="*/ 554 w 554"/>
                  <a:gd name="T1" fmla="*/ 22 h 137"/>
                  <a:gd name="T2" fmla="*/ 546 w 554"/>
                  <a:gd name="T3" fmla="*/ 42 h 137"/>
                  <a:gd name="T4" fmla="*/ 512 w 554"/>
                  <a:gd name="T5" fmla="*/ 53 h 137"/>
                  <a:gd name="T6" fmla="*/ 473 w 554"/>
                  <a:gd name="T7" fmla="*/ 61 h 137"/>
                  <a:gd name="T8" fmla="*/ 434 w 554"/>
                  <a:gd name="T9" fmla="*/ 67 h 137"/>
                  <a:gd name="T10" fmla="*/ 392 w 554"/>
                  <a:gd name="T11" fmla="*/ 73 h 137"/>
                  <a:gd name="T12" fmla="*/ 350 w 554"/>
                  <a:gd name="T13" fmla="*/ 79 h 137"/>
                  <a:gd name="T14" fmla="*/ 311 w 554"/>
                  <a:gd name="T15" fmla="*/ 83 h 137"/>
                  <a:gd name="T16" fmla="*/ 272 w 554"/>
                  <a:gd name="T17" fmla="*/ 90 h 137"/>
                  <a:gd name="T18" fmla="*/ 235 w 554"/>
                  <a:gd name="T19" fmla="*/ 98 h 137"/>
                  <a:gd name="T20" fmla="*/ 201 w 554"/>
                  <a:gd name="T21" fmla="*/ 109 h 137"/>
                  <a:gd name="T22" fmla="*/ 169 w 554"/>
                  <a:gd name="T23" fmla="*/ 121 h 137"/>
                  <a:gd name="T24" fmla="*/ 54 w 554"/>
                  <a:gd name="T25" fmla="*/ 137 h 137"/>
                  <a:gd name="T26" fmla="*/ 49 w 554"/>
                  <a:gd name="T27" fmla="*/ 129 h 137"/>
                  <a:gd name="T28" fmla="*/ 41 w 554"/>
                  <a:gd name="T29" fmla="*/ 120 h 137"/>
                  <a:gd name="T30" fmla="*/ 34 w 554"/>
                  <a:gd name="T31" fmla="*/ 112 h 137"/>
                  <a:gd name="T32" fmla="*/ 27 w 554"/>
                  <a:gd name="T33" fmla="*/ 104 h 137"/>
                  <a:gd name="T34" fmla="*/ 19 w 554"/>
                  <a:gd name="T35" fmla="*/ 96 h 137"/>
                  <a:gd name="T36" fmla="*/ 12 w 554"/>
                  <a:gd name="T37" fmla="*/ 87 h 137"/>
                  <a:gd name="T38" fmla="*/ 7 w 554"/>
                  <a:gd name="T39" fmla="*/ 78 h 137"/>
                  <a:gd name="T40" fmla="*/ 2 w 554"/>
                  <a:gd name="T41" fmla="*/ 70 h 137"/>
                  <a:gd name="T42" fmla="*/ 0 w 554"/>
                  <a:gd name="T43" fmla="*/ 61 h 137"/>
                  <a:gd name="T44" fmla="*/ 0 w 554"/>
                  <a:gd name="T45" fmla="*/ 51 h 137"/>
                  <a:gd name="T46" fmla="*/ 49 w 554"/>
                  <a:gd name="T47" fmla="*/ 40 h 137"/>
                  <a:gd name="T48" fmla="*/ 98 w 554"/>
                  <a:gd name="T49" fmla="*/ 30 h 137"/>
                  <a:gd name="T50" fmla="*/ 147 w 554"/>
                  <a:gd name="T51" fmla="*/ 21 h 137"/>
                  <a:gd name="T52" fmla="*/ 193 w 554"/>
                  <a:gd name="T53" fmla="*/ 14 h 137"/>
                  <a:gd name="T54" fmla="*/ 245 w 554"/>
                  <a:gd name="T55" fmla="*/ 8 h 137"/>
                  <a:gd name="T56" fmla="*/ 294 w 554"/>
                  <a:gd name="T57" fmla="*/ 3 h 137"/>
                  <a:gd name="T58" fmla="*/ 348 w 554"/>
                  <a:gd name="T59" fmla="*/ 1 h 137"/>
                  <a:gd name="T60" fmla="*/ 402 w 554"/>
                  <a:gd name="T61" fmla="*/ 0 h 137"/>
                  <a:gd name="T62" fmla="*/ 461 w 554"/>
                  <a:gd name="T63" fmla="*/ 0 h 137"/>
                  <a:gd name="T64" fmla="*/ 522 w 554"/>
                  <a:gd name="T65" fmla="*/ 1 h 137"/>
                  <a:gd name="T66" fmla="*/ 554 w 554"/>
                  <a:gd name="T67" fmla="*/ 22 h 137"/>
                  <a:gd name="T68" fmla="*/ 554 w 554"/>
                  <a:gd name="T69" fmla="*/ 22 h 137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w 554"/>
                  <a:gd name="T106" fmla="*/ 0 h 137"/>
                  <a:gd name="T107" fmla="*/ 554 w 554"/>
                  <a:gd name="T108" fmla="*/ 137 h 137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T105" t="T106" r="T107" b="T108"/>
                <a:pathLst>
                  <a:path w="554" h="137">
                    <a:moveTo>
                      <a:pt x="554" y="22"/>
                    </a:moveTo>
                    <a:lnTo>
                      <a:pt x="546" y="42"/>
                    </a:lnTo>
                    <a:lnTo>
                      <a:pt x="512" y="53"/>
                    </a:lnTo>
                    <a:lnTo>
                      <a:pt x="473" y="61"/>
                    </a:lnTo>
                    <a:lnTo>
                      <a:pt x="434" y="67"/>
                    </a:lnTo>
                    <a:lnTo>
                      <a:pt x="392" y="73"/>
                    </a:lnTo>
                    <a:lnTo>
                      <a:pt x="350" y="79"/>
                    </a:lnTo>
                    <a:lnTo>
                      <a:pt x="311" y="83"/>
                    </a:lnTo>
                    <a:lnTo>
                      <a:pt x="272" y="90"/>
                    </a:lnTo>
                    <a:lnTo>
                      <a:pt x="235" y="98"/>
                    </a:lnTo>
                    <a:lnTo>
                      <a:pt x="201" y="109"/>
                    </a:lnTo>
                    <a:lnTo>
                      <a:pt x="169" y="121"/>
                    </a:lnTo>
                    <a:lnTo>
                      <a:pt x="54" y="137"/>
                    </a:lnTo>
                    <a:lnTo>
                      <a:pt x="49" y="129"/>
                    </a:lnTo>
                    <a:lnTo>
                      <a:pt x="41" y="120"/>
                    </a:lnTo>
                    <a:lnTo>
                      <a:pt x="34" y="112"/>
                    </a:lnTo>
                    <a:lnTo>
                      <a:pt x="27" y="104"/>
                    </a:lnTo>
                    <a:lnTo>
                      <a:pt x="19" y="96"/>
                    </a:lnTo>
                    <a:lnTo>
                      <a:pt x="12" y="87"/>
                    </a:lnTo>
                    <a:lnTo>
                      <a:pt x="7" y="78"/>
                    </a:lnTo>
                    <a:lnTo>
                      <a:pt x="2" y="70"/>
                    </a:lnTo>
                    <a:lnTo>
                      <a:pt x="0" y="61"/>
                    </a:lnTo>
                    <a:lnTo>
                      <a:pt x="0" y="51"/>
                    </a:lnTo>
                    <a:lnTo>
                      <a:pt x="49" y="40"/>
                    </a:lnTo>
                    <a:lnTo>
                      <a:pt x="98" y="30"/>
                    </a:lnTo>
                    <a:lnTo>
                      <a:pt x="147" y="21"/>
                    </a:lnTo>
                    <a:lnTo>
                      <a:pt x="193" y="14"/>
                    </a:lnTo>
                    <a:lnTo>
                      <a:pt x="245" y="8"/>
                    </a:lnTo>
                    <a:lnTo>
                      <a:pt x="294" y="3"/>
                    </a:lnTo>
                    <a:lnTo>
                      <a:pt x="348" y="1"/>
                    </a:lnTo>
                    <a:lnTo>
                      <a:pt x="402" y="0"/>
                    </a:lnTo>
                    <a:lnTo>
                      <a:pt x="461" y="0"/>
                    </a:lnTo>
                    <a:lnTo>
                      <a:pt x="522" y="1"/>
                    </a:lnTo>
                    <a:lnTo>
                      <a:pt x="554" y="22"/>
                    </a:lnTo>
                    <a:close/>
                  </a:path>
                </a:pathLst>
              </a:custGeom>
              <a:solidFill>
                <a:srgbClr val="CCF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2400"/>
              </a:p>
            </p:txBody>
          </p:sp>
          <p:sp>
            <p:nvSpPr>
              <p:cNvPr id="17494" name="Freeform 67">
                <a:extLst>
                  <a:ext uri="{FF2B5EF4-FFF2-40B4-BE49-F238E27FC236}">
                    <a16:creationId xmlns:a16="http://schemas.microsoft.com/office/drawing/2014/main" id="{D1A776A3-D87E-4143-89A7-9E93B4F5DB4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504" y="1974"/>
                <a:ext cx="397" cy="127"/>
              </a:xfrm>
              <a:custGeom>
                <a:avLst/>
                <a:gdLst>
                  <a:gd name="T0" fmla="*/ 397 w 397"/>
                  <a:gd name="T1" fmla="*/ 75 h 127"/>
                  <a:gd name="T2" fmla="*/ 397 w 397"/>
                  <a:gd name="T3" fmla="*/ 80 h 127"/>
                  <a:gd name="T4" fmla="*/ 392 w 397"/>
                  <a:gd name="T5" fmla="*/ 87 h 127"/>
                  <a:gd name="T6" fmla="*/ 390 w 397"/>
                  <a:gd name="T7" fmla="*/ 94 h 127"/>
                  <a:gd name="T8" fmla="*/ 383 w 397"/>
                  <a:gd name="T9" fmla="*/ 100 h 127"/>
                  <a:gd name="T10" fmla="*/ 378 w 397"/>
                  <a:gd name="T11" fmla="*/ 107 h 127"/>
                  <a:gd name="T12" fmla="*/ 370 w 397"/>
                  <a:gd name="T13" fmla="*/ 112 h 127"/>
                  <a:gd name="T14" fmla="*/ 361 w 397"/>
                  <a:gd name="T15" fmla="*/ 117 h 127"/>
                  <a:gd name="T16" fmla="*/ 351 w 397"/>
                  <a:gd name="T17" fmla="*/ 122 h 127"/>
                  <a:gd name="T18" fmla="*/ 341 w 397"/>
                  <a:gd name="T19" fmla="*/ 125 h 127"/>
                  <a:gd name="T20" fmla="*/ 329 w 397"/>
                  <a:gd name="T21" fmla="*/ 127 h 127"/>
                  <a:gd name="T22" fmla="*/ 297 w 397"/>
                  <a:gd name="T23" fmla="*/ 118 h 127"/>
                  <a:gd name="T24" fmla="*/ 263 w 397"/>
                  <a:gd name="T25" fmla="*/ 110 h 127"/>
                  <a:gd name="T26" fmla="*/ 228 w 397"/>
                  <a:gd name="T27" fmla="*/ 102 h 127"/>
                  <a:gd name="T28" fmla="*/ 191 w 397"/>
                  <a:gd name="T29" fmla="*/ 95 h 127"/>
                  <a:gd name="T30" fmla="*/ 157 w 397"/>
                  <a:gd name="T31" fmla="*/ 87 h 127"/>
                  <a:gd name="T32" fmla="*/ 123 w 397"/>
                  <a:gd name="T33" fmla="*/ 79 h 127"/>
                  <a:gd name="T34" fmla="*/ 91 w 397"/>
                  <a:gd name="T35" fmla="*/ 71 h 127"/>
                  <a:gd name="T36" fmla="*/ 59 w 397"/>
                  <a:gd name="T37" fmla="*/ 61 h 127"/>
                  <a:gd name="T38" fmla="*/ 30 w 397"/>
                  <a:gd name="T39" fmla="*/ 51 h 127"/>
                  <a:gd name="T40" fmla="*/ 0 w 397"/>
                  <a:gd name="T41" fmla="*/ 37 h 127"/>
                  <a:gd name="T42" fmla="*/ 5 w 397"/>
                  <a:gd name="T43" fmla="*/ 30 h 127"/>
                  <a:gd name="T44" fmla="*/ 10 w 397"/>
                  <a:gd name="T45" fmla="*/ 23 h 127"/>
                  <a:gd name="T46" fmla="*/ 17 w 397"/>
                  <a:gd name="T47" fmla="*/ 19 h 127"/>
                  <a:gd name="T48" fmla="*/ 25 w 397"/>
                  <a:gd name="T49" fmla="*/ 13 h 127"/>
                  <a:gd name="T50" fmla="*/ 35 w 397"/>
                  <a:gd name="T51" fmla="*/ 10 h 127"/>
                  <a:gd name="T52" fmla="*/ 44 w 397"/>
                  <a:gd name="T53" fmla="*/ 6 h 127"/>
                  <a:gd name="T54" fmla="*/ 57 w 397"/>
                  <a:gd name="T55" fmla="*/ 4 h 127"/>
                  <a:gd name="T56" fmla="*/ 71 w 397"/>
                  <a:gd name="T57" fmla="*/ 2 h 127"/>
                  <a:gd name="T58" fmla="*/ 86 w 397"/>
                  <a:gd name="T59" fmla="*/ 0 h 127"/>
                  <a:gd name="T60" fmla="*/ 101 w 397"/>
                  <a:gd name="T61" fmla="*/ 0 h 127"/>
                  <a:gd name="T62" fmla="*/ 130 w 397"/>
                  <a:gd name="T63" fmla="*/ 5 h 127"/>
                  <a:gd name="T64" fmla="*/ 162 w 397"/>
                  <a:gd name="T65" fmla="*/ 10 h 127"/>
                  <a:gd name="T66" fmla="*/ 194 w 397"/>
                  <a:gd name="T67" fmla="*/ 15 h 127"/>
                  <a:gd name="T68" fmla="*/ 226 w 397"/>
                  <a:gd name="T69" fmla="*/ 21 h 127"/>
                  <a:gd name="T70" fmla="*/ 258 w 397"/>
                  <a:gd name="T71" fmla="*/ 28 h 127"/>
                  <a:gd name="T72" fmla="*/ 290 w 397"/>
                  <a:gd name="T73" fmla="*/ 35 h 127"/>
                  <a:gd name="T74" fmla="*/ 319 w 397"/>
                  <a:gd name="T75" fmla="*/ 43 h 127"/>
                  <a:gd name="T76" fmla="*/ 348 w 397"/>
                  <a:gd name="T77" fmla="*/ 53 h 127"/>
                  <a:gd name="T78" fmla="*/ 373 w 397"/>
                  <a:gd name="T79" fmla="*/ 63 h 127"/>
                  <a:gd name="T80" fmla="*/ 397 w 397"/>
                  <a:gd name="T81" fmla="*/ 75 h 127"/>
                  <a:gd name="T82" fmla="*/ 397 w 397"/>
                  <a:gd name="T83" fmla="*/ 75 h 127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w 397"/>
                  <a:gd name="T127" fmla="*/ 0 h 127"/>
                  <a:gd name="T128" fmla="*/ 397 w 397"/>
                  <a:gd name="T129" fmla="*/ 127 h 127"/>
                </a:gdLst>
                <a:ahLst/>
                <a:cxnLst>
                  <a:cxn ang="T84">
                    <a:pos x="T0" y="T1"/>
                  </a:cxn>
                  <a:cxn ang="T85">
                    <a:pos x="T2" y="T3"/>
                  </a:cxn>
                  <a:cxn ang="T86">
                    <a:pos x="T4" y="T5"/>
                  </a:cxn>
                  <a:cxn ang="T87">
                    <a:pos x="T6" y="T7"/>
                  </a:cxn>
                  <a:cxn ang="T88">
                    <a:pos x="T8" y="T9"/>
                  </a:cxn>
                  <a:cxn ang="T89">
                    <a:pos x="T10" y="T11"/>
                  </a:cxn>
                  <a:cxn ang="T90">
                    <a:pos x="T12" y="T13"/>
                  </a:cxn>
                  <a:cxn ang="T91">
                    <a:pos x="T14" y="T15"/>
                  </a:cxn>
                  <a:cxn ang="T92">
                    <a:pos x="T16" y="T17"/>
                  </a:cxn>
                  <a:cxn ang="T93">
                    <a:pos x="T18" y="T19"/>
                  </a:cxn>
                  <a:cxn ang="T94">
                    <a:pos x="T20" y="T21"/>
                  </a:cxn>
                  <a:cxn ang="T95">
                    <a:pos x="T22" y="T23"/>
                  </a:cxn>
                  <a:cxn ang="T96">
                    <a:pos x="T24" y="T25"/>
                  </a:cxn>
                  <a:cxn ang="T97">
                    <a:pos x="T26" y="T27"/>
                  </a:cxn>
                  <a:cxn ang="T98">
                    <a:pos x="T28" y="T29"/>
                  </a:cxn>
                  <a:cxn ang="T99">
                    <a:pos x="T30" y="T31"/>
                  </a:cxn>
                  <a:cxn ang="T100">
                    <a:pos x="T32" y="T33"/>
                  </a:cxn>
                  <a:cxn ang="T101">
                    <a:pos x="T34" y="T35"/>
                  </a:cxn>
                  <a:cxn ang="T102">
                    <a:pos x="T36" y="T37"/>
                  </a:cxn>
                  <a:cxn ang="T103">
                    <a:pos x="T38" y="T39"/>
                  </a:cxn>
                  <a:cxn ang="T104">
                    <a:pos x="T40" y="T41"/>
                  </a:cxn>
                  <a:cxn ang="T105">
                    <a:pos x="T42" y="T43"/>
                  </a:cxn>
                  <a:cxn ang="T106">
                    <a:pos x="T44" y="T45"/>
                  </a:cxn>
                  <a:cxn ang="T107">
                    <a:pos x="T46" y="T47"/>
                  </a:cxn>
                  <a:cxn ang="T108">
                    <a:pos x="T48" y="T49"/>
                  </a:cxn>
                  <a:cxn ang="T109">
                    <a:pos x="T50" y="T51"/>
                  </a:cxn>
                  <a:cxn ang="T110">
                    <a:pos x="T52" y="T53"/>
                  </a:cxn>
                  <a:cxn ang="T111">
                    <a:pos x="T54" y="T55"/>
                  </a:cxn>
                  <a:cxn ang="T112">
                    <a:pos x="T56" y="T57"/>
                  </a:cxn>
                  <a:cxn ang="T113">
                    <a:pos x="T58" y="T59"/>
                  </a:cxn>
                  <a:cxn ang="T114">
                    <a:pos x="T60" y="T61"/>
                  </a:cxn>
                  <a:cxn ang="T115">
                    <a:pos x="T62" y="T63"/>
                  </a:cxn>
                  <a:cxn ang="T116">
                    <a:pos x="T64" y="T65"/>
                  </a:cxn>
                  <a:cxn ang="T117">
                    <a:pos x="T66" y="T67"/>
                  </a:cxn>
                  <a:cxn ang="T118">
                    <a:pos x="T68" y="T69"/>
                  </a:cxn>
                  <a:cxn ang="T119">
                    <a:pos x="T70" y="T71"/>
                  </a:cxn>
                  <a:cxn ang="T120">
                    <a:pos x="T72" y="T73"/>
                  </a:cxn>
                  <a:cxn ang="T121">
                    <a:pos x="T74" y="T75"/>
                  </a:cxn>
                  <a:cxn ang="T122">
                    <a:pos x="T76" y="T77"/>
                  </a:cxn>
                  <a:cxn ang="T123">
                    <a:pos x="T78" y="T79"/>
                  </a:cxn>
                  <a:cxn ang="T124">
                    <a:pos x="T80" y="T81"/>
                  </a:cxn>
                  <a:cxn ang="T125">
                    <a:pos x="T82" y="T83"/>
                  </a:cxn>
                </a:cxnLst>
                <a:rect l="T126" t="T127" r="T128" b="T129"/>
                <a:pathLst>
                  <a:path w="397" h="127">
                    <a:moveTo>
                      <a:pt x="397" y="75"/>
                    </a:moveTo>
                    <a:lnTo>
                      <a:pt x="397" y="80"/>
                    </a:lnTo>
                    <a:lnTo>
                      <a:pt x="392" y="87"/>
                    </a:lnTo>
                    <a:lnTo>
                      <a:pt x="390" y="94"/>
                    </a:lnTo>
                    <a:lnTo>
                      <a:pt x="383" y="100"/>
                    </a:lnTo>
                    <a:lnTo>
                      <a:pt x="378" y="107"/>
                    </a:lnTo>
                    <a:lnTo>
                      <a:pt x="370" y="112"/>
                    </a:lnTo>
                    <a:lnTo>
                      <a:pt x="361" y="117"/>
                    </a:lnTo>
                    <a:lnTo>
                      <a:pt x="351" y="122"/>
                    </a:lnTo>
                    <a:lnTo>
                      <a:pt x="341" y="125"/>
                    </a:lnTo>
                    <a:lnTo>
                      <a:pt x="329" y="127"/>
                    </a:lnTo>
                    <a:lnTo>
                      <a:pt x="297" y="118"/>
                    </a:lnTo>
                    <a:lnTo>
                      <a:pt x="263" y="110"/>
                    </a:lnTo>
                    <a:lnTo>
                      <a:pt x="228" y="102"/>
                    </a:lnTo>
                    <a:lnTo>
                      <a:pt x="191" y="95"/>
                    </a:lnTo>
                    <a:lnTo>
                      <a:pt x="157" y="87"/>
                    </a:lnTo>
                    <a:lnTo>
                      <a:pt x="123" y="79"/>
                    </a:lnTo>
                    <a:lnTo>
                      <a:pt x="91" y="71"/>
                    </a:lnTo>
                    <a:lnTo>
                      <a:pt x="59" y="61"/>
                    </a:lnTo>
                    <a:lnTo>
                      <a:pt x="30" y="51"/>
                    </a:lnTo>
                    <a:lnTo>
                      <a:pt x="0" y="37"/>
                    </a:lnTo>
                    <a:lnTo>
                      <a:pt x="5" y="30"/>
                    </a:lnTo>
                    <a:lnTo>
                      <a:pt x="10" y="23"/>
                    </a:lnTo>
                    <a:lnTo>
                      <a:pt x="17" y="19"/>
                    </a:lnTo>
                    <a:lnTo>
                      <a:pt x="25" y="13"/>
                    </a:lnTo>
                    <a:lnTo>
                      <a:pt x="35" y="10"/>
                    </a:lnTo>
                    <a:lnTo>
                      <a:pt x="44" y="6"/>
                    </a:lnTo>
                    <a:lnTo>
                      <a:pt x="57" y="4"/>
                    </a:lnTo>
                    <a:lnTo>
                      <a:pt x="71" y="2"/>
                    </a:lnTo>
                    <a:lnTo>
                      <a:pt x="86" y="0"/>
                    </a:lnTo>
                    <a:lnTo>
                      <a:pt x="101" y="0"/>
                    </a:lnTo>
                    <a:lnTo>
                      <a:pt x="130" y="5"/>
                    </a:lnTo>
                    <a:lnTo>
                      <a:pt x="162" y="10"/>
                    </a:lnTo>
                    <a:lnTo>
                      <a:pt x="194" y="15"/>
                    </a:lnTo>
                    <a:lnTo>
                      <a:pt x="226" y="21"/>
                    </a:lnTo>
                    <a:lnTo>
                      <a:pt x="258" y="28"/>
                    </a:lnTo>
                    <a:lnTo>
                      <a:pt x="290" y="35"/>
                    </a:lnTo>
                    <a:lnTo>
                      <a:pt x="319" y="43"/>
                    </a:lnTo>
                    <a:lnTo>
                      <a:pt x="348" y="53"/>
                    </a:lnTo>
                    <a:lnTo>
                      <a:pt x="373" y="63"/>
                    </a:lnTo>
                    <a:lnTo>
                      <a:pt x="397" y="75"/>
                    </a:lnTo>
                    <a:close/>
                  </a:path>
                </a:pathLst>
              </a:custGeom>
              <a:solidFill>
                <a:srgbClr val="CCF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2400"/>
              </a:p>
            </p:txBody>
          </p:sp>
          <p:sp>
            <p:nvSpPr>
              <p:cNvPr id="17495" name="Freeform 68">
                <a:extLst>
                  <a:ext uri="{FF2B5EF4-FFF2-40B4-BE49-F238E27FC236}">
                    <a16:creationId xmlns:a16="http://schemas.microsoft.com/office/drawing/2014/main" id="{0D51EB44-6FE4-4F4C-B679-9A6FA027E86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5" y="1917"/>
                <a:ext cx="397" cy="132"/>
              </a:xfrm>
              <a:custGeom>
                <a:avLst/>
                <a:gdLst>
                  <a:gd name="T0" fmla="*/ 397 w 397"/>
                  <a:gd name="T1" fmla="*/ 24 h 132"/>
                  <a:gd name="T2" fmla="*/ 388 w 397"/>
                  <a:gd name="T3" fmla="*/ 40 h 132"/>
                  <a:gd name="T4" fmla="*/ 370 w 397"/>
                  <a:gd name="T5" fmla="*/ 52 h 132"/>
                  <a:gd name="T6" fmla="*/ 348 w 397"/>
                  <a:gd name="T7" fmla="*/ 62 h 132"/>
                  <a:gd name="T8" fmla="*/ 319 w 397"/>
                  <a:gd name="T9" fmla="*/ 69 h 132"/>
                  <a:gd name="T10" fmla="*/ 290 w 397"/>
                  <a:gd name="T11" fmla="*/ 75 h 132"/>
                  <a:gd name="T12" fmla="*/ 255 w 397"/>
                  <a:gd name="T13" fmla="*/ 80 h 132"/>
                  <a:gd name="T14" fmla="*/ 221 w 397"/>
                  <a:gd name="T15" fmla="*/ 83 h 132"/>
                  <a:gd name="T16" fmla="*/ 187 w 397"/>
                  <a:gd name="T17" fmla="*/ 88 h 132"/>
                  <a:gd name="T18" fmla="*/ 155 w 397"/>
                  <a:gd name="T19" fmla="*/ 93 h 132"/>
                  <a:gd name="T20" fmla="*/ 125 w 397"/>
                  <a:gd name="T21" fmla="*/ 99 h 132"/>
                  <a:gd name="T22" fmla="*/ 128 w 397"/>
                  <a:gd name="T23" fmla="*/ 102 h 132"/>
                  <a:gd name="T24" fmla="*/ 130 w 397"/>
                  <a:gd name="T25" fmla="*/ 106 h 132"/>
                  <a:gd name="T26" fmla="*/ 135 w 397"/>
                  <a:gd name="T27" fmla="*/ 109 h 132"/>
                  <a:gd name="T28" fmla="*/ 138 w 397"/>
                  <a:gd name="T29" fmla="*/ 112 h 132"/>
                  <a:gd name="T30" fmla="*/ 140 w 397"/>
                  <a:gd name="T31" fmla="*/ 115 h 132"/>
                  <a:gd name="T32" fmla="*/ 142 w 397"/>
                  <a:gd name="T33" fmla="*/ 118 h 132"/>
                  <a:gd name="T34" fmla="*/ 145 w 397"/>
                  <a:gd name="T35" fmla="*/ 122 h 132"/>
                  <a:gd name="T36" fmla="*/ 142 w 397"/>
                  <a:gd name="T37" fmla="*/ 125 h 132"/>
                  <a:gd name="T38" fmla="*/ 140 w 397"/>
                  <a:gd name="T39" fmla="*/ 129 h 132"/>
                  <a:gd name="T40" fmla="*/ 133 w 397"/>
                  <a:gd name="T41" fmla="*/ 132 h 132"/>
                  <a:gd name="T42" fmla="*/ 118 w 397"/>
                  <a:gd name="T43" fmla="*/ 130 h 132"/>
                  <a:gd name="T44" fmla="*/ 103 w 397"/>
                  <a:gd name="T45" fmla="*/ 128 h 132"/>
                  <a:gd name="T46" fmla="*/ 91 w 397"/>
                  <a:gd name="T47" fmla="*/ 124 h 132"/>
                  <a:gd name="T48" fmla="*/ 76 w 397"/>
                  <a:gd name="T49" fmla="*/ 121 h 132"/>
                  <a:gd name="T50" fmla="*/ 62 w 397"/>
                  <a:gd name="T51" fmla="*/ 116 h 132"/>
                  <a:gd name="T52" fmla="*/ 49 w 397"/>
                  <a:gd name="T53" fmla="*/ 110 h 132"/>
                  <a:gd name="T54" fmla="*/ 37 w 397"/>
                  <a:gd name="T55" fmla="*/ 106 h 132"/>
                  <a:gd name="T56" fmla="*/ 27 w 397"/>
                  <a:gd name="T57" fmla="*/ 99 h 132"/>
                  <a:gd name="T58" fmla="*/ 20 w 397"/>
                  <a:gd name="T59" fmla="*/ 93 h 132"/>
                  <a:gd name="T60" fmla="*/ 13 w 397"/>
                  <a:gd name="T61" fmla="*/ 85 h 132"/>
                  <a:gd name="T62" fmla="*/ 3 w 397"/>
                  <a:gd name="T63" fmla="*/ 77 h 132"/>
                  <a:gd name="T64" fmla="*/ 0 w 397"/>
                  <a:gd name="T65" fmla="*/ 69 h 132"/>
                  <a:gd name="T66" fmla="*/ 0 w 397"/>
                  <a:gd name="T67" fmla="*/ 61 h 132"/>
                  <a:gd name="T68" fmla="*/ 5 w 397"/>
                  <a:gd name="T69" fmla="*/ 53 h 132"/>
                  <a:gd name="T70" fmla="*/ 15 w 397"/>
                  <a:gd name="T71" fmla="*/ 46 h 132"/>
                  <a:gd name="T72" fmla="*/ 25 w 397"/>
                  <a:gd name="T73" fmla="*/ 40 h 132"/>
                  <a:gd name="T74" fmla="*/ 37 w 397"/>
                  <a:gd name="T75" fmla="*/ 33 h 132"/>
                  <a:gd name="T76" fmla="*/ 52 w 397"/>
                  <a:gd name="T77" fmla="*/ 28 h 132"/>
                  <a:gd name="T78" fmla="*/ 66 w 397"/>
                  <a:gd name="T79" fmla="*/ 24 h 132"/>
                  <a:gd name="T80" fmla="*/ 81 w 397"/>
                  <a:gd name="T81" fmla="*/ 20 h 132"/>
                  <a:gd name="T82" fmla="*/ 113 w 397"/>
                  <a:gd name="T83" fmla="*/ 16 h 132"/>
                  <a:gd name="T84" fmla="*/ 145 w 397"/>
                  <a:gd name="T85" fmla="*/ 10 h 132"/>
                  <a:gd name="T86" fmla="*/ 179 w 397"/>
                  <a:gd name="T87" fmla="*/ 5 h 132"/>
                  <a:gd name="T88" fmla="*/ 214 w 397"/>
                  <a:gd name="T89" fmla="*/ 2 h 132"/>
                  <a:gd name="T90" fmla="*/ 245 w 397"/>
                  <a:gd name="T91" fmla="*/ 0 h 132"/>
                  <a:gd name="T92" fmla="*/ 280 w 397"/>
                  <a:gd name="T93" fmla="*/ 0 h 132"/>
                  <a:gd name="T94" fmla="*/ 312 w 397"/>
                  <a:gd name="T95" fmla="*/ 1 h 132"/>
                  <a:gd name="T96" fmla="*/ 341 w 397"/>
                  <a:gd name="T97" fmla="*/ 5 h 132"/>
                  <a:gd name="T98" fmla="*/ 370 w 397"/>
                  <a:gd name="T99" fmla="*/ 13 h 132"/>
                  <a:gd name="T100" fmla="*/ 397 w 397"/>
                  <a:gd name="T101" fmla="*/ 24 h 132"/>
                  <a:gd name="T102" fmla="*/ 397 w 397"/>
                  <a:gd name="T103" fmla="*/ 24 h 132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w 397"/>
                  <a:gd name="T157" fmla="*/ 0 h 132"/>
                  <a:gd name="T158" fmla="*/ 397 w 397"/>
                  <a:gd name="T159" fmla="*/ 132 h 132"/>
                </a:gdLst>
                <a:ahLst/>
                <a:cxnLst>
                  <a:cxn ang="T104">
                    <a:pos x="T0" y="T1"/>
                  </a:cxn>
                  <a:cxn ang="T105">
                    <a:pos x="T2" y="T3"/>
                  </a:cxn>
                  <a:cxn ang="T106">
                    <a:pos x="T4" y="T5"/>
                  </a:cxn>
                  <a:cxn ang="T107">
                    <a:pos x="T6" y="T7"/>
                  </a:cxn>
                  <a:cxn ang="T108">
                    <a:pos x="T8" y="T9"/>
                  </a:cxn>
                  <a:cxn ang="T109">
                    <a:pos x="T10" y="T11"/>
                  </a:cxn>
                  <a:cxn ang="T110">
                    <a:pos x="T12" y="T13"/>
                  </a:cxn>
                  <a:cxn ang="T111">
                    <a:pos x="T14" y="T15"/>
                  </a:cxn>
                  <a:cxn ang="T112">
                    <a:pos x="T16" y="T17"/>
                  </a:cxn>
                  <a:cxn ang="T113">
                    <a:pos x="T18" y="T19"/>
                  </a:cxn>
                  <a:cxn ang="T114">
                    <a:pos x="T20" y="T21"/>
                  </a:cxn>
                  <a:cxn ang="T115">
                    <a:pos x="T22" y="T23"/>
                  </a:cxn>
                  <a:cxn ang="T116">
                    <a:pos x="T24" y="T25"/>
                  </a:cxn>
                  <a:cxn ang="T117">
                    <a:pos x="T26" y="T27"/>
                  </a:cxn>
                  <a:cxn ang="T118">
                    <a:pos x="T28" y="T29"/>
                  </a:cxn>
                  <a:cxn ang="T119">
                    <a:pos x="T30" y="T31"/>
                  </a:cxn>
                  <a:cxn ang="T120">
                    <a:pos x="T32" y="T33"/>
                  </a:cxn>
                  <a:cxn ang="T121">
                    <a:pos x="T34" y="T35"/>
                  </a:cxn>
                  <a:cxn ang="T122">
                    <a:pos x="T36" y="T37"/>
                  </a:cxn>
                  <a:cxn ang="T123">
                    <a:pos x="T38" y="T39"/>
                  </a:cxn>
                  <a:cxn ang="T124">
                    <a:pos x="T40" y="T41"/>
                  </a:cxn>
                  <a:cxn ang="T125">
                    <a:pos x="T42" y="T43"/>
                  </a:cxn>
                  <a:cxn ang="T126">
                    <a:pos x="T44" y="T45"/>
                  </a:cxn>
                  <a:cxn ang="T127">
                    <a:pos x="T46" y="T47"/>
                  </a:cxn>
                  <a:cxn ang="T128">
                    <a:pos x="T48" y="T49"/>
                  </a:cxn>
                  <a:cxn ang="T129">
                    <a:pos x="T50" y="T51"/>
                  </a:cxn>
                  <a:cxn ang="T130">
                    <a:pos x="T52" y="T53"/>
                  </a:cxn>
                  <a:cxn ang="T131">
                    <a:pos x="T54" y="T55"/>
                  </a:cxn>
                  <a:cxn ang="T132">
                    <a:pos x="T56" y="T57"/>
                  </a:cxn>
                  <a:cxn ang="T133">
                    <a:pos x="T58" y="T59"/>
                  </a:cxn>
                  <a:cxn ang="T134">
                    <a:pos x="T60" y="T61"/>
                  </a:cxn>
                  <a:cxn ang="T135">
                    <a:pos x="T62" y="T63"/>
                  </a:cxn>
                  <a:cxn ang="T136">
                    <a:pos x="T64" y="T65"/>
                  </a:cxn>
                  <a:cxn ang="T137">
                    <a:pos x="T66" y="T67"/>
                  </a:cxn>
                  <a:cxn ang="T138">
                    <a:pos x="T68" y="T69"/>
                  </a:cxn>
                  <a:cxn ang="T139">
                    <a:pos x="T70" y="T71"/>
                  </a:cxn>
                  <a:cxn ang="T140">
                    <a:pos x="T72" y="T73"/>
                  </a:cxn>
                  <a:cxn ang="T141">
                    <a:pos x="T74" y="T75"/>
                  </a:cxn>
                  <a:cxn ang="T142">
                    <a:pos x="T76" y="T77"/>
                  </a:cxn>
                  <a:cxn ang="T143">
                    <a:pos x="T78" y="T79"/>
                  </a:cxn>
                  <a:cxn ang="T144">
                    <a:pos x="T80" y="T81"/>
                  </a:cxn>
                  <a:cxn ang="T145">
                    <a:pos x="T82" y="T83"/>
                  </a:cxn>
                  <a:cxn ang="T146">
                    <a:pos x="T84" y="T85"/>
                  </a:cxn>
                  <a:cxn ang="T147">
                    <a:pos x="T86" y="T87"/>
                  </a:cxn>
                  <a:cxn ang="T148">
                    <a:pos x="T88" y="T89"/>
                  </a:cxn>
                  <a:cxn ang="T149">
                    <a:pos x="T90" y="T91"/>
                  </a:cxn>
                  <a:cxn ang="T150">
                    <a:pos x="T92" y="T93"/>
                  </a:cxn>
                  <a:cxn ang="T151">
                    <a:pos x="T94" y="T95"/>
                  </a:cxn>
                  <a:cxn ang="T152">
                    <a:pos x="T96" y="T97"/>
                  </a:cxn>
                  <a:cxn ang="T153">
                    <a:pos x="T98" y="T99"/>
                  </a:cxn>
                  <a:cxn ang="T154">
                    <a:pos x="T100" y="T101"/>
                  </a:cxn>
                  <a:cxn ang="T155">
                    <a:pos x="T102" y="T103"/>
                  </a:cxn>
                </a:cxnLst>
                <a:rect l="T156" t="T157" r="T158" b="T159"/>
                <a:pathLst>
                  <a:path w="397" h="132">
                    <a:moveTo>
                      <a:pt x="397" y="24"/>
                    </a:moveTo>
                    <a:lnTo>
                      <a:pt x="388" y="40"/>
                    </a:lnTo>
                    <a:lnTo>
                      <a:pt x="370" y="52"/>
                    </a:lnTo>
                    <a:lnTo>
                      <a:pt x="348" y="62"/>
                    </a:lnTo>
                    <a:lnTo>
                      <a:pt x="319" y="69"/>
                    </a:lnTo>
                    <a:lnTo>
                      <a:pt x="290" y="75"/>
                    </a:lnTo>
                    <a:lnTo>
                      <a:pt x="255" y="80"/>
                    </a:lnTo>
                    <a:lnTo>
                      <a:pt x="221" y="83"/>
                    </a:lnTo>
                    <a:lnTo>
                      <a:pt x="187" y="88"/>
                    </a:lnTo>
                    <a:lnTo>
                      <a:pt x="155" y="93"/>
                    </a:lnTo>
                    <a:lnTo>
                      <a:pt x="125" y="99"/>
                    </a:lnTo>
                    <a:lnTo>
                      <a:pt x="128" y="102"/>
                    </a:lnTo>
                    <a:lnTo>
                      <a:pt x="130" y="106"/>
                    </a:lnTo>
                    <a:lnTo>
                      <a:pt x="135" y="109"/>
                    </a:lnTo>
                    <a:lnTo>
                      <a:pt x="138" y="112"/>
                    </a:lnTo>
                    <a:lnTo>
                      <a:pt x="140" y="115"/>
                    </a:lnTo>
                    <a:lnTo>
                      <a:pt x="142" y="118"/>
                    </a:lnTo>
                    <a:lnTo>
                      <a:pt x="145" y="122"/>
                    </a:lnTo>
                    <a:lnTo>
                      <a:pt x="142" y="125"/>
                    </a:lnTo>
                    <a:lnTo>
                      <a:pt x="140" y="129"/>
                    </a:lnTo>
                    <a:lnTo>
                      <a:pt x="133" y="132"/>
                    </a:lnTo>
                    <a:lnTo>
                      <a:pt x="118" y="130"/>
                    </a:lnTo>
                    <a:lnTo>
                      <a:pt x="103" y="128"/>
                    </a:lnTo>
                    <a:lnTo>
                      <a:pt x="91" y="124"/>
                    </a:lnTo>
                    <a:lnTo>
                      <a:pt x="76" y="121"/>
                    </a:lnTo>
                    <a:lnTo>
                      <a:pt x="62" y="116"/>
                    </a:lnTo>
                    <a:lnTo>
                      <a:pt x="49" y="110"/>
                    </a:lnTo>
                    <a:lnTo>
                      <a:pt x="37" y="106"/>
                    </a:lnTo>
                    <a:lnTo>
                      <a:pt x="27" y="99"/>
                    </a:lnTo>
                    <a:lnTo>
                      <a:pt x="20" y="93"/>
                    </a:lnTo>
                    <a:lnTo>
                      <a:pt x="13" y="85"/>
                    </a:lnTo>
                    <a:lnTo>
                      <a:pt x="3" y="77"/>
                    </a:lnTo>
                    <a:lnTo>
                      <a:pt x="0" y="69"/>
                    </a:lnTo>
                    <a:lnTo>
                      <a:pt x="0" y="61"/>
                    </a:lnTo>
                    <a:lnTo>
                      <a:pt x="5" y="53"/>
                    </a:lnTo>
                    <a:lnTo>
                      <a:pt x="15" y="46"/>
                    </a:lnTo>
                    <a:lnTo>
                      <a:pt x="25" y="40"/>
                    </a:lnTo>
                    <a:lnTo>
                      <a:pt x="37" y="33"/>
                    </a:lnTo>
                    <a:lnTo>
                      <a:pt x="52" y="28"/>
                    </a:lnTo>
                    <a:lnTo>
                      <a:pt x="66" y="24"/>
                    </a:lnTo>
                    <a:lnTo>
                      <a:pt x="81" y="20"/>
                    </a:lnTo>
                    <a:lnTo>
                      <a:pt x="113" y="16"/>
                    </a:lnTo>
                    <a:lnTo>
                      <a:pt x="145" y="10"/>
                    </a:lnTo>
                    <a:lnTo>
                      <a:pt x="179" y="5"/>
                    </a:lnTo>
                    <a:lnTo>
                      <a:pt x="214" y="2"/>
                    </a:lnTo>
                    <a:lnTo>
                      <a:pt x="245" y="0"/>
                    </a:lnTo>
                    <a:lnTo>
                      <a:pt x="280" y="0"/>
                    </a:lnTo>
                    <a:lnTo>
                      <a:pt x="312" y="1"/>
                    </a:lnTo>
                    <a:lnTo>
                      <a:pt x="341" y="5"/>
                    </a:lnTo>
                    <a:lnTo>
                      <a:pt x="370" y="13"/>
                    </a:lnTo>
                    <a:lnTo>
                      <a:pt x="397" y="24"/>
                    </a:lnTo>
                    <a:close/>
                  </a:path>
                </a:pathLst>
              </a:custGeom>
              <a:solidFill>
                <a:srgbClr val="CCF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2400"/>
              </a:p>
            </p:txBody>
          </p:sp>
        </p:grpSp>
      </p:grpSp>
      <p:sp>
        <p:nvSpPr>
          <p:cNvPr id="17411" name="Text Box 69">
            <a:extLst>
              <a:ext uri="{FF2B5EF4-FFF2-40B4-BE49-F238E27FC236}">
                <a16:creationId xmlns:a16="http://schemas.microsoft.com/office/drawing/2014/main" id="{180AEF4F-F7B6-4FFE-85BB-5478BD0BE9C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12268" y="5029200"/>
            <a:ext cx="1183217" cy="6667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endParaRPr lang="en-US" altLang="en-US" sz="3733">
              <a:latin typeface=".VnTime" panose="020B7200000000000000" pitchFamily="34" charset="0"/>
            </a:endParaRPr>
          </a:p>
        </p:txBody>
      </p:sp>
      <p:sp>
        <p:nvSpPr>
          <p:cNvPr id="61510" name="Oval 70">
            <a:extLst>
              <a:ext uri="{FF2B5EF4-FFF2-40B4-BE49-F238E27FC236}">
                <a16:creationId xmlns:a16="http://schemas.microsoft.com/office/drawing/2014/main" id="{7EEB2216-B5CD-442D-9970-16FABC1F28A7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94401" y="4419600"/>
            <a:ext cx="1181100" cy="1066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3733">
              <a:latin typeface=".VnTime" panose="020B7200000000000000" pitchFamily="34" charset="0"/>
            </a:endParaRPr>
          </a:p>
        </p:txBody>
      </p:sp>
      <p:sp>
        <p:nvSpPr>
          <p:cNvPr id="61511" name="Text Box 71">
            <a:extLst>
              <a:ext uri="{FF2B5EF4-FFF2-40B4-BE49-F238E27FC236}">
                <a16:creationId xmlns:a16="http://schemas.microsoft.com/office/drawing/2014/main" id="{200AE68A-A9C8-4A18-A290-E9DC7032103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78401" y="4200172"/>
            <a:ext cx="3348567" cy="36625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US" altLang="en-US" sz="8800">
                <a:solidFill>
                  <a:srgbClr val="C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</a:t>
            </a:r>
          </a:p>
          <a:p>
            <a:pPr>
              <a:spcBef>
                <a:spcPct val="50000"/>
              </a:spcBef>
              <a:buFontTx/>
              <a:buNone/>
            </a:pPr>
            <a:endParaRPr lang="en-US" altLang="en-US" sz="9600">
              <a:latin typeface=".VnTime" panose="020B7200000000000000" pitchFamily="34" charset="0"/>
            </a:endParaRPr>
          </a:p>
        </p:txBody>
      </p:sp>
      <p:grpSp>
        <p:nvGrpSpPr>
          <p:cNvPr id="5" name="Group 8">
            <a:extLst>
              <a:ext uri="{FF2B5EF4-FFF2-40B4-BE49-F238E27FC236}">
                <a16:creationId xmlns:a16="http://schemas.microsoft.com/office/drawing/2014/main" id="{B89EC698-4F8D-4551-AACC-51335F566C4D}"/>
              </a:ext>
            </a:extLst>
          </p:cNvPr>
          <p:cNvGrpSpPr>
            <a:grpSpLocks/>
          </p:cNvGrpSpPr>
          <p:nvPr/>
        </p:nvGrpSpPr>
        <p:grpSpPr bwMode="auto">
          <a:xfrm>
            <a:off x="9544051" y="152400"/>
            <a:ext cx="2461683" cy="1676400"/>
            <a:chOff x="4656" y="3120"/>
            <a:chExt cx="1104" cy="1200"/>
          </a:xfrm>
        </p:grpSpPr>
        <p:pic>
          <p:nvPicPr>
            <p:cNvPr id="17432" name="Picture 9" descr="9OCLOCK">
              <a:extLst>
                <a:ext uri="{FF2B5EF4-FFF2-40B4-BE49-F238E27FC236}">
                  <a16:creationId xmlns:a16="http://schemas.microsoft.com/office/drawing/2014/main" id="{B4C51B73-D926-4C12-8781-5307588F5448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56" y="3120"/>
              <a:ext cx="1104" cy="1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7433" name="Oval 10" descr="Parchment">
              <a:extLst>
                <a:ext uri="{FF2B5EF4-FFF2-40B4-BE49-F238E27FC236}">
                  <a16:creationId xmlns:a16="http://schemas.microsoft.com/office/drawing/2014/main" id="{2F1BBB86-0116-48CD-B166-0E672AE5E31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12" y="3300"/>
              <a:ext cx="816" cy="864"/>
            </a:xfrm>
            <a:prstGeom prst="ellipse">
              <a:avLst/>
            </a:prstGeom>
            <a:blipFill dpi="0" rotWithShape="1">
              <a:blip r:embed="rId6"/>
              <a:srcRect/>
              <a:tile tx="0" ty="0" sx="100000" sy="100000" flip="none" algn="tl"/>
            </a:blipFill>
            <a:ln w="9525">
              <a:solidFill>
                <a:srgbClr val="FF0066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3733">
                <a:latin typeface=".VnTime" panose="020B7200000000000000" pitchFamily="34" charset="0"/>
              </a:endParaRPr>
            </a:p>
          </p:txBody>
        </p:sp>
      </p:grpSp>
      <p:sp>
        <p:nvSpPr>
          <p:cNvPr id="7" name="Text Box 11">
            <a:extLst>
              <a:ext uri="{FF2B5EF4-FFF2-40B4-BE49-F238E27FC236}">
                <a16:creationId xmlns:a16="http://schemas.microsoft.com/office/drawing/2014/main" id="{5D81D1A4-5EAD-4536-9FB6-2717DAE9B7A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160000" y="535518"/>
            <a:ext cx="1280584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US" altLang="en-US" sz="7200" b="1">
                <a:solidFill>
                  <a:srgbClr val="0000FF"/>
                </a:solidFill>
                <a:latin typeface=".VnTime" panose="020B7200000000000000" pitchFamily="34" charset="0"/>
              </a:rPr>
              <a:t>10</a:t>
            </a:r>
          </a:p>
        </p:txBody>
      </p:sp>
      <p:sp>
        <p:nvSpPr>
          <p:cNvPr id="8" name="Text Box 12">
            <a:extLst>
              <a:ext uri="{FF2B5EF4-FFF2-40B4-BE49-F238E27FC236}">
                <a16:creationId xmlns:a16="http://schemas.microsoft.com/office/drawing/2014/main" id="{7CB662C6-ED95-48C9-88AE-DFC61847F97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204451" y="533400"/>
            <a:ext cx="1280583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US" altLang="en-US" sz="7200" b="1">
                <a:solidFill>
                  <a:srgbClr val="0000FF"/>
                </a:solidFill>
                <a:latin typeface=".VnTime" panose="020B7200000000000000" pitchFamily="34" charset="0"/>
              </a:rPr>
              <a:t>09</a:t>
            </a:r>
          </a:p>
        </p:txBody>
      </p:sp>
      <p:sp>
        <p:nvSpPr>
          <p:cNvPr id="9" name="Text Box 13">
            <a:extLst>
              <a:ext uri="{FF2B5EF4-FFF2-40B4-BE49-F238E27FC236}">
                <a16:creationId xmlns:a16="http://schemas.microsoft.com/office/drawing/2014/main" id="{4BB82739-D74D-4547-923F-88D92440F5D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185400" y="533400"/>
            <a:ext cx="1280584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US" altLang="en-US" sz="7200" b="1">
                <a:solidFill>
                  <a:srgbClr val="0000FF"/>
                </a:solidFill>
                <a:latin typeface=".VnTime" panose="020B7200000000000000" pitchFamily="34" charset="0"/>
              </a:rPr>
              <a:t>08</a:t>
            </a:r>
          </a:p>
        </p:txBody>
      </p:sp>
      <p:sp>
        <p:nvSpPr>
          <p:cNvPr id="10" name="Text Box 14">
            <a:extLst>
              <a:ext uri="{FF2B5EF4-FFF2-40B4-BE49-F238E27FC236}">
                <a16:creationId xmlns:a16="http://schemas.microsoft.com/office/drawing/2014/main" id="{1256D13E-5B48-4060-BE77-31BD9377E6A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191751" y="527051"/>
            <a:ext cx="1280583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US" altLang="en-US" sz="7200" b="1">
                <a:solidFill>
                  <a:srgbClr val="0000FF"/>
                </a:solidFill>
                <a:latin typeface=".VnTime" panose="020B7200000000000000" pitchFamily="34" charset="0"/>
              </a:rPr>
              <a:t>07</a:t>
            </a:r>
          </a:p>
        </p:txBody>
      </p:sp>
      <p:sp>
        <p:nvSpPr>
          <p:cNvPr id="11" name="Text Box 15">
            <a:extLst>
              <a:ext uri="{FF2B5EF4-FFF2-40B4-BE49-F238E27FC236}">
                <a16:creationId xmlns:a16="http://schemas.microsoft.com/office/drawing/2014/main" id="{8CCB1268-284C-44CA-AA29-C36F2C68826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189633" y="533400"/>
            <a:ext cx="1280584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US" altLang="en-US" sz="7200" b="1">
                <a:solidFill>
                  <a:srgbClr val="0000FF"/>
                </a:solidFill>
                <a:latin typeface=".VnTime" panose="020B7200000000000000" pitchFamily="34" charset="0"/>
              </a:rPr>
              <a:t>06</a:t>
            </a:r>
          </a:p>
        </p:txBody>
      </p:sp>
      <p:sp>
        <p:nvSpPr>
          <p:cNvPr id="12" name="Text Box 16">
            <a:extLst>
              <a:ext uri="{FF2B5EF4-FFF2-40B4-BE49-F238E27FC236}">
                <a16:creationId xmlns:a16="http://schemas.microsoft.com/office/drawing/2014/main" id="{D19544F9-E9B3-4990-869A-7E00641EACA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166351" y="524934"/>
            <a:ext cx="1280583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US" altLang="en-US" sz="7200" b="1">
                <a:solidFill>
                  <a:srgbClr val="0000FF"/>
                </a:solidFill>
                <a:latin typeface=".VnTime" panose="020B7200000000000000" pitchFamily="34" charset="0"/>
              </a:rPr>
              <a:t>05</a:t>
            </a:r>
          </a:p>
        </p:txBody>
      </p:sp>
      <p:sp>
        <p:nvSpPr>
          <p:cNvPr id="13" name="Text Box 17">
            <a:extLst>
              <a:ext uri="{FF2B5EF4-FFF2-40B4-BE49-F238E27FC236}">
                <a16:creationId xmlns:a16="http://schemas.microsoft.com/office/drawing/2014/main" id="{D950F13F-69C1-413D-B0C0-DD037616689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166351" y="524934"/>
            <a:ext cx="1280583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US" altLang="en-US" sz="7200" b="1">
                <a:solidFill>
                  <a:srgbClr val="0000FF"/>
                </a:solidFill>
                <a:latin typeface=".VnTime" panose="020B7200000000000000" pitchFamily="34" charset="0"/>
              </a:rPr>
              <a:t>04</a:t>
            </a:r>
          </a:p>
        </p:txBody>
      </p:sp>
      <p:sp>
        <p:nvSpPr>
          <p:cNvPr id="14" name="Text Box 18">
            <a:extLst>
              <a:ext uri="{FF2B5EF4-FFF2-40B4-BE49-F238E27FC236}">
                <a16:creationId xmlns:a16="http://schemas.microsoft.com/office/drawing/2014/main" id="{A95DC76D-F81F-4465-BC7A-6D7DFB5C990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166351" y="518584"/>
            <a:ext cx="1280583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US" altLang="en-US" sz="7200" b="1">
                <a:solidFill>
                  <a:srgbClr val="0000FF"/>
                </a:solidFill>
                <a:latin typeface=".VnTime" panose="020B7200000000000000" pitchFamily="34" charset="0"/>
              </a:rPr>
              <a:t>03</a:t>
            </a:r>
          </a:p>
        </p:txBody>
      </p:sp>
      <p:sp>
        <p:nvSpPr>
          <p:cNvPr id="15" name="Text Box 19">
            <a:extLst>
              <a:ext uri="{FF2B5EF4-FFF2-40B4-BE49-F238E27FC236}">
                <a16:creationId xmlns:a16="http://schemas.microsoft.com/office/drawing/2014/main" id="{17A915D8-1681-4F68-AE59-629091EC809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189633" y="533400"/>
            <a:ext cx="1280584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US" altLang="en-US" sz="7200" b="1">
                <a:solidFill>
                  <a:srgbClr val="0000FF"/>
                </a:solidFill>
                <a:latin typeface=".VnTime" panose="020B7200000000000000" pitchFamily="34" charset="0"/>
              </a:rPr>
              <a:t>02</a:t>
            </a:r>
          </a:p>
        </p:txBody>
      </p:sp>
      <p:sp>
        <p:nvSpPr>
          <p:cNvPr id="16" name="Text Box 20">
            <a:extLst>
              <a:ext uri="{FF2B5EF4-FFF2-40B4-BE49-F238E27FC236}">
                <a16:creationId xmlns:a16="http://schemas.microsoft.com/office/drawing/2014/main" id="{5E3B864A-6A33-4853-9DDB-266CF26BFB0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191751" y="518584"/>
            <a:ext cx="1280583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US" altLang="en-US" sz="7200" b="1">
                <a:solidFill>
                  <a:srgbClr val="0000FF"/>
                </a:solidFill>
                <a:latin typeface=".VnTime" panose="020B7200000000000000" pitchFamily="34" charset="0"/>
              </a:rPr>
              <a:t>01</a:t>
            </a:r>
          </a:p>
        </p:txBody>
      </p:sp>
      <p:sp>
        <p:nvSpPr>
          <p:cNvPr id="17" name="Text Box 21">
            <a:extLst>
              <a:ext uri="{FF2B5EF4-FFF2-40B4-BE49-F238E27FC236}">
                <a16:creationId xmlns:a16="http://schemas.microsoft.com/office/drawing/2014/main" id="{DB460F9B-AFA5-47D2-A338-E7AAFFFD5A2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191751" y="522818"/>
            <a:ext cx="1280583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US" altLang="en-US" sz="7200" b="1">
                <a:solidFill>
                  <a:srgbClr val="0000FF"/>
                </a:solidFill>
                <a:latin typeface=".VnTime" panose="020B7200000000000000" pitchFamily="34" charset="0"/>
              </a:rPr>
              <a:t>00</a:t>
            </a:r>
          </a:p>
        </p:txBody>
      </p:sp>
      <p:sp>
        <p:nvSpPr>
          <p:cNvPr id="19" name="Text Box 11">
            <a:extLst>
              <a:ext uri="{FF2B5EF4-FFF2-40B4-BE49-F238E27FC236}">
                <a16:creationId xmlns:a16="http://schemas.microsoft.com/office/drawing/2014/main" id="{D8A42527-F7FF-4A95-85D3-28F846A38FE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134600" y="524934"/>
            <a:ext cx="1280584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US" altLang="en-US" sz="7200" b="1">
                <a:solidFill>
                  <a:srgbClr val="0000FF"/>
                </a:solidFill>
                <a:latin typeface=".VnTime" panose="020B7200000000000000" pitchFamily="34" charset="0"/>
              </a:rPr>
              <a:t>11</a:t>
            </a:r>
          </a:p>
        </p:txBody>
      </p:sp>
      <p:sp>
        <p:nvSpPr>
          <p:cNvPr id="20" name="Text Box 11">
            <a:extLst>
              <a:ext uri="{FF2B5EF4-FFF2-40B4-BE49-F238E27FC236}">
                <a16:creationId xmlns:a16="http://schemas.microsoft.com/office/drawing/2014/main" id="{4244D00A-D1C6-48F6-AFEA-933BD4AE767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160000" y="524934"/>
            <a:ext cx="1280584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US" altLang="en-US" sz="7200" b="1">
                <a:solidFill>
                  <a:srgbClr val="0000FF"/>
                </a:solidFill>
                <a:latin typeface=".VnTime" panose="020B7200000000000000" pitchFamily="34" charset="0"/>
              </a:rPr>
              <a:t>12</a:t>
            </a:r>
          </a:p>
        </p:txBody>
      </p:sp>
      <p:sp>
        <p:nvSpPr>
          <p:cNvPr id="21" name="Text Box 11">
            <a:extLst>
              <a:ext uri="{FF2B5EF4-FFF2-40B4-BE49-F238E27FC236}">
                <a16:creationId xmlns:a16="http://schemas.microsoft.com/office/drawing/2014/main" id="{8705AC88-9442-4ABE-AA01-8ED69A8FD39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157885" y="533400"/>
            <a:ext cx="1280583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US" altLang="en-US" sz="7200" b="1">
                <a:solidFill>
                  <a:srgbClr val="0000FF"/>
                </a:solidFill>
                <a:latin typeface=".VnTime" panose="020B7200000000000000" pitchFamily="34" charset="0"/>
              </a:rPr>
              <a:t>13</a:t>
            </a:r>
          </a:p>
        </p:txBody>
      </p:sp>
      <p:sp>
        <p:nvSpPr>
          <p:cNvPr id="22" name="Text Box 11">
            <a:extLst>
              <a:ext uri="{FF2B5EF4-FFF2-40B4-BE49-F238E27FC236}">
                <a16:creationId xmlns:a16="http://schemas.microsoft.com/office/drawing/2014/main" id="{649BB3DA-3290-438B-950E-5A45A9E4C88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160000" y="529167"/>
            <a:ext cx="1280584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US" altLang="en-US" sz="7200" b="1">
                <a:solidFill>
                  <a:srgbClr val="0000FF"/>
                </a:solidFill>
                <a:latin typeface=".VnTime" panose="020B7200000000000000" pitchFamily="34" charset="0"/>
              </a:rPr>
              <a:t>14</a:t>
            </a:r>
          </a:p>
        </p:txBody>
      </p:sp>
      <p:sp>
        <p:nvSpPr>
          <p:cNvPr id="23" name="Text Box 11">
            <a:extLst>
              <a:ext uri="{FF2B5EF4-FFF2-40B4-BE49-F238E27FC236}">
                <a16:creationId xmlns:a16="http://schemas.microsoft.com/office/drawing/2014/main" id="{38F4F103-3006-4917-BA66-88B8F7A2508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157885" y="546100"/>
            <a:ext cx="1280583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US" altLang="en-US" sz="7200" b="1">
                <a:solidFill>
                  <a:srgbClr val="0000FF"/>
                </a:solidFill>
                <a:latin typeface=".VnTime" panose="020B7200000000000000" pitchFamily="34" charset="0"/>
              </a:rPr>
              <a:t>15</a:t>
            </a:r>
          </a:p>
        </p:txBody>
      </p:sp>
      <p:sp>
        <p:nvSpPr>
          <p:cNvPr id="186" name="32-Point Star 185">
            <a:extLst>
              <a:ext uri="{FF2B5EF4-FFF2-40B4-BE49-F238E27FC236}">
                <a16:creationId xmlns:a16="http://schemas.microsoft.com/office/drawing/2014/main" id="{013A6094-127E-4F95-BAA1-122C32CF2031}"/>
              </a:ext>
            </a:extLst>
          </p:cNvPr>
          <p:cNvSpPr/>
          <p:nvPr/>
        </p:nvSpPr>
        <p:spPr>
          <a:xfrm>
            <a:off x="8263467" y="0"/>
            <a:ext cx="4726517" cy="1676400"/>
          </a:xfrm>
          <a:prstGeom prst="star32">
            <a:avLst/>
          </a:prstGeom>
          <a:solidFill>
            <a:schemeClr val="bg1"/>
          </a:solidFill>
          <a:ln>
            <a:solidFill>
              <a:srgbClr val="66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HẾT GIỜ </a:t>
            </a:r>
            <a:r>
              <a:rPr lang="en-US" sz="2400" b="1" i="1" dirty="0">
                <a:solidFill>
                  <a:srgbClr val="FF0000"/>
                </a:solidFill>
              </a:rPr>
              <a:t>!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2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2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2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3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3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3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4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 nodeType="afterGroup">
                            <p:stCondLst>
                              <p:cond delay="11000"/>
                            </p:stCondLst>
                            <p:childTnLst>
                              <p:par>
                                <p:cTn id="4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 nodeType="afterGroup">
                            <p:stCondLst>
                              <p:cond delay="12000"/>
                            </p:stCondLst>
                            <p:childTnLst>
                              <p:par>
                                <p:cTn id="4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 nodeType="afterGroup">
                            <p:stCondLst>
                              <p:cond delay="13000"/>
                            </p:stCondLst>
                            <p:childTnLst>
                              <p:par>
                                <p:cTn id="5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 nodeType="afterGroup">
                            <p:stCondLst>
                              <p:cond delay="14000"/>
                            </p:stCondLst>
                            <p:childTnLst>
                              <p:par>
                                <p:cTn id="5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 nodeType="afterGroup">
                            <p:stCondLst>
                              <p:cond delay="15000"/>
                            </p:stCondLst>
                            <p:childTnLst>
                              <p:par>
                                <p:cTn id="5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62" dur="1" fill="hold"/>
                                        <p:tgtEl>
                                          <p:spTgt spid="61511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63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65" dur="1" fill="hold"/>
                                        <p:tgtEl>
                                          <p:spTgt spid="61510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67" presetID="32" presetClass="emph" presetSubtype="0" repeatCount="4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8" dur="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69" dur="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70" dur="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1" dur="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72" dur="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3" dur="1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4" dur="1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5" dur="1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6" dur="1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510" grpId="0" animBg="1"/>
      <p:bldP spid="61511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19" grpId="0"/>
      <p:bldP spid="20" grpId="0"/>
      <p:bldP spid="21" grpId="0"/>
      <p:bldP spid="22" grpId="0"/>
      <p:bldP spid="23" grpId="0"/>
      <p:bldP spid="186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>
            <a:extLst>
              <a:ext uri="{FF2B5EF4-FFF2-40B4-BE49-F238E27FC236}">
                <a16:creationId xmlns:a16="http://schemas.microsoft.com/office/drawing/2014/main" id="{B5F2E1BD-C359-4CE9-9531-0E0251B3CF97}"/>
              </a:ext>
            </a:extLst>
          </p:cNvPr>
          <p:cNvGrpSpPr>
            <a:grpSpLocks/>
          </p:cNvGrpSpPr>
          <p:nvPr/>
        </p:nvGrpSpPr>
        <p:grpSpPr bwMode="auto">
          <a:xfrm>
            <a:off x="0" y="0"/>
            <a:ext cx="9652000" cy="6858000"/>
            <a:chOff x="47" y="0"/>
            <a:chExt cx="5713" cy="4320"/>
          </a:xfrm>
        </p:grpSpPr>
        <p:sp>
          <p:nvSpPr>
            <p:cNvPr id="18459" name="Freeform 3">
              <a:extLst>
                <a:ext uri="{FF2B5EF4-FFF2-40B4-BE49-F238E27FC236}">
                  <a16:creationId xmlns:a16="http://schemas.microsoft.com/office/drawing/2014/main" id="{C9F531A9-3C78-4B7C-9642-C476A15A5E1A}"/>
                </a:ext>
              </a:extLst>
            </p:cNvPr>
            <p:cNvSpPr>
              <a:spLocks/>
            </p:cNvSpPr>
            <p:nvPr/>
          </p:nvSpPr>
          <p:spPr bwMode="auto">
            <a:xfrm>
              <a:off x="47" y="0"/>
              <a:ext cx="5713" cy="4320"/>
            </a:xfrm>
            <a:custGeom>
              <a:avLst/>
              <a:gdLst>
                <a:gd name="T0" fmla="*/ 3365 w 5713"/>
                <a:gd name="T1" fmla="*/ 58 h 4320"/>
                <a:gd name="T2" fmla="*/ 3390 w 5713"/>
                <a:gd name="T3" fmla="*/ 142 h 4320"/>
                <a:gd name="T4" fmla="*/ 3613 w 5713"/>
                <a:gd name="T5" fmla="*/ 187 h 4320"/>
                <a:gd name="T6" fmla="*/ 4015 w 5713"/>
                <a:gd name="T7" fmla="*/ 178 h 4320"/>
                <a:gd name="T8" fmla="*/ 4051 w 5713"/>
                <a:gd name="T9" fmla="*/ 310 h 4320"/>
                <a:gd name="T10" fmla="*/ 3735 w 5713"/>
                <a:gd name="T11" fmla="*/ 420 h 4320"/>
                <a:gd name="T12" fmla="*/ 3794 w 5713"/>
                <a:gd name="T13" fmla="*/ 514 h 4320"/>
                <a:gd name="T14" fmla="*/ 3699 w 5713"/>
                <a:gd name="T15" fmla="*/ 610 h 4320"/>
                <a:gd name="T16" fmla="*/ 3576 w 5713"/>
                <a:gd name="T17" fmla="*/ 663 h 4320"/>
                <a:gd name="T18" fmla="*/ 3529 w 5713"/>
                <a:gd name="T19" fmla="*/ 765 h 4320"/>
                <a:gd name="T20" fmla="*/ 3699 w 5713"/>
                <a:gd name="T21" fmla="*/ 779 h 4320"/>
                <a:gd name="T22" fmla="*/ 3838 w 5713"/>
                <a:gd name="T23" fmla="*/ 866 h 4320"/>
                <a:gd name="T24" fmla="*/ 3855 w 5713"/>
                <a:gd name="T25" fmla="*/ 996 h 4320"/>
                <a:gd name="T26" fmla="*/ 4086 w 5713"/>
                <a:gd name="T27" fmla="*/ 1008 h 4320"/>
                <a:gd name="T28" fmla="*/ 4093 w 5713"/>
                <a:gd name="T29" fmla="*/ 1019 h 4320"/>
                <a:gd name="T30" fmla="*/ 4213 w 5713"/>
                <a:gd name="T31" fmla="*/ 990 h 4320"/>
                <a:gd name="T32" fmla="*/ 4402 w 5713"/>
                <a:gd name="T33" fmla="*/ 1022 h 4320"/>
                <a:gd name="T34" fmla="*/ 5351 w 5713"/>
                <a:gd name="T35" fmla="*/ 1452 h 4320"/>
                <a:gd name="T36" fmla="*/ 5642 w 5713"/>
                <a:gd name="T37" fmla="*/ 1563 h 4320"/>
                <a:gd name="T38" fmla="*/ 5637 w 5713"/>
                <a:gd name="T39" fmla="*/ 1877 h 4320"/>
                <a:gd name="T40" fmla="*/ 5417 w 5713"/>
                <a:gd name="T41" fmla="*/ 2071 h 4320"/>
                <a:gd name="T42" fmla="*/ 5321 w 5713"/>
                <a:gd name="T43" fmla="*/ 2666 h 4320"/>
                <a:gd name="T44" fmla="*/ 5311 w 5713"/>
                <a:gd name="T45" fmla="*/ 2755 h 4320"/>
                <a:gd name="T46" fmla="*/ 4581 w 5713"/>
                <a:gd name="T47" fmla="*/ 3818 h 4320"/>
                <a:gd name="T48" fmla="*/ 4260 w 5713"/>
                <a:gd name="T49" fmla="*/ 3877 h 4320"/>
                <a:gd name="T50" fmla="*/ 4554 w 5713"/>
                <a:gd name="T51" fmla="*/ 4005 h 4320"/>
                <a:gd name="T52" fmla="*/ 4525 w 5713"/>
                <a:gd name="T53" fmla="*/ 4188 h 4320"/>
                <a:gd name="T54" fmla="*/ 3961 w 5713"/>
                <a:gd name="T55" fmla="*/ 4303 h 4320"/>
                <a:gd name="T56" fmla="*/ 3451 w 5713"/>
                <a:gd name="T57" fmla="*/ 4237 h 4320"/>
                <a:gd name="T58" fmla="*/ 3194 w 5713"/>
                <a:gd name="T59" fmla="*/ 4093 h 4320"/>
                <a:gd name="T60" fmla="*/ 2990 w 5713"/>
                <a:gd name="T61" fmla="*/ 3942 h 4320"/>
                <a:gd name="T62" fmla="*/ 3034 w 5713"/>
                <a:gd name="T63" fmla="*/ 3838 h 4320"/>
                <a:gd name="T64" fmla="*/ 2789 w 5713"/>
                <a:gd name="T65" fmla="*/ 3815 h 4320"/>
                <a:gd name="T66" fmla="*/ 2632 w 5713"/>
                <a:gd name="T67" fmla="*/ 3852 h 4320"/>
                <a:gd name="T68" fmla="*/ 2598 w 5713"/>
                <a:gd name="T69" fmla="*/ 3974 h 4320"/>
                <a:gd name="T70" fmla="*/ 2478 w 5713"/>
                <a:gd name="T71" fmla="*/ 4184 h 4320"/>
                <a:gd name="T72" fmla="*/ 2169 w 5713"/>
                <a:gd name="T73" fmla="*/ 4316 h 4320"/>
                <a:gd name="T74" fmla="*/ 1723 w 5713"/>
                <a:gd name="T75" fmla="*/ 4236 h 4320"/>
                <a:gd name="T76" fmla="*/ 1515 w 5713"/>
                <a:gd name="T77" fmla="*/ 4069 h 4320"/>
                <a:gd name="T78" fmla="*/ 1203 w 5713"/>
                <a:gd name="T79" fmla="*/ 3952 h 4320"/>
                <a:gd name="T80" fmla="*/ 1017 w 5713"/>
                <a:gd name="T81" fmla="*/ 3803 h 4320"/>
                <a:gd name="T82" fmla="*/ 154 w 5713"/>
                <a:gd name="T83" fmla="*/ 2099 h 4320"/>
                <a:gd name="T84" fmla="*/ 5 w 5713"/>
                <a:gd name="T85" fmla="*/ 1861 h 4320"/>
                <a:gd name="T86" fmla="*/ 365 w 5713"/>
                <a:gd name="T87" fmla="*/ 1116 h 4320"/>
                <a:gd name="T88" fmla="*/ 870 w 5713"/>
                <a:gd name="T89" fmla="*/ 1116 h 4320"/>
                <a:gd name="T90" fmla="*/ 1395 w 5713"/>
                <a:gd name="T91" fmla="*/ 1046 h 4320"/>
                <a:gd name="T92" fmla="*/ 1497 w 5713"/>
                <a:gd name="T93" fmla="*/ 992 h 4320"/>
                <a:gd name="T94" fmla="*/ 1664 w 5713"/>
                <a:gd name="T95" fmla="*/ 999 h 4320"/>
                <a:gd name="T96" fmla="*/ 1814 w 5713"/>
                <a:gd name="T97" fmla="*/ 995 h 4320"/>
                <a:gd name="T98" fmla="*/ 2017 w 5713"/>
                <a:gd name="T99" fmla="*/ 866 h 4320"/>
                <a:gd name="T100" fmla="*/ 2260 w 5713"/>
                <a:gd name="T101" fmla="*/ 782 h 4320"/>
                <a:gd name="T102" fmla="*/ 2191 w 5713"/>
                <a:gd name="T103" fmla="*/ 726 h 4320"/>
                <a:gd name="T104" fmla="*/ 2056 w 5713"/>
                <a:gd name="T105" fmla="*/ 670 h 4320"/>
                <a:gd name="T106" fmla="*/ 2044 w 5713"/>
                <a:gd name="T107" fmla="*/ 612 h 4320"/>
                <a:gd name="T108" fmla="*/ 1973 w 5713"/>
                <a:gd name="T109" fmla="*/ 575 h 4320"/>
                <a:gd name="T110" fmla="*/ 1870 w 5713"/>
                <a:gd name="T111" fmla="*/ 557 h 4320"/>
                <a:gd name="T112" fmla="*/ 1689 w 5713"/>
                <a:gd name="T113" fmla="*/ 406 h 4320"/>
                <a:gd name="T114" fmla="*/ 2125 w 5713"/>
                <a:gd name="T115" fmla="*/ 336 h 4320"/>
                <a:gd name="T116" fmla="*/ 2740 w 5713"/>
                <a:gd name="T117" fmla="*/ 30 h 4320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5713"/>
                <a:gd name="T178" fmla="*/ 0 h 4320"/>
                <a:gd name="T179" fmla="*/ 5713 w 5713"/>
                <a:gd name="T180" fmla="*/ 4320 h 4320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5713" h="4320">
                  <a:moveTo>
                    <a:pt x="3348" y="0"/>
                  </a:moveTo>
                  <a:lnTo>
                    <a:pt x="3355" y="8"/>
                  </a:lnTo>
                  <a:lnTo>
                    <a:pt x="3360" y="16"/>
                  </a:lnTo>
                  <a:lnTo>
                    <a:pt x="3363" y="24"/>
                  </a:lnTo>
                  <a:lnTo>
                    <a:pt x="3365" y="32"/>
                  </a:lnTo>
                  <a:lnTo>
                    <a:pt x="3365" y="40"/>
                  </a:lnTo>
                  <a:lnTo>
                    <a:pt x="3365" y="48"/>
                  </a:lnTo>
                  <a:lnTo>
                    <a:pt x="3365" y="58"/>
                  </a:lnTo>
                  <a:lnTo>
                    <a:pt x="3365" y="66"/>
                  </a:lnTo>
                  <a:lnTo>
                    <a:pt x="3368" y="74"/>
                  </a:lnTo>
                  <a:lnTo>
                    <a:pt x="3373" y="83"/>
                  </a:lnTo>
                  <a:lnTo>
                    <a:pt x="3375" y="95"/>
                  </a:lnTo>
                  <a:lnTo>
                    <a:pt x="3377" y="107"/>
                  </a:lnTo>
                  <a:lnTo>
                    <a:pt x="3380" y="119"/>
                  </a:lnTo>
                  <a:lnTo>
                    <a:pt x="3385" y="131"/>
                  </a:lnTo>
                  <a:lnTo>
                    <a:pt x="3390" y="142"/>
                  </a:lnTo>
                  <a:lnTo>
                    <a:pt x="3395" y="154"/>
                  </a:lnTo>
                  <a:lnTo>
                    <a:pt x="3402" y="165"/>
                  </a:lnTo>
                  <a:lnTo>
                    <a:pt x="3409" y="175"/>
                  </a:lnTo>
                  <a:lnTo>
                    <a:pt x="3417" y="187"/>
                  </a:lnTo>
                  <a:lnTo>
                    <a:pt x="3424" y="197"/>
                  </a:lnTo>
                  <a:lnTo>
                    <a:pt x="3493" y="195"/>
                  </a:lnTo>
                  <a:lnTo>
                    <a:pt x="3554" y="191"/>
                  </a:lnTo>
                  <a:lnTo>
                    <a:pt x="3613" y="187"/>
                  </a:lnTo>
                  <a:lnTo>
                    <a:pt x="3667" y="182"/>
                  </a:lnTo>
                  <a:lnTo>
                    <a:pt x="3721" y="179"/>
                  </a:lnTo>
                  <a:lnTo>
                    <a:pt x="3775" y="174"/>
                  </a:lnTo>
                  <a:lnTo>
                    <a:pt x="3831" y="170"/>
                  </a:lnTo>
                  <a:lnTo>
                    <a:pt x="3887" y="166"/>
                  </a:lnTo>
                  <a:lnTo>
                    <a:pt x="3946" y="164"/>
                  </a:lnTo>
                  <a:lnTo>
                    <a:pt x="4010" y="162"/>
                  </a:lnTo>
                  <a:lnTo>
                    <a:pt x="4015" y="178"/>
                  </a:lnTo>
                  <a:lnTo>
                    <a:pt x="4020" y="195"/>
                  </a:lnTo>
                  <a:lnTo>
                    <a:pt x="4025" y="211"/>
                  </a:lnTo>
                  <a:lnTo>
                    <a:pt x="4029" y="228"/>
                  </a:lnTo>
                  <a:lnTo>
                    <a:pt x="4037" y="244"/>
                  </a:lnTo>
                  <a:lnTo>
                    <a:pt x="4042" y="261"/>
                  </a:lnTo>
                  <a:lnTo>
                    <a:pt x="4044" y="277"/>
                  </a:lnTo>
                  <a:lnTo>
                    <a:pt x="4049" y="294"/>
                  </a:lnTo>
                  <a:lnTo>
                    <a:pt x="4051" y="310"/>
                  </a:lnTo>
                  <a:lnTo>
                    <a:pt x="4054" y="326"/>
                  </a:lnTo>
                  <a:lnTo>
                    <a:pt x="3701" y="371"/>
                  </a:lnTo>
                  <a:lnTo>
                    <a:pt x="3689" y="381"/>
                  </a:lnTo>
                  <a:lnTo>
                    <a:pt x="3686" y="390"/>
                  </a:lnTo>
                  <a:lnTo>
                    <a:pt x="3694" y="398"/>
                  </a:lnTo>
                  <a:lnTo>
                    <a:pt x="3703" y="406"/>
                  </a:lnTo>
                  <a:lnTo>
                    <a:pt x="3718" y="413"/>
                  </a:lnTo>
                  <a:lnTo>
                    <a:pt x="3735" y="420"/>
                  </a:lnTo>
                  <a:lnTo>
                    <a:pt x="3752" y="427"/>
                  </a:lnTo>
                  <a:lnTo>
                    <a:pt x="3770" y="435"/>
                  </a:lnTo>
                  <a:lnTo>
                    <a:pt x="3782" y="443"/>
                  </a:lnTo>
                  <a:lnTo>
                    <a:pt x="3789" y="453"/>
                  </a:lnTo>
                  <a:lnTo>
                    <a:pt x="3797" y="468"/>
                  </a:lnTo>
                  <a:lnTo>
                    <a:pt x="3799" y="484"/>
                  </a:lnTo>
                  <a:lnTo>
                    <a:pt x="3797" y="499"/>
                  </a:lnTo>
                  <a:lnTo>
                    <a:pt x="3794" y="514"/>
                  </a:lnTo>
                  <a:lnTo>
                    <a:pt x="3787" y="528"/>
                  </a:lnTo>
                  <a:lnTo>
                    <a:pt x="3777" y="542"/>
                  </a:lnTo>
                  <a:lnTo>
                    <a:pt x="3767" y="556"/>
                  </a:lnTo>
                  <a:lnTo>
                    <a:pt x="3755" y="570"/>
                  </a:lnTo>
                  <a:lnTo>
                    <a:pt x="3740" y="582"/>
                  </a:lnTo>
                  <a:lnTo>
                    <a:pt x="3725" y="594"/>
                  </a:lnTo>
                  <a:lnTo>
                    <a:pt x="3713" y="603"/>
                  </a:lnTo>
                  <a:lnTo>
                    <a:pt x="3699" y="610"/>
                  </a:lnTo>
                  <a:lnTo>
                    <a:pt x="3679" y="614"/>
                  </a:lnTo>
                  <a:lnTo>
                    <a:pt x="3659" y="619"/>
                  </a:lnTo>
                  <a:lnTo>
                    <a:pt x="3640" y="623"/>
                  </a:lnTo>
                  <a:lnTo>
                    <a:pt x="3620" y="628"/>
                  </a:lnTo>
                  <a:lnTo>
                    <a:pt x="3603" y="634"/>
                  </a:lnTo>
                  <a:lnTo>
                    <a:pt x="3591" y="642"/>
                  </a:lnTo>
                  <a:lnTo>
                    <a:pt x="3581" y="651"/>
                  </a:lnTo>
                  <a:lnTo>
                    <a:pt x="3576" y="663"/>
                  </a:lnTo>
                  <a:lnTo>
                    <a:pt x="3576" y="676"/>
                  </a:lnTo>
                  <a:lnTo>
                    <a:pt x="3574" y="688"/>
                  </a:lnTo>
                  <a:lnTo>
                    <a:pt x="3569" y="701"/>
                  </a:lnTo>
                  <a:lnTo>
                    <a:pt x="3564" y="714"/>
                  </a:lnTo>
                  <a:lnTo>
                    <a:pt x="3556" y="726"/>
                  </a:lnTo>
                  <a:lnTo>
                    <a:pt x="3547" y="739"/>
                  </a:lnTo>
                  <a:lnTo>
                    <a:pt x="3537" y="752"/>
                  </a:lnTo>
                  <a:lnTo>
                    <a:pt x="3529" y="765"/>
                  </a:lnTo>
                  <a:lnTo>
                    <a:pt x="3520" y="778"/>
                  </a:lnTo>
                  <a:lnTo>
                    <a:pt x="3512" y="790"/>
                  </a:lnTo>
                  <a:lnTo>
                    <a:pt x="3542" y="790"/>
                  </a:lnTo>
                  <a:lnTo>
                    <a:pt x="3574" y="789"/>
                  </a:lnTo>
                  <a:lnTo>
                    <a:pt x="3603" y="787"/>
                  </a:lnTo>
                  <a:lnTo>
                    <a:pt x="3635" y="783"/>
                  </a:lnTo>
                  <a:lnTo>
                    <a:pt x="3667" y="781"/>
                  </a:lnTo>
                  <a:lnTo>
                    <a:pt x="3699" y="779"/>
                  </a:lnTo>
                  <a:lnTo>
                    <a:pt x="3730" y="779"/>
                  </a:lnTo>
                  <a:lnTo>
                    <a:pt x="3760" y="779"/>
                  </a:lnTo>
                  <a:lnTo>
                    <a:pt x="3792" y="782"/>
                  </a:lnTo>
                  <a:lnTo>
                    <a:pt x="3821" y="787"/>
                  </a:lnTo>
                  <a:lnTo>
                    <a:pt x="3833" y="807"/>
                  </a:lnTo>
                  <a:lnTo>
                    <a:pt x="3838" y="827"/>
                  </a:lnTo>
                  <a:lnTo>
                    <a:pt x="3841" y="846"/>
                  </a:lnTo>
                  <a:lnTo>
                    <a:pt x="3838" y="866"/>
                  </a:lnTo>
                  <a:lnTo>
                    <a:pt x="3833" y="885"/>
                  </a:lnTo>
                  <a:lnTo>
                    <a:pt x="3828" y="904"/>
                  </a:lnTo>
                  <a:lnTo>
                    <a:pt x="3821" y="925"/>
                  </a:lnTo>
                  <a:lnTo>
                    <a:pt x="3814" y="944"/>
                  </a:lnTo>
                  <a:lnTo>
                    <a:pt x="3809" y="964"/>
                  </a:lnTo>
                  <a:lnTo>
                    <a:pt x="3806" y="984"/>
                  </a:lnTo>
                  <a:lnTo>
                    <a:pt x="3831" y="990"/>
                  </a:lnTo>
                  <a:lnTo>
                    <a:pt x="3855" y="996"/>
                  </a:lnTo>
                  <a:lnTo>
                    <a:pt x="3882" y="999"/>
                  </a:lnTo>
                  <a:lnTo>
                    <a:pt x="3912" y="1002"/>
                  </a:lnTo>
                  <a:lnTo>
                    <a:pt x="3944" y="1003"/>
                  </a:lnTo>
                  <a:lnTo>
                    <a:pt x="3973" y="1004"/>
                  </a:lnTo>
                  <a:lnTo>
                    <a:pt x="4005" y="1005"/>
                  </a:lnTo>
                  <a:lnTo>
                    <a:pt x="4034" y="1005"/>
                  </a:lnTo>
                  <a:lnTo>
                    <a:pt x="4061" y="1006"/>
                  </a:lnTo>
                  <a:lnTo>
                    <a:pt x="4086" y="1008"/>
                  </a:lnTo>
                  <a:lnTo>
                    <a:pt x="4086" y="1010"/>
                  </a:lnTo>
                  <a:lnTo>
                    <a:pt x="4086" y="1012"/>
                  </a:lnTo>
                  <a:lnTo>
                    <a:pt x="4088" y="1013"/>
                  </a:lnTo>
                  <a:lnTo>
                    <a:pt x="4088" y="1014"/>
                  </a:lnTo>
                  <a:lnTo>
                    <a:pt x="4088" y="1015"/>
                  </a:lnTo>
                  <a:lnTo>
                    <a:pt x="4088" y="1016"/>
                  </a:lnTo>
                  <a:lnTo>
                    <a:pt x="4091" y="1018"/>
                  </a:lnTo>
                  <a:lnTo>
                    <a:pt x="4093" y="1019"/>
                  </a:lnTo>
                  <a:lnTo>
                    <a:pt x="4096" y="1020"/>
                  </a:lnTo>
                  <a:lnTo>
                    <a:pt x="4098" y="1020"/>
                  </a:lnTo>
                  <a:lnTo>
                    <a:pt x="4115" y="1013"/>
                  </a:lnTo>
                  <a:lnTo>
                    <a:pt x="4132" y="1007"/>
                  </a:lnTo>
                  <a:lnTo>
                    <a:pt x="4152" y="1002"/>
                  </a:lnTo>
                  <a:lnTo>
                    <a:pt x="4172" y="997"/>
                  </a:lnTo>
                  <a:lnTo>
                    <a:pt x="4191" y="994"/>
                  </a:lnTo>
                  <a:lnTo>
                    <a:pt x="4213" y="990"/>
                  </a:lnTo>
                  <a:lnTo>
                    <a:pt x="4235" y="987"/>
                  </a:lnTo>
                  <a:lnTo>
                    <a:pt x="4255" y="984"/>
                  </a:lnTo>
                  <a:lnTo>
                    <a:pt x="4277" y="982"/>
                  </a:lnTo>
                  <a:lnTo>
                    <a:pt x="4299" y="979"/>
                  </a:lnTo>
                  <a:lnTo>
                    <a:pt x="4333" y="987"/>
                  </a:lnTo>
                  <a:lnTo>
                    <a:pt x="4360" y="997"/>
                  </a:lnTo>
                  <a:lnTo>
                    <a:pt x="4382" y="1008"/>
                  </a:lnTo>
                  <a:lnTo>
                    <a:pt x="4402" y="1022"/>
                  </a:lnTo>
                  <a:lnTo>
                    <a:pt x="4414" y="1037"/>
                  </a:lnTo>
                  <a:lnTo>
                    <a:pt x="4426" y="1052"/>
                  </a:lnTo>
                  <a:lnTo>
                    <a:pt x="4436" y="1068"/>
                  </a:lnTo>
                  <a:lnTo>
                    <a:pt x="4446" y="1085"/>
                  </a:lnTo>
                  <a:lnTo>
                    <a:pt x="4456" y="1101"/>
                  </a:lnTo>
                  <a:lnTo>
                    <a:pt x="4468" y="1116"/>
                  </a:lnTo>
                  <a:lnTo>
                    <a:pt x="5351" y="1119"/>
                  </a:lnTo>
                  <a:lnTo>
                    <a:pt x="5351" y="1452"/>
                  </a:lnTo>
                  <a:lnTo>
                    <a:pt x="5387" y="1466"/>
                  </a:lnTo>
                  <a:lnTo>
                    <a:pt x="5424" y="1478"/>
                  </a:lnTo>
                  <a:lnTo>
                    <a:pt x="5463" y="1492"/>
                  </a:lnTo>
                  <a:lnTo>
                    <a:pt x="5503" y="1504"/>
                  </a:lnTo>
                  <a:lnTo>
                    <a:pt x="5542" y="1517"/>
                  </a:lnTo>
                  <a:lnTo>
                    <a:pt x="5578" y="1531"/>
                  </a:lnTo>
                  <a:lnTo>
                    <a:pt x="5610" y="1547"/>
                  </a:lnTo>
                  <a:lnTo>
                    <a:pt x="5642" y="1563"/>
                  </a:lnTo>
                  <a:lnTo>
                    <a:pt x="5667" y="1581"/>
                  </a:lnTo>
                  <a:lnTo>
                    <a:pt x="5686" y="1602"/>
                  </a:lnTo>
                  <a:lnTo>
                    <a:pt x="5706" y="1648"/>
                  </a:lnTo>
                  <a:lnTo>
                    <a:pt x="5713" y="1695"/>
                  </a:lnTo>
                  <a:lnTo>
                    <a:pt x="5708" y="1742"/>
                  </a:lnTo>
                  <a:lnTo>
                    <a:pt x="5694" y="1788"/>
                  </a:lnTo>
                  <a:lnTo>
                    <a:pt x="5669" y="1834"/>
                  </a:lnTo>
                  <a:lnTo>
                    <a:pt x="5637" y="1877"/>
                  </a:lnTo>
                  <a:lnTo>
                    <a:pt x="5603" y="1922"/>
                  </a:lnTo>
                  <a:lnTo>
                    <a:pt x="5561" y="1964"/>
                  </a:lnTo>
                  <a:lnTo>
                    <a:pt x="5517" y="2005"/>
                  </a:lnTo>
                  <a:lnTo>
                    <a:pt x="5473" y="2045"/>
                  </a:lnTo>
                  <a:lnTo>
                    <a:pt x="5458" y="2052"/>
                  </a:lnTo>
                  <a:lnTo>
                    <a:pt x="5446" y="2059"/>
                  </a:lnTo>
                  <a:lnTo>
                    <a:pt x="5431" y="2066"/>
                  </a:lnTo>
                  <a:lnTo>
                    <a:pt x="5417" y="2071"/>
                  </a:lnTo>
                  <a:lnTo>
                    <a:pt x="5402" y="2077"/>
                  </a:lnTo>
                  <a:lnTo>
                    <a:pt x="5390" y="2083"/>
                  </a:lnTo>
                  <a:lnTo>
                    <a:pt x="5375" y="2088"/>
                  </a:lnTo>
                  <a:lnTo>
                    <a:pt x="5360" y="2094"/>
                  </a:lnTo>
                  <a:lnTo>
                    <a:pt x="5346" y="2101"/>
                  </a:lnTo>
                  <a:lnTo>
                    <a:pt x="5333" y="2107"/>
                  </a:lnTo>
                  <a:lnTo>
                    <a:pt x="5314" y="2654"/>
                  </a:lnTo>
                  <a:lnTo>
                    <a:pt x="5321" y="2666"/>
                  </a:lnTo>
                  <a:lnTo>
                    <a:pt x="5324" y="2677"/>
                  </a:lnTo>
                  <a:lnTo>
                    <a:pt x="5324" y="2688"/>
                  </a:lnTo>
                  <a:lnTo>
                    <a:pt x="5321" y="2700"/>
                  </a:lnTo>
                  <a:lnTo>
                    <a:pt x="5319" y="2711"/>
                  </a:lnTo>
                  <a:lnTo>
                    <a:pt x="5316" y="2723"/>
                  </a:lnTo>
                  <a:lnTo>
                    <a:pt x="5314" y="2733"/>
                  </a:lnTo>
                  <a:lnTo>
                    <a:pt x="5311" y="2744"/>
                  </a:lnTo>
                  <a:lnTo>
                    <a:pt x="5311" y="2755"/>
                  </a:lnTo>
                  <a:lnTo>
                    <a:pt x="5314" y="2765"/>
                  </a:lnTo>
                  <a:lnTo>
                    <a:pt x="5297" y="3818"/>
                  </a:lnTo>
                  <a:lnTo>
                    <a:pt x="5179" y="3818"/>
                  </a:lnTo>
                  <a:lnTo>
                    <a:pt x="5059" y="3818"/>
                  </a:lnTo>
                  <a:lnTo>
                    <a:pt x="4939" y="3818"/>
                  </a:lnTo>
                  <a:lnTo>
                    <a:pt x="4819" y="3818"/>
                  </a:lnTo>
                  <a:lnTo>
                    <a:pt x="4699" y="3818"/>
                  </a:lnTo>
                  <a:lnTo>
                    <a:pt x="4581" y="3818"/>
                  </a:lnTo>
                  <a:lnTo>
                    <a:pt x="4463" y="3818"/>
                  </a:lnTo>
                  <a:lnTo>
                    <a:pt x="4353" y="3818"/>
                  </a:lnTo>
                  <a:lnTo>
                    <a:pt x="4245" y="3818"/>
                  </a:lnTo>
                  <a:lnTo>
                    <a:pt x="4142" y="3818"/>
                  </a:lnTo>
                  <a:lnTo>
                    <a:pt x="4105" y="3847"/>
                  </a:lnTo>
                  <a:lnTo>
                    <a:pt x="4154" y="3859"/>
                  </a:lnTo>
                  <a:lnTo>
                    <a:pt x="4206" y="3868"/>
                  </a:lnTo>
                  <a:lnTo>
                    <a:pt x="4260" y="3877"/>
                  </a:lnTo>
                  <a:lnTo>
                    <a:pt x="4311" y="3886"/>
                  </a:lnTo>
                  <a:lnTo>
                    <a:pt x="4363" y="3895"/>
                  </a:lnTo>
                  <a:lnTo>
                    <a:pt x="4409" y="3907"/>
                  </a:lnTo>
                  <a:lnTo>
                    <a:pt x="4453" y="3920"/>
                  </a:lnTo>
                  <a:lnTo>
                    <a:pt x="4490" y="3936"/>
                  </a:lnTo>
                  <a:lnTo>
                    <a:pt x="4522" y="3957"/>
                  </a:lnTo>
                  <a:lnTo>
                    <a:pt x="4547" y="3982"/>
                  </a:lnTo>
                  <a:lnTo>
                    <a:pt x="4554" y="4005"/>
                  </a:lnTo>
                  <a:lnTo>
                    <a:pt x="4556" y="4028"/>
                  </a:lnTo>
                  <a:lnTo>
                    <a:pt x="4556" y="4051"/>
                  </a:lnTo>
                  <a:lnTo>
                    <a:pt x="4554" y="4074"/>
                  </a:lnTo>
                  <a:lnTo>
                    <a:pt x="4549" y="4098"/>
                  </a:lnTo>
                  <a:lnTo>
                    <a:pt x="4542" y="4120"/>
                  </a:lnTo>
                  <a:lnTo>
                    <a:pt x="4537" y="4143"/>
                  </a:lnTo>
                  <a:lnTo>
                    <a:pt x="4529" y="4165"/>
                  </a:lnTo>
                  <a:lnTo>
                    <a:pt x="4525" y="4188"/>
                  </a:lnTo>
                  <a:lnTo>
                    <a:pt x="4520" y="4208"/>
                  </a:lnTo>
                  <a:lnTo>
                    <a:pt x="4456" y="4242"/>
                  </a:lnTo>
                  <a:lnTo>
                    <a:pt x="4385" y="4267"/>
                  </a:lnTo>
                  <a:lnTo>
                    <a:pt x="4306" y="4284"/>
                  </a:lnTo>
                  <a:lnTo>
                    <a:pt x="4225" y="4296"/>
                  </a:lnTo>
                  <a:lnTo>
                    <a:pt x="4140" y="4302"/>
                  </a:lnTo>
                  <a:lnTo>
                    <a:pt x="4051" y="4304"/>
                  </a:lnTo>
                  <a:lnTo>
                    <a:pt x="3961" y="4303"/>
                  </a:lnTo>
                  <a:lnTo>
                    <a:pt x="3870" y="4300"/>
                  </a:lnTo>
                  <a:lnTo>
                    <a:pt x="3779" y="4294"/>
                  </a:lnTo>
                  <a:lnTo>
                    <a:pt x="3689" y="4287"/>
                  </a:lnTo>
                  <a:lnTo>
                    <a:pt x="3647" y="4278"/>
                  </a:lnTo>
                  <a:lnTo>
                    <a:pt x="3600" y="4269"/>
                  </a:lnTo>
                  <a:lnTo>
                    <a:pt x="3551" y="4260"/>
                  </a:lnTo>
                  <a:lnTo>
                    <a:pt x="3500" y="4248"/>
                  </a:lnTo>
                  <a:lnTo>
                    <a:pt x="3451" y="4237"/>
                  </a:lnTo>
                  <a:lnTo>
                    <a:pt x="3407" y="4223"/>
                  </a:lnTo>
                  <a:lnTo>
                    <a:pt x="3368" y="4207"/>
                  </a:lnTo>
                  <a:lnTo>
                    <a:pt x="3338" y="4189"/>
                  </a:lnTo>
                  <a:lnTo>
                    <a:pt x="3319" y="4166"/>
                  </a:lnTo>
                  <a:lnTo>
                    <a:pt x="3311" y="4140"/>
                  </a:lnTo>
                  <a:lnTo>
                    <a:pt x="3272" y="4125"/>
                  </a:lnTo>
                  <a:lnTo>
                    <a:pt x="3233" y="4109"/>
                  </a:lnTo>
                  <a:lnTo>
                    <a:pt x="3194" y="4093"/>
                  </a:lnTo>
                  <a:lnTo>
                    <a:pt x="3157" y="4076"/>
                  </a:lnTo>
                  <a:lnTo>
                    <a:pt x="3123" y="4058"/>
                  </a:lnTo>
                  <a:lnTo>
                    <a:pt x="3091" y="4039"/>
                  </a:lnTo>
                  <a:lnTo>
                    <a:pt x="3059" y="4020"/>
                  </a:lnTo>
                  <a:lnTo>
                    <a:pt x="3029" y="3999"/>
                  </a:lnTo>
                  <a:lnTo>
                    <a:pt x="3005" y="3978"/>
                  </a:lnTo>
                  <a:lnTo>
                    <a:pt x="2983" y="3955"/>
                  </a:lnTo>
                  <a:lnTo>
                    <a:pt x="2990" y="3942"/>
                  </a:lnTo>
                  <a:lnTo>
                    <a:pt x="2995" y="3928"/>
                  </a:lnTo>
                  <a:lnTo>
                    <a:pt x="3000" y="3916"/>
                  </a:lnTo>
                  <a:lnTo>
                    <a:pt x="3005" y="3902"/>
                  </a:lnTo>
                  <a:lnTo>
                    <a:pt x="3012" y="3888"/>
                  </a:lnTo>
                  <a:lnTo>
                    <a:pt x="3017" y="3876"/>
                  </a:lnTo>
                  <a:lnTo>
                    <a:pt x="3022" y="3863"/>
                  </a:lnTo>
                  <a:lnTo>
                    <a:pt x="3027" y="3851"/>
                  </a:lnTo>
                  <a:lnTo>
                    <a:pt x="3034" y="3838"/>
                  </a:lnTo>
                  <a:lnTo>
                    <a:pt x="3039" y="3827"/>
                  </a:lnTo>
                  <a:lnTo>
                    <a:pt x="3005" y="3819"/>
                  </a:lnTo>
                  <a:lnTo>
                    <a:pt x="2971" y="3813"/>
                  </a:lnTo>
                  <a:lnTo>
                    <a:pt x="2936" y="3812"/>
                  </a:lnTo>
                  <a:lnTo>
                    <a:pt x="2902" y="3812"/>
                  </a:lnTo>
                  <a:lnTo>
                    <a:pt x="2865" y="3813"/>
                  </a:lnTo>
                  <a:lnTo>
                    <a:pt x="2828" y="3814"/>
                  </a:lnTo>
                  <a:lnTo>
                    <a:pt x="2789" y="3815"/>
                  </a:lnTo>
                  <a:lnTo>
                    <a:pt x="2750" y="3816"/>
                  </a:lnTo>
                  <a:lnTo>
                    <a:pt x="2706" y="3815"/>
                  </a:lnTo>
                  <a:lnTo>
                    <a:pt x="2659" y="3811"/>
                  </a:lnTo>
                  <a:lnTo>
                    <a:pt x="2647" y="3818"/>
                  </a:lnTo>
                  <a:lnTo>
                    <a:pt x="2640" y="3824"/>
                  </a:lnTo>
                  <a:lnTo>
                    <a:pt x="2635" y="3834"/>
                  </a:lnTo>
                  <a:lnTo>
                    <a:pt x="2632" y="3843"/>
                  </a:lnTo>
                  <a:lnTo>
                    <a:pt x="2632" y="3852"/>
                  </a:lnTo>
                  <a:lnTo>
                    <a:pt x="2632" y="3861"/>
                  </a:lnTo>
                  <a:lnTo>
                    <a:pt x="2632" y="3870"/>
                  </a:lnTo>
                  <a:lnTo>
                    <a:pt x="2632" y="3879"/>
                  </a:lnTo>
                  <a:lnTo>
                    <a:pt x="2630" y="3886"/>
                  </a:lnTo>
                  <a:lnTo>
                    <a:pt x="2623" y="3893"/>
                  </a:lnTo>
                  <a:lnTo>
                    <a:pt x="2615" y="3920"/>
                  </a:lnTo>
                  <a:lnTo>
                    <a:pt x="2608" y="3947"/>
                  </a:lnTo>
                  <a:lnTo>
                    <a:pt x="2598" y="3974"/>
                  </a:lnTo>
                  <a:lnTo>
                    <a:pt x="2591" y="4003"/>
                  </a:lnTo>
                  <a:lnTo>
                    <a:pt x="2578" y="4030"/>
                  </a:lnTo>
                  <a:lnTo>
                    <a:pt x="2566" y="4058"/>
                  </a:lnTo>
                  <a:lnTo>
                    <a:pt x="2554" y="4084"/>
                  </a:lnTo>
                  <a:lnTo>
                    <a:pt x="2537" y="4110"/>
                  </a:lnTo>
                  <a:lnTo>
                    <a:pt x="2520" y="4136"/>
                  </a:lnTo>
                  <a:lnTo>
                    <a:pt x="2497" y="4160"/>
                  </a:lnTo>
                  <a:lnTo>
                    <a:pt x="2478" y="4184"/>
                  </a:lnTo>
                  <a:lnTo>
                    <a:pt x="2453" y="4206"/>
                  </a:lnTo>
                  <a:lnTo>
                    <a:pt x="2422" y="4228"/>
                  </a:lnTo>
                  <a:lnTo>
                    <a:pt x="2387" y="4248"/>
                  </a:lnTo>
                  <a:lnTo>
                    <a:pt x="2348" y="4267"/>
                  </a:lnTo>
                  <a:lnTo>
                    <a:pt x="2309" y="4283"/>
                  </a:lnTo>
                  <a:lnTo>
                    <a:pt x="2265" y="4296"/>
                  </a:lnTo>
                  <a:lnTo>
                    <a:pt x="2218" y="4308"/>
                  </a:lnTo>
                  <a:lnTo>
                    <a:pt x="2169" y="4316"/>
                  </a:lnTo>
                  <a:lnTo>
                    <a:pt x="2120" y="4320"/>
                  </a:lnTo>
                  <a:lnTo>
                    <a:pt x="2054" y="4319"/>
                  </a:lnTo>
                  <a:lnTo>
                    <a:pt x="1993" y="4312"/>
                  </a:lnTo>
                  <a:lnTo>
                    <a:pt x="1934" y="4303"/>
                  </a:lnTo>
                  <a:lnTo>
                    <a:pt x="1877" y="4290"/>
                  </a:lnTo>
                  <a:lnTo>
                    <a:pt x="1823" y="4274"/>
                  </a:lnTo>
                  <a:lnTo>
                    <a:pt x="1772" y="4255"/>
                  </a:lnTo>
                  <a:lnTo>
                    <a:pt x="1723" y="4236"/>
                  </a:lnTo>
                  <a:lnTo>
                    <a:pt x="1676" y="4215"/>
                  </a:lnTo>
                  <a:lnTo>
                    <a:pt x="1632" y="4194"/>
                  </a:lnTo>
                  <a:lnTo>
                    <a:pt x="1591" y="4173"/>
                  </a:lnTo>
                  <a:lnTo>
                    <a:pt x="1610" y="4143"/>
                  </a:lnTo>
                  <a:lnTo>
                    <a:pt x="1610" y="4119"/>
                  </a:lnTo>
                  <a:lnTo>
                    <a:pt x="1591" y="4100"/>
                  </a:lnTo>
                  <a:lnTo>
                    <a:pt x="1559" y="4083"/>
                  </a:lnTo>
                  <a:lnTo>
                    <a:pt x="1515" y="4069"/>
                  </a:lnTo>
                  <a:lnTo>
                    <a:pt x="1466" y="4056"/>
                  </a:lnTo>
                  <a:lnTo>
                    <a:pt x="1414" y="4044"/>
                  </a:lnTo>
                  <a:lnTo>
                    <a:pt x="1368" y="4032"/>
                  </a:lnTo>
                  <a:lnTo>
                    <a:pt x="1323" y="4019"/>
                  </a:lnTo>
                  <a:lnTo>
                    <a:pt x="1292" y="4003"/>
                  </a:lnTo>
                  <a:lnTo>
                    <a:pt x="1260" y="3987"/>
                  </a:lnTo>
                  <a:lnTo>
                    <a:pt x="1230" y="3971"/>
                  </a:lnTo>
                  <a:lnTo>
                    <a:pt x="1203" y="3952"/>
                  </a:lnTo>
                  <a:lnTo>
                    <a:pt x="1179" y="3934"/>
                  </a:lnTo>
                  <a:lnTo>
                    <a:pt x="1159" y="3915"/>
                  </a:lnTo>
                  <a:lnTo>
                    <a:pt x="1140" y="3895"/>
                  </a:lnTo>
                  <a:lnTo>
                    <a:pt x="1122" y="3875"/>
                  </a:lnTo>
                  <a:lnTo>
                    <a:pt x="1105" y="3855"/>
                  </a:lnTo>
                  <a:lnTo>
                    <a:pt x="1088" y="3835"/>
                  </a:lnTo>
                  <a:lnTo>
                    <a:pt x="1071" y="3814"/>
                  </a:lnTo>
                  <a:lnTo>
                    <a:pt x="1017" y="3803"/>
                  </a:lnTo>
                  <a:lnTo>
                    <a:pt x="348" y="3803"/>
                  </a:lnTo>
                  <a:lnTo>
                    <a:pt x="355" y="2144"/>
                  </a:lnTo>
                  <a:lnTo>
                    <a:pt x="319" y="2140"/>
                  </a:lnTo>
                  <a:lnTo>
                    <a:pt x="284" y="2133"/>
                  </a:lnTo>
                  <a:lnTo>
                    <a:pt x="250" y="2126"/>
                  </a:lnTo>
                  <a:lnTo>
                    <a:pt x="216" y="2118"/>
                  </a:lnTo>
                  <a:lnTo>
                    <a:pt x="184" y="2109"/>
                  </a:lnTo>
                  <a:lnTo>
                    <a:pt x="154" y="2099"/>
                  </a:lnTo>
                  <a:lnTo>
                    <a:pt x="127" y="2087"/>
                  </a:lnTo>
                  <a:lnTo>
                    <a:pt x="103" y="2074"/>
                  </a:lnTo>
                  <a:lnTo>
                    <a:pt x="81" y="2059"/>
                  </a:lnTo>
                  <a:lnTo>
                    <a:pt x="64" y="2042"/>
                  </a:lnTo>
                  <a:lnTo>
                    <a:pt x="46" y="1999"/>
                  </a:lnTo>
                  <a:lnTo>
                    <a:pt x="32" y="1955"/>
                  </a:lnTo>
                  <a:lnTo>
                    <a:pt x="15" y="1908"/>
                  </a:lnTo>
                  <a:lnTo>
                    <a:pt x="5" y="1861"/>
                  </a:lnTo>
                  <a:lnTo>
                    <a:pt x="0" y="1813"/>
                  </a:lnTo>
                  <a:lnTo>
                    <a:pt x="2" y="1766"/>
                  </a:lnTo>
                  <a:lnTo>
                    <a:pt x="17" y="1720"/>
                  </a:lnTo>
                  <a:lnTo>
                    <a:pt x="42" y="1677"/>
                  </a:lnTo>
                  <a:lnTo>
                    <a:pt x="81" y="1635"/>
                  </a:lnTo>
                  <a:lnTo>
                    <a:pt x="135" y="1596"/>
                  </a:lnTo>
                  <a:lnTo>
                    <a:pt x="348" y="1543"/>
                  </a:lnTo>
                  <a:lnTo>
                    <a:pt x="365" y="1116"/>
                  </a:lnTo>
                  <a:lnTo>
                    <a:pt x="421" y="1116"/>
                  </a:lnTo>
                  <a:lnTo>
                    <a:pt x="485" y="1116"/>
                  </a:lnTo>
                  <a:lnTo>
                    <a:pt x="556" y="1116"/>
                  </a:lnTo>
                  <a:lnTo>
                    <a:pt x="630" y="1116"/>
                  </a:lnTo>
                  <a:lnTo>
                    <a:pt x="701" y="1116"/>
                  </a:lnTo>
                  <a:lnTo>
                    <a:pt x="767" y="1116"/>
                  </a:lnTo>
                  <a:lnTo>
                    <a:pt x="823" y="1116"/>
                  </a:lnTo>
                  <a:lnTo>
                    <a:pt x="870" y="1116"/>
                  </a:lnTo>
                  <a:lnTo>
                    <a:pt x="899" y="1116"/>
                  </a:lnTo>
                  <a:lnTo>
                    <a:pt x="909" y="1116"/>
                  </a:lnTo>
                  <a:lnTo>
                    <a:pt x="1319" y="1111"/>
                  </a:lnTo>
                  <a:lnTo>
                    <a:pt x="1331" y="1100"/>
                  </a:lnTo>
                  <a:lnTo>
                    <a:pt x="1345" y="1086"/>
                  </a:lnTo>
                  <a:lnTo>
                    <a:pt x="1360" y="1074"/>
                  </a:lnTo>
                  <a:lnTo>
                    <a:pt x="1377" y="1060"/>
                  </a:lnTo>
                  <a:lnTo>
                    <a:pt x="1395" y="1046"/>
                  </a:lnTo>
                  <a:lnTo>
                    <a:pt x="1412" y="1035"/>
                  </a:lnTo>
                  <a:lnTo>
                    <a:pt x="1424" y="1024"/>
                  </a:lnTo>
                  <a:lnTo>
                    <a:pt x="1436" y="1016"/>
                  </a:lnTo>
                  <a:lnTo>
                    <a:pt x="1444" y="1011"/>
                  </a:lnTo>
                  <a:lnTo>
                    <a:pt x="1446" y="1008"/>
                  </a:lnTo>
                  <a:lnTo>
                    <a:pt x="1461" y="1003"/>
                  </a:lnTo>
                  <a:lnTo>
                    <a:pt x="1478" y="997"/>
                  </a:lnTo>
                  <a:lnTo>
                    <a:pt x="1497" y="992"/>
                  </a:lnTo>
                  <a:lnTo>
                    <a:pt x="1517" y="988"/>
                  </a:lnTo>
                  <a:lnTo>
                    <a:pt x="1539" y="986"/>
                  </a:lnTo>
                  <a:lnTo>
                    <a:pt x="1564" y="983"/>
                  </a:lnTo>
                  <a:lnTo>
                    <a:pt x="1586" y="983"/>
                  </a:lnTo>
                  <a:lnTo>
                    <a:pt x="1610" y="984"/>
                  </a:lnTo>
                  <a:lnTo>
                    <a:pt x="1632" y="988"/>
                  </a:lnTo>
                  <a:lnTo>
                    <a:pt x="1652" y="992"/>
                  </a:lnTo>
                  <a:lnTo>
                    <a:pt x="1664" y="999"/>
                  </a:lnTo>
                  <a:lnTo>
                    <a:pt x="1676" y="1003"/>
                  </a:lnTo>
                  <a:lnTo>
                    <a:pt x="1694" y="1005"/>
                  </a:lnTo>
                  <a:lnTo>
                    <a:pt x="1713" y="1005"/>
                  </a:lnTo>
                  <a:lnTo>
                    <a:pt x="1733" y="1004"/>
                  </a:lnTo>
                  <a:lnTo>
                    <a:pt x="1752" y="1002"/>
                  </a:lnTo>
                  <a:lnTo>
                    <a:pt x="1774" y="999"/>
                  </a:lnTo>
                  <a:lnTo>
                    <a:pt x="1794" y="997"/>
                  </a:lnTo>
                  <a:lnTo>
                    <a:pt x="1814" y="995"/>
                  </a:lnTo>
                  <a:lnTo>
                    <a:pt x="1828" y="992"/>
                  </a:lnTo>
                  <a:lnTo>
                    <a:pt x="1897" y="991"/>
                  </a:lnTo>
                  <a:lnTo>
                    <a:pt x="1941" y="982"/>
                  </a:lnTo>
                  <a:lnTo>
                    <a:pt x="1973" y="966"/>
                  </a:lnTo>
                  <a:lnTo>
                    <a:pt x="1990" y="944"/>
                  </a:lnTo>
                  <a:lnTo>
                    <a:pt x="2002" y="919"/>
                  </a:lnTo>
                  <a:lnTo>
                    <a:pt x="2010" y="893"/>
                  </a:lnTo>
                  <a:lnTo>
                    <a:pt x="2017" y="866"/>
                  </a:lnTo>
                  <a:lnTo>
                    <a:pt x="2032" y="840"/>
                  </a:lnTo>
                  <a:lnTo>
                    <a:pt x="2056" y="818"/>
                  </a:lnTo>
                  <a:lnTo>
                    <a:pt x="2093" y="799"/>
                  </a:lnTo>
                  <a:lnTo>
                    <a:pt x="2262" y="814"/>
                  </a:lnTo>
                  <a:lnTo>
                    <a:pt x="2267" y="806"/>
                  </a:lnTo>
                  <a:lnTo>
                    <a:pt x="2265" y="797"/>
                  </a:lnTo>
                  <a:lnTo>
                    <a:pt x="2262" y="790"/>
                  </a:lnTo>
                  <a:lnTo>
                    <a:pt x="2260" y="782"/>
                  </a:lnTo>
                  <a:lnTo>
                    <a:pt x="2255" y="775"/>
                  </a:lnTo>
                  <a:lnTo>
                    <a:pt x="2247" y="767"/>
                  </a:lnTo>
                  <a:lnTo>
                    <a:pt x="2243" y="759"/>
                  </a:lnTo>
                  <a:lnTo>
                    <a:pt x="2238" y="751"/>
                  </a:lnTo>
                  <a:lnTo>
                    <a:pt x="2235" y="742"/>
                  </a:lnTo>
                  <a:lnTo>
                    <a:pt x="2233" y="732"/>
                  </a:lnTo>
                  <a:lnTo>
                    <a:pt x="2213" y="730"/>
                  </a:lnTo>
                  <a:lnTo>
                    <a:pt x="2191" y="726"/>
                  </a:lnTo>
                  <a:lnTo>
                    <a:pt x="2172" y="723"/>
                  </a:lnTo>
                  <a:lnTo>
                    <a:pt x="2152" y="717"/>
                  </a:lnTo>
                  <a:lnTo>
                    <a:pt x="2132" y="711"/>
                  </a:lnTo>
                  <a:lnTo>
                    <a:pt x="2113" y="706"/>
                  </a:lnTo>
                  <a:lnTo>
                    <a:pt x="2098" y="698"/>
                  </a:lnTo>
                  <a:lnTo>
                    <a:pt x="2081" y="690"/>
                  </a:lnTo>
                  <a:lnTo>
                    <a:pt x="2069" y="680"/>
                  </a:lnTo>
                  <a:lnTo>
                    <a:pt x="2056" y="670"/>
                  </a:lnTo>
                  <a:lnTo>
                    <a:pt x="2051" y="663"/>
                  </a:lnTo>
                  <a:lnTo>
                    <a:pt x="2049" y="655"/>
                  </a:lnTo>
                  <a:lnTo>
                    <a:pt x="2049" y="647"/>
                  </a:lnTo>
                  <a:lnTo>
                    <a:pt x="2051" y="639"/>
                  </a:lnTo>
                  <a:lnTo>
                    <a:pt x="2054" y="631"/>
                  </a:lnTo>
                  <a:lnTo>
                    <a:pt x="2056" y="624"/>
                  </a:lnTo>
                  <a:lnTo>
                    <a:pt x="2054" y="618"/>
                  </a:lnTo>
                  <a:lnTo>
                    <a:pt x="2044" y="612"/>
                  </a:lnTo>
                  <a:lnTo>
                    <a:pt x="2029" y="608"/>
                  </a:lnTo>
                  <a:lnTo>
                    <a:pt x="2005" y="605"/>
                  </a:lnTo>
                  <a:lnTo>
                    <a:pt x="1997" y="602"/>
                  </a:lnTo>
                  <a:lnTo>
                    <a:pt x="1990" y="597"/>
                  </a:lnTo>
                  <a:lnTo>
                    <a:pt x="1985" y="592"/>
                  </a:lnTo>
                  <a:lnTo>
                    <a:pt x="1980" y="587"/>
                  </a:lnTo>
                  <a:lnTo>
                    <a:pt x="1975" y="581"/>
                  </a:lnTo>
                  <a:lnTo>
                    <a:pt x="1973" y="575"/>
                  </a:lnTo>
                  <a:lnTo>
                    <a:pt x="1968" y="570"/>
                  </a:lnTo>
                  <a:lnTo>
                    <a:pt x="1966" y="565"/>
                  </a:lnTo>
                  <a:lnTo>
                    <a:pt x="1963" y="559"/>
                  </a:lnTo>
                  <a:lnTo>
                    <a:pt x="1961" y="556"/>
                  </a:lnTo>
                  <a:lnTo>
                    <a:pt x="1941" y="554"/>
                  </a:lnTo>
                  <a:lnTo>
                    <a:pt x="1917" y="554"/>
                  </a:lnTo>
                  <a:lnTo>
                    <a:pt x="1895" y="555"/>
                  </a:lnTo>
                  <a:lnTo>
                    <a:pt x="1870" y="557"/>
                  </a:lnTo>
                  <a:lnTo>
                    <a:pt x="1846" y="559"/>
                  </a:lnTo>
                  <a:lnTo>
                    <a:pt x="1821" y="563"/>
                  </a:lnTo>
                  <a:lnTo>
                    <a:pt x="1794" y="565"/>
                  </a:lnTo>
                  <a:lnTo>
                    <a:pt x="1767" y="567"/>
                  </a:lnTo>
                  <a:lnTo>
                    <a:pt x="1743" y="568"/>
                  </a:lnTo>
                  <a:lnTo>
                    <a:pt x="1716" y="567"/>
                  </a:lnTo>
                  <a:lnTo>
                    <a:pt x="1635" y="416"/>
                  </a:lnTo>
                  <a:lnTo>
                    <a:pt x="1689" y="406"/>
                  </a:lnTo>
                  <a:lnTo>
                    <a:pt x="1740" y="396"/>
                  </a:lnTo>
                  <a:lnTo>
                    <a:pt x="1794" y="387"/>
                  </a:lnTo>
                  <a:lnTo>
                    <a:pt x="1850" y="376"/>
                  </a:lnTo>
                  <a:lnTo>
                    <a:pt x="1904" y="368"/>
                  </a:lnTo>
                  <a:lnTo>
                    <a:pt x="1958" y="359"/>
                  </a:lnTo>
                  <a:lnTo>
                    <a:pt x="2015" y="351"/>
                  </a:lnTo>
                  <a:lnTo>
                    <a:pt x="2071" y="343"/>
                  </a:lnTo>
                  <a:lnTo>
                    <a:pt x="2125" y="336"/>
                  </a:lnTo>
                  <a:lnTo>
                    <a:pt x="2181" y="330"/>
                  </a:lnTo>
                  <a:lnTo>
                    <a:pt x="2218" y="314"/>
                  </a:lnTo>
                  <a:lnTo>
                    <a:pt x="2145" y="100"/>
                  </a:lnTo>
                  <a:lnTo>
                    <a:pt x="2262" y="84"/>
                  </a:lnTo>
                  <a:lnTo>
                    <a:pt x="2380" y="69"/>
                  </a:lnTo>
                  <a:lnTo>
                    <a:pt x="2500" y="54"/>
                  </a:lnTo>
                  <a:lnTo>
                    <a:pt x="2620" y="42"/>
                  </a:lnTo>
                  <a:lnTo>
                    <a:pt x="2740" y="30"/>
                  </a:lnTo>
                  <a:lnTo>
                    <a:pt x="2863" y="20"/>
                  </a:lnTo>
                  <a:lnTo>
                    <a:pt x="2985" y="12"/>
                  </a:lnTo>
                  <a:lnTo>
                    <a:pt x="3108" y="6"/>
                  </a:lnTo>
                  <a:lnTo>
                    <a:pt x="3228" y="3"/>
                  </a:lnTo>
                  <a:lnTo>
                    <a:pt x="3348" y="2"/>
                  </a:lnTo>
                  <a:lnTo>
                    <a:pt x="3348" y="0"/>
                  </a:lnTo>
                  <a:close/>
                </a:path>
              </a:pathLst>
            </a:custGeom>
            <a:solidFill>
              <a:srgbClr val="0019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18460" name="Freeform 4">
              <a:extLst>
                <a:ext uri="{FF2B5EF4-FFF2-40B4-BE49-F238E27FC236}">
                  <a16:creationId xmlns:a16="http://schemas.microsoft.com/office/drawing/2014/main" id="{122A2B5A-57CE-4ECD-A043-FE824DAABF78}"/>
                </a:ext>
              </a:extLst>
            </p:cNvPr>
            <p:cNvSpPr>
              <a:spLocks/>
            </p:cNvSpPr>
            <p:nvPr/>
          </p:nvSpPr>
          <p:spPr bwMode="auto">
            <a:xfrm>
              <a:off x="2380" y="83"/>
              <a:ext cx="890" cy="144"/>
            </a:xfrm>
            <a:custGeom>
              <a:avLst/>
              <a:gdLst>
                <a:gd name="T0" fmla="*/ 890 w 890"/>
                <a:gd name="T1" fmla="*/ 41 h 144"/>
                <a:gd name="T2" fmla="*/ 890 w 890"/>
                <a:gd name="T3" fmla="*/ 58 h 144"/>
                <a:gd name="T4" fmla="*/ 804 w 890"/>
                <a:gd name="T5" fmla="*/ 64 h 144"/>
                <a:gd name="T6" fmla="*/ 716 w 890"/>
                <a:gd name="T7" fmla="*/ 69 h 144"/>
                <a:gd name="T8" fmla="*/ 630 w 890"/>
                <a:gd name="T9" fmla="*/ 76 h 144"/>
                <a:gd name="T10" fmla="*/ 540 w 890"/>
                <a:gd name="T11" fmla="*/ 83 h 144"/>
                <a:gd name="T12" fmla="*/ 451 w 890"/>
                <a:gd name="T13" fmla="*/ 90 h 144"/>
                <a:gd name="T14" fmla="*/ 365 w 890"/>
                <a:gd name="T15" fmla="*/ 98 h 144"/>
                <a:gd name="T16" fmla="*/ 277 w 890"/>
                <a:gd name="T17" fmla="*/ 107 h 144"/>
                <a:gd name="T18" fmla="*/ 191 w 890"/>
                <a:gd name="T19" fmla="*/ 117 h 144"/>
                <a:gd name="T20" fmla="*/ 108 w 890"/>
                <a:gd name="T21" fmla="*/ 130 h 144"/>
                <a:gd name="T22" fmla="*/ 25 w 890"/>
                <a:gd name="T23" fmla="*/ 144 h 144"/>
                <a:gd name="T24" fmla="*/ 0 w 890"/>
                <a:gd name="T25" fmla="*/ 79 h 144"/>
                <a:gd name="T26" fmla="*/ 81 w 890"/>
                <a:gd name="T27" fmla="*/ 64 h 144"/>
                <a:gd name="T28" fmla="*/ 164 w 890"/>
                <a:gd name="T29" fmla="*/ 51 h 144"/>
                <a:gd name="T30" fmla="*/ 248 w 890"/>
                <a:gd name="T31" fmla="*/ 40 h 144"/>
                <a:gd name="T32" fmla="*/ 334 w 890"/>
                <a:gd name="T33" fmla="*/ 31 h 144"/>
                <a:gd name="T34" fmla="*/ 422 w 890"/>
                <a:gd name="T35" fmla="*/ 23 h 144"/>
                <a:gd name="T36" fmla="*/ 510 w 890"/>
                <a:gd name="T37" fmla="*/ 16 h 144"/>
                <a:gd name="T38" fmla="*/ 598 w 890"/>
                <a:gd name="T39" fmla="*/ 10 h 144"/>
                <a:gd name="T40" fmla="*/ 687 w 890"/>
                <a:gd name="T41" fmla="*/ 5 h 144"/>
                <a:gd name="T42" fmla="*/ 775 w 890"/>
                <a:gd name="T43" fmla="*/ 2 h 144"/>
                <a:gd name="T44" fmla="*/ 863 w 890"/>
                <a:gd name="T45" fmla="*/ 0 h 144"/>
                <a:gd name="T46" fmla="*/ 890 w 890"/>
                <a:gd name="T47" fmla="*/ 41 h 144"/>
                <a:gd name="T48" fmla="*/ 890 w 890"/>
                <a:gd name="T49" fmla="*/ 41 h 144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890"/>
                <a:gd name="T76" fmla="*/ 0 h 144"/>
                <a:gd name="T77" fmla="*/ 890 w 890"/>
                <a:gd name="T78" fmla="*/ 144 h 144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890" h="144">
                  <a:moveTo>
                    <a:pt x="890" y="41"/>
                  </a:moveTo>
                  <a:lnTo>
                    <a:pt x="890" y="58"/>
                  </a:lnTo>
                  <a:lnTo>
                    <a:pt x="804" y="64"/>
                  </a:lnTo>
                  <a:lnTo>
                    <a:pt x="716" y="69"/>
                  </a:lnTo>
                  <a:lnTo>
                    <a:pt x="630" y="76"/>
                  </a:lnTo>
                  <a:lnTo>
                    <a:pt x="540" y="83"/>
                  </a:lnTo>
                  <a:lnTo>
                    <a:pt x="451" y="90"/>
                  </a:lnTo>
                  <a:lnTo>
                    <a:pt x="365" y="98"/>
                  </a:lnTo>
                  <a:lnTo>
                    <a:pt x="277" y="107"/>
                  </a:lnTo>
                  <a:lnTo>
                    <a:pt x="191" y="117"/>
                  </a:lnTo>
                  <a:lnTo>
                    <a:pt x="108" y="130"/>
                  </a:lnTo>
                  <a:lnTo>
                    <a:pt x="25" y="144"/>
                  </a:lnTo>
                  <a:lnTo>
                    <a:pt x="0" y="79"/>
                  </a:lnTo>
                  <a:lnTo>
                    <a:pt x="81" y="64"/>
                  </a:lnTo>
                  <a:lnTo>
                    <a:pt x="164" y="51"/>
                  </a:lnTo>
                  <a:lnTo>
                    <a:pt x="248" y="40"/>
                  </a:lnTo>
                  <a:lnTo>
                    <a:pt x="334" y="31"/>
                  </a:lnTo>
                  <a:lnTo>
                    <a:pt x="422" y="23"/>
                  </a:lnTo>
                  <a:lnTo>
                    <a:pt x="510" y="16"/>
                  </a:lnTo>
                  <a:lnTo>
                    <a:pt x="598" y="10"/>
                  </a:lnTo>
                  <a:lnTo>
                    <a:pt x="687" y="5"/>
                  </a:lnTo>
                  <a:lnTo>
                    <a:pt x="775" y="2"/>
                  </a:lnTo>
                  <a:lnTo>
                    <a:pt x="863" y="0"/>
                  </a:lnTo>
                  <a:lnTo>
                    <a:pt x="890" y="41"/>
                  </a:lnTo>
                  <a:close/>
                </a:path>
              </a:pathLst>
            </a:custGeom>
            <a:solidFill>
              <a:srgbClr val="FFB3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18461" name="Freeform 5">
              <a:extLst>
                <a:ext uri="{FF2B5EF4-FFF2-40B4-BE49-F238E27FC236}">
                  <a16:creationId xmlns:a16="http://schemas.microsoft.com/office/drawing/2014/main" id="{DF5B3DEF-3CC1-4BA7-B0C7-967731948D2D}"/>
                </a:ext>
              </a:extLst>
            </p:cNvPr>
            <p:cNvSpPr>
              <a:spLocks/>
            </p:cNvSpPr>
            <p:nvPr/>
          </p:nvSpPr>
          <p:spPr bwMode="auto">
            <a:xfrm>
              <a:off x="2412" y="162"/>
              <a:ext cx="875" cy="114"/>
            </a:xfrm>
            <a:custGeom>
              <a:avLst/>
              <a:gdLst>
                <a:gd name="T0" fmla="*/ 875 w 875"/>
                <a:gd name="T1" fmla="*/ 20 h 114"/>
                <a:gd name="T2" fmla="*/ 858 w 875"/>
                <a:gd name="T3" fmla="*/ 24 h 114"/>
                <a:gd name="T4" fmla="*/ 838 w 875"/>
                <a:gd name="T5" fmla="*/ 26 h 114"/>
                <a:gd name="T6" fmla="*/ 816 w 875"/>
                <a:gd name="T7" fmla="*/ 28 h 114"/>
                <a:gd name="T8" fmla="*/ 794 w 875"/>
                <a:gd name="T9" fmla="*/ 29 h 114"/>
                <a:gd name="T10" fmla="*/ 770 w 875"/>
                <a:gd name="T11" fmla="*/ 30 h 114"/>
                <a:gd name="T12" fmla="*/ 745 w 875"/>
                <a:gd name="T13" fmla="*/ 32 h 114"/>
                <a:gd name="T14" fmla="*/ 723 w 875"/>
                <a:gd name="T15" fmla="*/ 33 h 114"/>
                <a:gd name="T16" fmla="*/ 699 w 875"/>
                <a:gd name="T17" fmla="*/ 35 h 114"/>
                <a:gd name="T18" fmla="*/ 677 w 875"/>
                <a:gd name="T19" fmla="*/ 37 h 114"/>
                <a:gd name="T20" fmla="*/ 655 w 875"/>
                <a:gd name="T21" fmla="*/ 41 h 114"/>
                <a:gd name="T22" fmla="*/ 588 w 875"/>
                <a:gd name="T23" fmla="*/ 46 h 114"/>
                <a:gd name="T24" fmla="*/ 522 w 875"/>
                <a:gd name="T25" fmla="*/ 52 h 114"/>
                <a:gd name="T26" fmla="*/ 456 w 875"/>
                <a:gd name="T27" fmla="*/ 58 h 114"/>
                <a:gd name="T28" fmla="*/ 392 w 875"/>
                <a:gd name="T29" fmla="*/ 65 h 114"/>
                <a:gd name="T30" fmla="*/ 329 w 875"/>
                <a:gd name="T31" fmla="*/ 72 h 114"/>
                <a:gd name="T32" fmla="*/ 265 w 875"/>
                <a:gd name="T33" fmla="*/ 78 h 114"/>
                <a:gd name="T34" fmla="*/ 204 w 875"/>
                <a:gd name="T35" fmla="*/ 86 h 114"/>
                <a:gd name="T36" fmla="*/ 142 w 875"/>
                <a:gd name="T37" fmla="*/ 96 h 114"/>
                <a:gd name="T38" fmla="*/ 81 w 875"/>
                <a:gd name="T39" fmla="*/ 105 h 114"/>
                <a:gd name="T40" fmla="*/ 20 w 875"/>
                <a:gd name="T41" fmla="*/ 114 h 114"/>
                <a:gd name="T42" fmla="*/ 0 w 875"/>
                <a:gd name="T43" fmla="*/ 85 h 114"/>
                <a:gd name="T44" fmla="*/ 79 w 875"/>
                <a:gd name="T45" fmla="*/ 69 h 114"/>
                <a:gd name="T46" fmla="*/ 162 w 875"/>
                <a:gd name="T47" fmla="*/ 56 h 114"/>
                <a:gd name="T48" fmla="*/ 245 w 875"/>
                <a:gd name="T49" fmla="*/ 44 h 114"/>
                <a:gd name="T50" fmla="*/ 333 w 875"/>
                <a:gd name="T51" fmla="*/ 34 h 114"/>
                <a:gd name="T52" fmla="*/ 422 w 875"/>
                <a:gd name="T53" fmla="*/ 25 h 114"/>
                <a:gd name="T54" fmla="*/ 512 w 875"/>
                <a:gd name="T55" fmla="*/ 18 h 114"/>
                <a:gd name="T56" fmla="*/ 603 w 875"/>
                <a:gd name="T57" fmla="*/ 11 h 114"/>
                <a:gd name="T58" fmla="*/ 694 w 875"/>
                <a:gd name="T59" fmla="*/ 6 h 114"/>
                <a:gd name="T60" fmla="*/ 782 w 875"/>
                <a:gd name="T61" fmla="*/ 3 h 114"/>
                <a:gd name="T62" fmla="*/ 868 w 875"/>
                <a:gd name="T63" fmla="*/ 0 h 114"/>
                <a:gd name="T64" fmla="*/ 875 w 875"/>
                <a:gd name="T65" fmla="*/ 20 h 114"/>
                <a:gd name="T66" fmla="*/ 875 w 875"/>
                <a:gd name="T67" fmla="*/ 20 h 114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875"/>
                <a:gd name="T103" fmla="*/ 0 h 114"/>
                <a:gd name="T104" fmla="*/ 875 w 875"/>
                <a:gd name="T105" fmla="*/ 114 h 114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875" h="114">
                  <a:moveTo>
                    <a:pt x="875" y="20"/>
                  </a:moveTo>
                  <a:lnTo>
                    <a:pt x="858" y="24"/>
                  </a:lnTo>
                  <a:lnTo>
                    <a:pt x="838" y="26"/>
                  </a:lnTo>
                  <a:lnTo>
                    <a:pt x="816" y="28"/>
                  </a:lnTo>
                  <a:lnTo>
                    <a:pt x="794" y="29"/>
                  </a:lnTo>
                  <a:lnTo>
                    <a:pt x="770" y="30"/>
                  </a:lnTo>
                  <a:lnTo>
                    <a:pt x="745" y="32"/>
                  </a:lnTo>
                  <a:lnTo>
                    <a:pt x="723" y="33"/>
                  </a:lnTo>
                  <a:lnTo>
                    <a:pt x="699" y="35"/>
                  </a:lnTo>
                  <a:lnTo>
                    <a:pt x="677" y="37"/>
                  </a:lnTo>
                  <a:lnTo>
                    <a:pt x="655" y="41"/>
                  </a:lnTo>
                  <a:lnTo>
                    <a:pt x="588" y="46"/>
                  </a:lnTo>
                  <a:lnTo>
                    <a:pt x="522" y="52"/>
                  </a:lnTo>
                  <a:lnTo>
                    <a:pt x="456" y="58"/>
                  </a:lnTo>
                  <a:lnTo>
                    <a:pt x="392" y="65"/>
                  </a:lnTo>
                  <a:lnTo>
                    <a:pt x="329" y="72"/>
                  </a:lnTo>
                  <a:lnTo>
                    <a:pt x="265" y="78"/>
                  </a:lnTo>
                  <a:lnTo>
                    <a:pt x="204" y="86"/>
                  </a:lnTo>
                  <a:lnTo>
                    <a:pt x="142" y="96"/>
                  </a:lnTo>
                  <a:lnTo>
                    <a:pt x="81" y="105"/>
                  </a:lnTo>
                  <a:lnTo>
                    <a:pt x="20" y="114"/>
                  </a:lnTo>
                  <a:lnTo>
                    <a:pt x="0" y="85"/>
                  </a:lnTo>
                  <a:lnTo>
                    <a:pt x="79" y="69"/>
                  </a:lnTo>
                  <a:lnTo>
                    <a:pt x="162" y="56"/>
                  </a:lnTo>
                  <a:lnTo>
                    <a:pt x="245" y="44"/>
                  </a:lnTo>
                  <a:lnTo>
                    <a:pt x="333" y="34"/>
                  </a:lnTo>
                  <a:lnTo>
                    <a:pt x="422" y="25"/>
                  </a:lnTo>
                  <a:lnTo>
                    <a:pt x="512" y="18"/>
                  </a:lnTo>
                  <a:lnTo>
                    <a:pt x="603" y="11"/>
                  </a:lnTo>
                  <a:lnTo>
                    <a:pt x="694" y="6"/>
                  </a:lnTo>
                  <a:lnTo>
                    <a:pt x="782" y="3"/>
                  </a:lnTo>
                  <a:lnTo>
                    <a:pt x="868" y="0"/>
                  </a:lnTo>
                  <a:lnTo>
                    <a:pt x="875" y="20"/>
                  </a:lnTo>
                  <a:close/>
                </a:path>
              </a:pathLst>
            </a:custGeom>
            <a:solidFill>
              <a:srgbClr val="FF00B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18462" name="Freeform 6">
              <a:extLst>
                <a:ext uri="{FF2B5EF4-FFF2-40B4-BE49-F238E27FC236}">
                  <a16:creationId xmlns:a16="http://schemas.microsoft.com/office/drawing/2014/main" id="{7C76EE75-4DD6-4E09-BED0-276E83FCA9B9}"/>
                </a:ext>
              </a:extLst>
            </p:cNvPr>
            <p:cNvSpPr>
              <a:spLocks/>
            </p:cNvSpPr>
            <p:nvPr/>
          </p:nvSpPr>
          <p:spPr bwMode="auto">
            <a:xfrm>
              <a:off x="2442" y="238"/>
              <a:ext cx="865" cy="124"/>
            </a:xfrm>
            <a:custGeom>
              <a:avLst/>
              <a:gdLst>
                <a:gd name="T0" fmla="*/ 865 w 865"/>
                <a:gd name="T1" fmla="*/ 30 h 124"/>
                <a:gd name="T2" fmla="*/ 774 w 865"/>
                <a:gd name="T3" fmla="*/ 40 h 124"/>
                <a:gd name="T4" fmla="*/ 686 w 865"/>
                <a:gd name="T5" fmla="*/ 49 h 124"/>
                <a:gd name="T6" fmla="*/ 603 w 865"/>
                <a:gd name="T7" fmla="*/ 60 h 124"/>
                <a:gd name="T8" fmla="*/ 519 w 865"/>
                <a:gd name="T9" fmla="*/ 70 h 124"/>
                <a:gd name="T10" fmla="*/ 438 w 865"/>
                <a:gd name="T11" fmla="*/ 79 h 124"/>
                <a:gd name="T12" fmla="*/ 355 w 865"/>
                <a:gd name="T13" fmla="*/ 89 h 124"/>
                <a:gd name="T14" fmla="*/ 272 w 865"/>
                <a:gd name="T15" fmla="*/ 98 h 124"/>
                <a:gd name="T16" fmla="*/ 188 w 865"/>
                <a:gd name="T17" fmla="*/ 108 h 124"/>
                <a:gd name="T18" fmla="*/ 100 w 865"/>
                <a:gd name="T19" fmla="*/ 116 h 124"/>
                <a:gd name="T20" fmla="*/ 7 w 865"/>
                <a:gd name="T21" fmla="*/ 124 h 124"/>
                <a:gd name="T22" fmla="*/ 0 w 865"/>
                <a:gd name="T23" fmla="*/ 92 h 124"/>
                <a:gd name="T24" fmla="*/ 83 w 865"/>
                <a:gd name="T25" fmla="*/ 78 h 124"/>
                <a:gd name="T26" fmla="*/ 166 w 865"/>
                <a:gd name="T27" fmla="*/ 66 h 124"/>
                <a:gd name="T28" fmla="*/ 250 w 865"/>
                <a:gd name="T29" fmla="*/ 56 h 124"/>
                <a:gd name="T30" fmla="*/ 333 w 865"/>
                <a:gd name="T31" fmla="*/ 47 h 124"/>
                <a:gd name="T32" fmla="*/ 416 w 865"/>
                <a:gd name="T33" fmla="*/ 39 h 124"/>
                <a:gd name="T34" fmla="*/ 502 w 865"/>
                <a:gd name="T35" fmla="*/ 31 h 124"/>
                <a:gd name="T36" fmla="*/ 585 w 865"/>
                <a:gd name="T37" fmla="*/ 24 h 124"/>
                <a:gd name="T38" fmla="*/ 671 w 865"/>
                <a:gd name="T39" fmla="*/ 16 h 124"/>
                <a:gd name="T40" fmla="*/ 759 w 865"/>
                <a:gd name="T41" fmla="*/ 8 h 124"/>
                <a:gd name="T42" fmla="*/ 845 w 865"/>
                <a:gd name="T43" fmla="*/ 0 h 124"/>
                <a:gd name="T44" fmla="*/ 850 w 865"/>
                <a:gd name="T45" fmla="*/ 4 h 124"/>
                <a:gd name="T46" fmla="*/ 853 w 865"/>
                <a:gd name="T47" fmla="*/ 6 h 124"/>
                <a:gd name="T48" fmla="*/ 855 w 865"/>
                <a:gd name="T49" fmla="*/ 9 h 124"/>
                <a:gd name="T50" fmla="*/ 857 w 865"/>
                <a:gd name="T51" fmla="*/ 12 h 124"/>
                <a:gd name="T52" fmla="*/ 857 w 865"/>
                <a:gd name="T53" fmla="*/ 15 h 124"/>
                <a:gd name="T54" fmla="*/ 860 w 865"/>
                <a:gd name="T55" fmla="*/ 17 h 124"/>
                <a:gd name="T56" fmla="*/ 860 w 865"/>
                <a:gd name="T57" fmla="*/ 21 h 124"/>
                <a:gd name="T58" fmla="*/ 862 w 865"/>
                <a:gd name="T59" fmla="*/ 24 h 124"/>
                <a:gd name="T60" fmla="*/ 862 w 865"/>
                <a:gd name="T61" fmla="*/ 26 h 124"/>
                <a:gd name="T62" fmla="*/ 865 w 865"/>
                <a:gd name="T63" fmla="*/ 30 h 124"/>
                <a:gd name="T64" fmla="*/ 865 w 865"/>
                <a:gd name="T65" fmla="*/ 30 h 124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865"/>
                <a:gd name="T100" fmla="*/ 0 h 124"/>
                <a:gd name="T101" fmla="*/ 865 w 865"/>
                <a:gd name="T102" fmla="*/ 124 h 124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865" h="124">
                  <a:moveTo>
                    <a:pt x="865" y="30"/>
                  </a:moveTo>
                  <a:lnTo>
                    <a:pt x="774" y="40"/>
                  </a:lnTo>
                  <a:lnTo>
                    <a:pt x="686" y="49"/>
                  </a:lnTo>
                  <a:lnTo>
                    <a:pt x="603" y="60"/>
                  </a:lnTo>
                  <a:lnTo>
                    <a:pt x="519" y="70"/>
                  </a:lnTo>
                  <a:lnTo>
                    <a:pt x="438" y="79"/>
                  </a:lnTo>
                  <a:lnTo>
                    <a:pt x="355" y="89"/>
                  </a:lnTo>
                  <a:lnTo>
                    <a:pt x="272" y="98"/>
                  </a:lnTo>
                  <a:lnTo>
                    <a:pt x="188" y="108"/>
                  </a:lnTo>
                  <a:lnTo>
                    <a:pt x="100" y="116"/>
                  </a:lnTo>
                  <a:lnTo>
                    <a:pt x="7" y="124"/>
                  </a:lnTo>
                  <a:lnTo>
                    <a:pt x="0" y="92"/>
                  </a:lnTo>
                  <a:lnTo>
                    <a:pt x="83" y="78"/>
                  </a:lnTo>
                  <a:lnTo>
                    <a:pt x="166" y="66"/>
                  </a:lnTo>
                  <a:lnTo>
                    <a:pt x="250" y="56"/>
                  </a:lnTo>
                  <a:lnTo>
                    <a:pt x="333" y="47"/>
                  </a:lnTo>
                  <a:lnTo>
                    <a:pt x="416" y="39"/>
                  </a:lnTo>
                  <a:lnTo>
                    <a:pt x="502" y="31"/>
                  </a:lnTo>
                  <a:lnTo>
                    <a:pt x="585" y="24"/>
                  </a:lnTo>
                  <a:lnTo>
                    <a:pt x="671" y="16"/>
                  </a:lnTo>
                  <a:lnTo>
                    <a:pt x="759" y="8"/>
                  </a:lnTo>
                  <a:lnTo>
                    <a:pt x="845" y="0"/>
                  </a:lnTo>
                  <a:lnTo>
                    <a:pt x="850" y="4"/>
                  </a:lnTo>
                  <a:lnTo>
                    <a:pt x="853" y="6"/>
                  </a:lnTo>
                  <a:lnTo>
                    <a:pt x="855" y="9"/>
                  </a:lnTo>
                  <a:lnTo>
                    <a:pt x="857" y="12"/>
                  </a:lnTo>
                  <a:lnTo>
                    <a:pt x="857" y="15"/>
                  </a:lnTo>
                  <a:lnTo>
                    <a:pt x="860" y="17"/>
                  </a:lnTo>
                  <a:lnTo>
                    <a:pt x="860" y="21"/>
                  </a:lnTo>
                  <a:lnTo>
                    <a:pt x="862" y="24"/>
                  </a:lnTo>
                  <a:lnTo>
                    <a:pt x="862" y="26"/>
                  </a:lnTo>
                  <a:lnTo>
                    <a:pt x="865" y="30"/>
                  </a:lnTo>
                  <a:close/>
                </a:path>
              </a:pathLst>
            </a:custGeom>
            <a:solidFill>
              <a:srgbClr val="FF00B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18463" name="Freeform 7">
              <a:extLst>
                <a:ext uri="{FF2B5EF4-FFF2-40B4-BE49-F238E27FC236}">
                  <a16:creationId xmlns:a16="http://schemas.microsoft.com/office/drawing/2014/main" id="{224DD30E-9DA4-4165-9D83-0FEB0C901D27}"/>
                </a:ext>
              </a:extLst>
            </p:cNvPr>
            <p:cNvSpPr>
              <a:spLocks/>
            </p:cNvSpPr>
            <p:nvPr/>
          </p:nvSpPr>
          <p:spPr bwMode="auto">
            <a:xfrm>
              <a:off x="1900" y="245"/>
              <a:ext cx="2005" cy="246"/>
            </a:xfrm>
            <a:custGeom>
              <a:avLst/>
              <a:gdLst>
                <a:gd name="T0" fmla="*/ 2005 w 2005"/>
                <a:gd name="T1" fmla="*/ 23 h 246"/>
                <a:gd name="T2" fmla="*/ 2005 w 2005"/>
                <a:gd name="T3" fmla="*/ 34 h 246"/>
                <a:gd name="T4" fmla="*/ 1809 w 2005"/>
                <a:gd name="T5" fmla="*/ 56 h 246"/>
                <a:gd name="T6" fmla="*/ 1610 w 2005"/>
                <a:gd name="T7" fmla="*/ 77 h 246"/>
                <a:gd name="T8" fmla="*/ 1412 w 2005"/>
                <a:gd name="T9" fmla="*/ 98 h 246"/>
                <a:gd name="T10" fmla="*/ 1216 w 2005"/>
                <a:gd name="T11" fmla="*/ 119 h 246"/>
                <a:gd name="T12" fmla="*/ 1017 w 2005"/>
                <a:gd name="T13" fmla="*/ 141 h 246"/>
                <a:gd name="T14" fmla="*/ 819 w 2005"/>
                <a:gd name="T15" fmla="*/ 161 h 246"/>
                <a:gd name="T16" fmla="*/ 620 w 2005"/>
                <a:gd name="T17" fmla="*/ 183 h 246"/>
                <a:gd name="T18" fmla="*/ 421 w 2005"/>
                <a:gd name="T19" fmla="*/ 203 h 246"/>
                <a:gd name="T20" fmla="*/ 220 w 2005"/>
                <a:gd name="T21" fmla="*/ 224 h 246"/>
                <a:gd name="T22" fmla="*/ 19 w 2005"/>
                <a:gd name="T23" fmla="*/ 246 h 246"/>
                <a:gd name="T24" fmla="*/ 17 w 2005"/>
                <a:gd name="T25" fmla="*/ 242 h 246"/>
                <a:gd name="T26" fmla="*/ 15 w 2005"/>
                <a:gd name="T27" fmla="*/ 239 h 246"/>
                <a:gd name="T28" fmla="*/ 12 w 2005"/>
                <a:gd name="T29" fmla="*/ 235 h 246"/>
                <a:gd name="T30" fmla="*/ 10 w 2005"/>
                <a:gd name="T31" fmla="*/ 232 h 246"/>
                <a:gd name="T32" fmla="*/ 5 w 2005"/>
                <a:gd name="T33" fmla="*/ 229 h 246"/>
                <a:gd name="T34" fmla="*/ 2 w 2005"/>
                <a:gd name="T35" fmla="*/ 224 h 246"/>
                <a:gd name="T36" fmla="*/ 2 w 2005"/>
                <a:gd name="T37" fmla="*/ 221 h 246"/>
                <a:gd name="T38" fmla="*/ 0 w 2005"/>
                <a:gd name="T39" fmla="*/ 217 h 246"/>
                <a:gd name="T40" fmla="*/ 0 w 2005"/>
                <a:gd name="T41" fmla="*/ 213 h 246"/>
                <a:gd name="T42" fmla="*/ 2 w 2005"/>
                <a:gd name="T43" fmla="*/ 208 h 246"/>
                <a:gd name="T44" fmla="*/ 159 w 2005"/>
                <a:gd name="T45" fmla="*/ 183 h 246"/>
                <a:gd name="T46" fmla="*/ 319 w 2005"/>
                <a:gd name="T47" fmla="*/ 161 h 246"/>
                <a:gd name="T48" fmla="*/ 480 w 2005"/>
                <a:gd name="T49" fmla="*/ 141 h 246"/>
                <a:gd name="T50" fmla="*/ 642 w 2005"/>
                <a:gd name="T51" fmla="*/ 121 h 246"/>
                <a:gd name="T52" fmla="*/ 806 w 2005"/>
                <a:gd name="T53" fmla="*/ 104 h 246"/>
                <a:gd name="T54" fmla="*/ 970 w 2005"/>
                <a:gd name="T55" fmla="*/ 87 h 246"/>
                <a:gd name="T56" fmla="*/ 1135 w 2005"/>
                <a:gd name="T57" fmla="*/ 71 h 246"/>
                <a:gd name="T58" fmla="*/ 1301 w 2005"/>
                <a:gd name="T59" fmla="*/ 54 h 246"/>
                <a:gd name="T60" fmla="*/ 1468 w 2005"/>
                <a:gd name="T61" fmla="*/ 38 h 246"/>
                <a:gd name="T62" fmla="*/ 1635 w 2005"/>
                <a:gd name="T63" fmla="*/ 19 h 246"/>
                <a:gd name="T64" fmla="*/ 1667 w 2005"/>
                <a:gd name="T65" fmla="*/ 17 h 246"/>
                <a:gd name="T66" fmla="*/ 1698 w 2005"/>
                <a:gd name="T67" fmla="*/ 15 h 246"/>
                <a:gd name="T68" fmla="*/ 1735 w 2005"/>
                <a:gd name="T69" fmla="*/ 11 h 246"/>
                <a:gd name="T70" fmla="*/ 1772 w 2005"/>
                <a:gd name="T71" fmla="*/ 9 h 246"/>
                <a:gd name="T72" fmla="*/ 1811 w 2005"/>
                <a:gd name="T73" fmla="*/ 6 h 246"/>
                <a:gd name="T74" fmla="*/ 1850 w 2005"/>
                <a:gd name="T75" fmla="*/ 3 h 246"/>
                <a:gd name="T76" fmla="*/ 1887 w 2005"/>
                <a:gd name="T77" fmla="*/ 1 h 246"/>
                <a:gd name="T78" fmla="*/ 1926 w 2005"/>
                <a:gd name="T79" fmla="*/ 0 h 246"/>
                <a:gd name="T80" fmla="*/ 1963 w 2005"/>
                <a:gd name="T81" fmla="*/ 0 h 246"/>
                <a:gd name="T82" fmla="*/ 1997 w 2005"/>
                <a:gd name="T83" fmla="*/ 2 h 246"/>
                <a:gd name="T84" fmla="*/ 2005 w 2005"/>
                <a:gd name="T85" fmla="*/ 23 h 246"/>
                <a:gd name="T86" fmla="*/ 2005 w 2005"/>
                <a:gd name="T87" fmla="*/ 23 h 24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2005"/>
                <a:gd name="T133" fmla="*/ 0 h 246"/>
                <a:gd name="T134" fmla="*/ 2005 w 2005"/>
                <a:gd name="T135" fmla="*/ 246 h 246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2005" h="246">
                  <a:moveTo>
                    <a:pt x="2005" y="23"/>
                  </a:moveTo>
                  <a:lnTo>
                    <a:pt x="2005" y="34"/>
                  </a:lnTo>
                  <a:lnTo>
                    <a:pt x="1809" y="56"/>
                  </a:lnTo>
                  <a:lnTo>
                    <a:pt x="1610" y="77"/>
                  </a:lnTo>
                  <a:lnTo>
                    <a:pt x="1412" y="98"/>
                  </a:lnTo>
                  <a:lnTo>
                    <a:pt x="1216" y="119"/>
                  </a:lnTo>
                  <a:lnTo>
                    <a:pt x="1017" y="141"/>
                  </a:lnTo>
                  <a:lnTo>
                    <a:pt x="819" y="161"/>
                  </a:lnTo>
                  <a:lnTo>
                    <a:pt x="620" y="183"/>
                  </a:lnTo>
                  <a:lnTo>
                    <a:pt x="421" y="203"/>
                  </a:lnTo>
                  <a:lnTo>
                    <a:pt x="220" y="224"/>
                  </a:lnTo>
                  <a:lnTo>
                    <a:pt x="19" y="246"/>
                  </a:lnTo>
                  <a:lnTo>
                    <a:pt x="17" y="242"/>
                  </a:lnTo>
                  <a:lnTo>
                    <a:pt x="15" y="239"/>
                  </a:lnTo>
                  <a:lnTo>
                    <a:pt x="12" y="235"/>
                  </a:lnTo>
                  <a:lnTo>
                    <a:pt x="10" y="232"/>
                  </a:lnTo>
                  <a:lnTo>
                    <a:pt x="5" y="229"/>
                  </a:lnTo>
                  <a:lnTo>
                    <a:pt x="2" y="224"/>
                  </a:lnTo>
                  <a:lnTo>
                    <a:pt x="2" y="221"/>
                  </a:lnTo>
                  <a:lnTo>
                    <a:pt x="0" y="217"/>
                  </a:lnTo>
                  <a:lnTo>
                    <a:pt x="0" y="213"/>
                  </a:lnTo>
                  <a:lnTo>
                    <a:pt x="2" y="208"/>
                  </a:lnTo>
                  <a:lnTo>
                    <a:pt x="159" y="183"/>
                  </a:lnTo>
                  <a:lnTo>
                    <a:pt x="319" y="161"/>
                  </a:lnTo>
                  <a:lnTo>
                    <a:pt x="480" y="141"/>
                  </a:lnTo>
                  <a:lnTo>
                    <a:pt x="642" y="121"/>
                  </a:lnTo>
                  <a:lnTo>
                    <a:pt x="806" y="104"/>
                  </a:lnTo>
                  <a:lnTo>
                    <a:pt x="970" y="87"/>
                  </a:lnTo>
                  <a:lnTo>
                    <a:pt x="1135" y="71"/>
                  </a:lnTo>
                  <a:lnTo>
                    <a:pt x="1301" y="54"/>
                  </a:lnTo>
                  <a:lnTo>
                    <a:pt x="1468" y="38"/>
                  </a:lnTo>
                  <a:lnTo>
                    <a:pt x="1635" y="19"/>
                  </a:lnTo>
                  <a:lnTo>
                    <a:pt x="1667" y="17"/>
                  </a:lnTo>
                  <a:lnTo>
                    <a:pt x="1698" y="15"/>
                  </a:lnTo>
                  <a:lnTo>
                    <a:pt x="1735" y="11"/>
                  </a:lnTo>
                  <a:lnTo>
                    <a:pt x="1772" y="9"/>
                  </a:lnTo>
                  <a:lnTo>
                    <a:pt x="1811" y="6"/>
                  </a:lnTo>
                  <a:lnTo>
                    <a:pt x="1850" y="3"/>
                  </a:lnTo>
                  <a:lnTo>
                    <a:pt x="1887" y="1"/>
                  </a:lnTo>
                  <a:lnTo>
                    <a:pt x="1926" y="0"/>
                  </a:lnTo>
                  <a:lnTo>
                    <a:pt x="1963" y="0"/>
                  </a:lnTo>
                  <a:lnTo>
                    <a:pt x="1997" y="2"/>
                  </a:lnTo>
                  <a:lnTo>
                    <a:pt x="2005" y="23"/>
                  </a:lnTo>
                  <a:close/>
                </a:path>
              </a:pathLst>
            </a:custGeom>
            <a:solidFill>
              <a:srgbClr val="FFB3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18464" name="Freeform 8">
              <a:extLst>
                <a:ext uri="{FF2B5EF4-FFF2-40B4-BE49-F238E27FC236}">
                  <a16:creationId xmlns:a16="http://schemas.microsoft.com/office/drawing/2014/main" id="{D3395509-9BF5-4ECE-9DE1-84138DC2B32B}"/>
                </a:ext>
              </a:extLst>
            </p:cNvPr>
            <p:cNvSpPr>
              <a:spLocks/>
            </p:cNvSpPr>
            <p:nvPr/>
          </p:nvSpPr>
          <p:spPr bwMode="auto">
            <a:xfrm>
              <a:off x="3358" y="349"/>
              <a:ext cx="331" cy="232"/>
            </a:xfrm>
            <a:custGeom>
              <a:avLst/>
              <a:gdLst>
                <a:gd name="T0" fmla="*/ 204 w 331"/>
                <a:gd name="T1" fmla="*/ 18 h 232"/>
                <a:gd name="T2" fmla="*/ 221 w 331"/>
                <a:gd name="T3" fmla="*/ 30 h 232"/>
                <a:gd name="T4" fmla="*/ 228 w 331"/>
                <a:gd name="T5" fmla="*/ 41 h 232"/>
                <a:gd name="T6" fmla="*/ 231 w 331"/>
                <a:gd name="T7" fmla="*/ 54 h 232"/>
                <a:gd name="T8" fmla="*/ 221 w 331"/>
                <a:gd name="T9" fmla="*/ 66 h 232"/>
                <a:gd name="T10" fmla="*/ 206 w 331"/>
                <a:gd name="T11" fmla="*/ 73 h 232"/>
                <a:gd name="T12" fmla="*/ 191 w 331"/>
                <a:gd name="T13" fmla="*/ 78 h 232"/>
                <a:gd name="T14" fmla="*/ 177 w 331"/>
                <a:gd name="T15" fmla="*/ 81 h 232"/>
                <a:gd name="T16" fmla="*/ 164 w 331"/>
                <a:gd name="T17" fmla="*/ 86 h 232"/>
                <a:gd name="T18" fmla="*/ 155 w 331"/>
                <a:gd name="T19" fmla="*/ 91 h 232"/>
                <a:gd name="T20" fmla="*/ 167 w 331"/>
                <a:gd name="T21" fmla="*/ 97 h 232"/>
                <a:gd name="T22" fmla="*/ 206 w 331"/>
                <a:gd name="T23" fmla="*/ 96 h 232"/>
                <a:gd name="T24" fmla="*/ 250 w 331"/>
                <a:gd name="T25" fmla="*/ 95 h 232"/>
                <a:gd name="T26" fmla="*/ 289 w 331"/>
                <a:gd name="T27" fmla="*/ 98 h 232"/>
                <a:gd name="T28" fmla="*/ 319 w 331"/>
                <a:gd name="T29" fmla="*/ 112 h 232"/>
                <a:gd name="T30" fmla="*/ 331 w 331"/>
                <a:gd name="T31" fmla="*/ 136 h 232"/>
                <a:gd name="T32" fmla="*/ 329 w 331"/>
                <a:gd name="T33" fmla="*/ 155 h 232"/>
                <a:gd name="T34" fmla="*/ 319 w 331"/>
                <a:gd name="T35" fmla="*/ 175 h 232"/>
                <a:gd name="T36" fmla="*/ 302 w 331"/>
                <a:gd name="T37" fmla="*/ 192 h 232"/>
                <a:gd name="T38" fmla="*/ 280 w 331"/>
                <a:gd name="T39" fmla="*/ 208 h 232"/>
                <a:gd name="T40" fmla="*/ 255 w 331"/>
                <a:gd name="T41" fmla="*/ 218 h 232"/>
                <a:gd name="T42" fmla="*/ 238 w 331"/>
                <a:gd name="T43" fmla="*/ 223 h 232"/>
                <a:gd name="T44" fmla="*/ 218 w 331"/>
                <a:gd name="T45" fmla="*/ 226 h 232"/>
                <a:gd name="T46" fmla="*/ 199 w 331"/>
                <a:gd name="T47" fmla="*/ 229 h 232"/>
                <a:gd name="T48" fmla="*/ 179 w 331"/>
                <a:gd name="T49" fmla="*/ 231 h 232"/>
                <a:gd name="T50" fmla="*/ 167 w 331"/>
                <a:gd name="T51" fmla="*/ 207 h 232"/>
                <a:gd name="T52" fmla="*/ 150 w 331"/>
                <a:gd name="T53" fmla="*/ 159 h 232"/>
                <a:gd name="T54" fmla="*/ 118 w 331"/>
                <a:gd name="T55" fmla="*/ 114 h 232"/>
                <a:gd name="T56" fmla="*/ 76 w 331"/>
                <a:gd name="T57" fmla="*/ 71 h 232"/>
                <a:gd name="T58" fmla="*/ 27 w 331"/>
                <a:gd name="T59" fmla="*/ 30 h 232"/>
                <a:gd name="T60" fmla="*/ 17 w 331"/>
                <a:gd name="T61" fmla="*/ 6 h 232"/>
                <a:gd name="T62" fmla="*/ 57 w 331"/>
                <a:gd name="T63" fmla="*/ 1 h 232"/>
                <a:gd name="T64" fmla="*/ 101 w 331"/>
                <a:gd name="T65" fmla="*/ 0 h 232"/>
                <a:gd name="T66" fmla="*/ 142 w 331"/>
                <a:gd name="T67" fmla="*/ 1 h 232"/>
                <a:gd name="T68" fmla="*/ 179 w 331"/>
                <a:gd name="T69" fmla="*/ 8 h 232"/>
                <a:gd name="T70" fmla="*/ 194 w 331"/>
                <a:gd name="T71" fmla="*/ 13 h 23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331"/>
                <a:gd name="T109" fmla="*/ 0 h 232"/>
                <a:gd name="T110" fmla="*/ 331 w 331"/>
                <a:gd name="T111" fmla="*/ 232 h 232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331" h="232">
                  <a:moveTo>
                    <a:pt x="194" y="13"/>
                  </a:moveTo>
                  <a:lnTo>
                    <a:pt x="204" y="18"/>
                  </a:lnTo>
                  <a:lnTo>
                    <a:pt x="213" y="23"/>
                  </a:lnTo>
                  <a:lnTo>
                    <a:pt x="221" y="30"/>
                  </a:lnTo>
                  <a:lnTo>
                    <a:pt x="226" y="35"/>
                  </a:lnTo>
                  <a:lnTo>
                    <a:pt x="228" y="41"/>
                  </a:lnTo>
                  <a:lnTo>
                    <a:pt x="231" y="48"/>
                  </a:lnTo>
                  <a:lnTo>
                    <a:pt x="231" y="54"/>
                  </a:lnTo>
                  <a:lnTo>
                    <a:pt x="228" y="61"/>
                  </a:lnTo>
                  <a:lnTo>
                    <a:pt x="221" y="66"/>
                  </a:lnTo>
                  <a:lnTo>
                    <a:pt x="213" y="71"/>
                  </a:lnTo>
                  <a:lnTo>
                    <a:pt x="206" y="73"/>
                  </a:lnTo>
                  <a:lnTo>
                    <a:pt x="199" y="75"/>
                  </a:lnTo>
                  <a:lnTo>
                    <a:pt x="191" y="78"/>
                  </a:lnTo>
                  <a:lnTo>
                    <a:pt x="184" y="80"/>
                  </a:lnTo>
                  <a:lnTo>
                    <a:pt x="177" y="81"/>
                  </a:lnTo>
                  <a:lnTo>
                    <a:pt x="169" y="83"/>
                  </a:lnTo>
                  <a:lnTo>
                    <a:pt x="164" y="86"/>
                  </a:lnTo>
                  <a:lnTo>
                    <a:pt x="157" y="88"/>
                  </a:lnTo>
                  <a:lnTo>
                    <a:pt x="155" y="91"/>
                  </a:lnTo>
                  <a:lnTo>
                    <a:pt x="150" y="95"/>
                  </a:lnTo>
                  <a:lnTo>
                    <a:pt x="167" y="97"/>
                  </a:lnTo>
                  <a:lnTo>
                    <a:pt x="187" y="97"/>
                  </a:lnTo>
                  <a:lnTo>
                    <a:pt x="206" y="96"/>
                  </a:lnTo>
                  <a:lnTo>
                    <a:pt x="228" y="95"/>
                  </a:lnTo>
                  <a:lnTo>
                    <a:pt x="250" y="95"/>
                  </a:lnTo>
                  <a:lnTo>
                    <a:pt x="270" y="95"/>
                  </a:lnTo>
                  <a:lnTo>
                    <a:pt x="289" y="98"/>
                  </a:lnTo>
                  <a:lnTo>
                    <a:pt x="307" y="103"/>
                  </a:lnTo>
                  <a:lnTo>
                    <a:pt x="319" y="112"/>
                  </a:lnTo>
                  <a:lnTo>
                    <a:pt x="326" y="125"/>
                  </a:lnTo>
                  <a:lnTo>
                    <a:pt x="331" y="136"/>
                  </a:lnTo>
                  <a:lnTo>
                    <a:pt x="331" y="146"/>
                  </a:lnTo>
                  <a:lnTo>
                    <a:pt x="329" y="155"/>
                  </a:lnTo>
                  <a:lnTo>
                    <a:pt x="326" y="166"/>
                  </a:lnTo>
                  <a:lnTo>
                    <a:pt x="319" y="175"/>
                  </a:lnTo>
                  <a:lnTo>
                    <a:pt x="312" y="183"/>
                  </a:lnTo>
                  <a:lnTo>
                    <a:pt x="302" y="192"/>
                  </a:lnTo>
                  <a:lnTo>
                    <a:pt x="292" y="200"/>
                  </a:lnTo>
                  <a:lnTo>
                    <a:pt x="280" y="208"/>
                  </a:lnTo>
                  <a:lnTo>
                    <a:pt x="265" y="215"/>
                  </a:lnTo>
                  <a:lnTo>
                    <a:pt x="255" y="218"/>
                  </a:lnTo>
                  <a:lnTo>
                    <a:pt x="248" y="222"/>
                  </a:lnTo>
                  <a:lnTo>
                    <a:pt x="238" y="223"/>
                  </a:lnTo>
                  <a:lnTo>
                    <a:pt x="228" y="225"/>
                  </a:lnTo>
                  <a:lnTo>
                    <a:pt x="218" y="226"/>
                  </a:lnTo>
                  <a:lnTo>
                    <a:pt x="209" y="227"/>
                  </a:lnTo>
                  <a:lnTo>
                    <a:pt x="199" y="229"/>
                  </a:lnTo>
                  <a:lnTo>
                    <a:pt x="189" y="230"/>
                  </a:lnTo>
                  <a:lnTo>
                    <a:pt x="179" y="231"/>
                  </a:lnTo>
                  <a:lnTo>
                    <a:pt x="169" y="232"/>
                  </a:lnTo>
                  <a:lnTo>
                    <a:pt x="167" y="207"/>
                  </a:lnTo>
                  <a:lnTo>
                    <a:pt x="160" y="183"/>
                  </a:lnTo>
                  <a:lnTo>
                    <a:pt x="150" y="159"/>
                  </a:lnTo>
                  <a:lnTo>
                    <a:pt x="135" y="136"/>
                  </a:lnTo>
                  <a:lnTo>
                    <a:pt x="118" y="114"/>
                  </a:lnTo>
                  <a:lnTo>
                    <a:pt x="98" y="93"/>
                  </a:lnTo>
                  <a:lnTo>
                    <a:pt x="76" y="71"/>
                  </a:lnTo>
                  <a:lnTo>
                    <a:pt x="52" y="50"/>
                  </a:lnTo>
                  <a:lnTo>
                    <a:pt x="27" y="30"/>
                  </a:lnTo>
                  <a:lnTo>
                    <a:pt x="0" y="9"/>
                  </a:lnTo>
                  <a:lnTo>
                    <a:pt x="17" y="6"/>
                  </a:lnTo>
                  <a:lnTo>
                    <a:pt x="37" y="3"/>
                  </a:lnTo>
                  <a:lnTo>
                    <a:pt x="57" y="1"/>
                  </a:lnTo>
                  <a:lnTo>
                    <a:pt x="79" y="0"/>
                  </a:lnTo>
                  <a:lnTo>
                    <a:pt x="101" y="0"/>
                  </a:lnTo>
                  <a:lnTo>
                    <a:pt x="120" y="0"/>
                  </a:lnTo>
                  <a:lnTo>
                    <a:pt x="142" y="1"/>
                  </a:lnTo>
                  <a:lnTo>
                    <a:pt x="162" y="5"/>
                  </a:lnTo>
                  <a:lnTo>
                    <a:pt x="179" y="8"/>
                  </a:lnTo>
                  <a:lnTo>
                    <a:pt x="194" y="13"/>
                  </a:ln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18465" name="Freeform 9">
              <a:extLst>
                <a:ext uri="{FF2B5EF4-FFF2-40B4-BE49-F238E27FC236}">
                  <a16:creationId xmlns:a16="http://schemas.microsoft.com/office/drawing/2014/main" id="{F433D467-5C60-491E-BC0E-F84C76072108}"/>
                </a:ext>
              </a:extLst>
            </p:cNvPr>
            <p:cNvSpPr>
              <a:spLocks/>
            </p:cNvSpPr>
            <p:nvPr/>
          </p:nvSpPr>
          <p:spPr bwMode="auto">
            <a:xfrm>
              <a:off x="2405" y="362"/>
              <a:ext cx="1095" cy="609"/>
            </a:xfrm>
            <a:custGeom>
              <a:avLst/>
              <a:gdLst>
                <a:gd name="T0" fmla="*/ 1059 w 1095"/>
                <a:gd name="T1" fmla="*/ 118 h 609"/>
                <a:gd name="T2" fmla="*/ 1095 w 1095"/>
                <a:gd name="T3" fmla="*/ 205 h 609"/>
                <a:gd name="T4" fmla="*/ 1078 w 1095"/>
                <a:gd name="T5" fmla="*/ 293 h 609"/>
                <a:gd name="T6" fmla="*/ 1022 w 1095"/>
                <a:gd name="T7" fmla="*/ 379 h 609"/>
                <a:gd name="T8" fmla="*/ 943 w 1095"/>
                <a:gd name="T9" fmla="*/ 460 h 609"/>
                <a:gd name="T10" fmla="*/ 870 w 1095"/>
                <a:gd name="T11" fmla="*/ 516 h 609"/>
                <a:gd name="T12" fmla="*/ 796 w 1095"/>
                <a:gd name="T13" fmla="*/ 552 h 609"/>
                <a:gd name="T14" fmla="*/ 713 w 1095"/>
                <a:gd name="T15" fmla="*/ 582 h 609"/>
                <a:gd name="T16" fmla="*/ 622 w 1095"/>
                <a:gd name="T17" fmla="*/ 603 h 609"/>
                <a:gd name="T18" fmla="*/ 522 w 1095"/>
                <a:gd name="T19" fmla="*/ 609 h 609"/>
                <a:gd name="T20" fmla="*/ 402 w 1095"/>
                <a:gd name="T21" fmla="*/ 596 h 609"/>
                <a:gd name="T22" fmla="*/ 284 w 1095"/>
                <a:gd name="T23" fmla="*/ 568 h 609"/>
                <a:gd name="T24" fmla="*/ 184 w 1095"/>
                <a:gd name="T25" fmla="*/ 524 h 609"/>
                <a:gd name="T26" fmla="*/ 103 w 1095"/>
                <a:gd name="T27" fmla="*/ 473 h 609"/>
                <a:gd name="T28" fmla="*/ 41 w 1095"/>
                <a:gd name="T29" fmla="*/ 417 h 609"/>
                <a:gd name="T30" fmla="*/ 5 w 1095"/>
                <a:gd name="T31" fmla="*/ 355 h 609"/>
                <a:gd name="T32" fmla="*/ 0 w 1095"/>
                <a:gd name="T33" fmla="*/ 292 h 609"/>
                <a:gd name="T34" fmla="*/ 17 w 1095"/>
                <a:gd name="T35" fmla="*/ 230 h 609"/>
                <a:gd name="T36" fmla="*/ 54 w 1095"/>
                <a:gd name="T37" fmla="*/ 171 h 609"/>
                <a:gd name="T38" fmla="*/ 100 w 1095"/>
                <a:gd name="T39" fmla="*/ 115 h 609"/>
                <a:gd name="T40" fmla="*/ 139 w 1095"/>
                <a:gd name="T41" fmla="*/ 84 h 609"/>
                <a:gd name="T42" fmla="*/ 166 w 1095"/>
                <a:gd name="T43" fmla="*/ 78 h 609"/>
                <a:gd name="T44" fmla="*/ 191 w 1095"/>
                <a:gd name="T45" fmla="*/ 73 h 609"/>
                <a:gd name="T46" fmla="*/ 215 w 1095"/>
                <a:gd name="T47" fmla="*/ 70 h 609"/>
                <a:gd name="T48" fmla="*/ 242 w 1095"/>
                <a:gd name="T49" fmla="*/ 73 h 609"/>
                <a:gd name="T50" fmla="*/ 247 w 1095"/>
                <a:gd name="T51" fmla="*/ 76 h 609"/>
                <a:gd name="T52" fmla="*/ 230 w 1095"/>
                <a:gd name="T53" fmla="*/ 80 h 609"/>
                <a:gd name="T54" fmla="*/ 215 w 1095"/>
                <a:gd name="T55" fmla="*/ 85 h 609"/>
                <a:gd name="T56" fmla="*/ 201 w 1095"/>
                <a:gd name="T57" fmla="*/ 92 h 609"/>
                <a:gd name="T58" fmla="*/ 189 w 1095"/>
                <a:gd name="T59" fmla="*/ 100 h 609"/>
                <a:gd name="T60" fmla="*/ 184 w 1095"/>
                <a:gd name="T61" fmla="*/ 116 h 609"/>
                <a:gd name="T62" fmla="*/ 220 w 1095"/>
                <a:gd name="T63" fmla="*/ 109 h 609"/>
                <a:gd name="T64" fmla="*/ 262 w 1095"/>
                <a:gd name="T65" fmla="*/ 100 h 609"/>
                <a:gd name="T66" fmla="*/ 304 w 1095"/>
                <a:gd name="T67" fmla="*/ 92 h 609"/>
                <a:gd name="T68" fmla="*/ 350 w 1095"/>
                <a:gd name="T69" fmla="*/ 90 h 609"/>
                <a:gd name="T70" fmla="*/ 397 w 1095"/>
                <a:gd name="T71" fmla="*/ 96 h 609"/>
                <a:gd name="T72" fmla="*/ 407 w 1095"/>
                <a:gd name="T73" fmla="*/ 90 h 609"/>
                <a:gd name="T74" fmla="*/ 409 w 1095"/>
                <a:gd name="T75" fmla="*/ 84 h 609"/>
                <a:gd name="T76" fmla="*/ 407 w 1095"/>
                <a:gd name="T77" fmla="*/ 78 h 609"/>
                <a:gd name="T78" fmla="*/ 402 w 1095"/>
                <a:gd name="T79" fmla="*/ 73 h 609"/>
                <a:gd name="T80" fmla="*/ 397 w 1095"/>
                <a:gd name="T81" fmla="*/ 67 h 609"/>
                <a:gd name="T82" fmla="*/ 392 w 1095"/>
                <a:gd name="T83" fmla="*/ 67 h 609"/>
                <a:gd name="T84" fmla="*/ 387 w 1095"/>
                <a:gd name="T85" fmla="*/ 67 h 609"/>
                <a:gd name="T86" fmla="*/ 380 w 1095"/>
                <a:gd name="T87" fmla="*/ 66 h 609"/>
                <a:gd name="T88" fmla="*/ 375 w 1095"/>
                <a:gd name="T89" fmla="*/ 65 h 609"/>
                <a:gd name="T90" fmla="*/ 372 w 1095"/>
                <a:gd name="T91" fmla="*/ 61 h 609"/>
                <a:gd name="T92" fmla="*/ 426 w 1095"/>
                <a:gd name="T93" fmla="*/ 52 h 609"/>
                <a:gd name="T94" fmla="*/ 537 w 1095"/>
                <a:gd name="T95" fmla="*/ 42 h 609"/>
                <a:gd name="T96" fmla="*/ 647 w 1095"/>
                <a:gd name="T97" fmla="*/ 29 h 609"/>
                <a:gd name="T98" fmla="*/ 755 w 1095"/>
                <a:gd name="T99" fmla="*/ 18 h 609"/>
                <a:gd name="T100" fmla="*/ 865 w 1095"/>
                <a:gd name="T101" fmla="*/ 6 h 609"/>
                <a:gd name="T102" fmla="*/ 1015 w 1095"/>
                <a:gd name="T103" fmla="*/ 75 h 609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1095"/>
                <a:gd name="T157" fmla="*/ 0 h 609"/>
                <a:gd name="T158" fmla="*/ 1095 w 1095"/>
                <a:gd name="T159" fmla="*/ 609 h 609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1095" h="609">
                  <a:moveTo>
                    <a:pt x="1015" y="75"/>
                  </a:moveTo>
                  <a:lnTo>
                    <a:pt x="1059" y="118"/>
                  </a:lnTo>
                  <a:lnTo>
                    <a:pt x="1083" y="162"/>
                  </a:lnTo>
                  <a:lnTo>
                    <a:pt x="1095" y="205"/>
                  </a:lnTo>
                  <a:lnTo>
                    <a:pt x="1091" y="249"/>
                  </a:lnTo>
                  <a:lnTo>
                    <a:pt x="1078" y="293"/>
                  </a:lnTo>
                  <a:lnTo>
                    <a:pt x="1054" y="337"/>
                  </a:lnTo>
                  <a:lnTo>
                    <a:pt x="1022" y="379"/>
                  </a:lnTo>
                  <a:lnTo>
                    <a:pt x="985" y="420"/>
                  </a:lnTo>
                  <a:lnTo>
                    <a:pt x="943" y="460"/>
                  </a:lnTo>
                  <a:lnTo>
                    <a:pt x="902" y="499"/>
                  </a:lnTo>
                  <a:lnTo>
                    <a:pt x="870" y="516"/>
                  </a:lnTo>
                  <a:lnTo>
                    <a:pt x="833" y="534"/>
                  </a:lnTo>
                  <a:lnTo>
                    <a:pt x="796" y="552"/>
                  </a:lnTo>
                  <a:lnTo>
                    <a:pt x="757" y="568"/>
                  </a:lnTo>
                  <a:lnTo>
                    <a:pt x="713" y="582"/>
                  </a:lnTo>
                  <a:lnTo>
                    <a:pt x="669" y="594"/>
                  </a:lnTo>
                  <a:lnTo>
                    <a:pt x="622" y="603"/>
                  </a:lnTo>
                  <a:lnTo>
                    <a:pt x="571" y="609"/>
                  </a:lnTo>
                  <a:lnTo>
                    <a:pt x="522" y="609"/>
                  </a:lnTo>
                  <a:lnTo>
                    <a:pt x="468" y="605"/>
                  </a:lnTo>
                  <a:lnTo>
                    <a:pt x="402" y="596"/>
                  </a:lnTo>
                  <a:lnTo>
                    <a:pt x="340" y="584"/>
                  </a:lnTo>
                  <a:lnTo>
                    <a:pt x="284" y="568"/>
                  </a:lnTo>
                  <a:lnTo>
                    <a:pt x="233" y="547"/>
                  </a:lnTo>
                  <a:lnTo>
                    <a:pt x="184" y="524"/>
                  </a:lnTo>
                  <a:lnTo>
                    <a:pt x="142" y="500"/>
                  </a:lnTo>
                  <a:lnTo>
                    <a:pt x="103" y="473"/>
                  </a:lnTo>
                  <a:lnTo>
                    <a:pt x="71" y="445"/>
                  </a:lnTo>
                  <a:lnTo>
                    <a:pt x="41" y="417"/>
                  </a:lnTo>
                  <a:lnTo>
                    <a:pt x="19" y="387"/>
                  </a:lnTo>
                  <a:lnTo>
                    <a:pt x="5" y="355"/>
                  </a:lnTo>
                  <a:lnTo>
                    <a:pt x="0" y="323"/>
                  </a:lnTo>
                  <a:lnTo>
                    <a:pt x="0" y="292"/>
                  </a:lnTo>
                  <a:lnTo>
                    <a:pt x="5" y="261"/>
                  </a:lnTo>
                  <a:lnTo>
                    <a:pt x="17" y="230"/>
                  </a:lnTo>
                  <a:lnTo>
                    <a:pt x="34" y="201"/>
                  </a:lnTo>
                  <a:lnTo>
                    <a:pt x="54" y="171"/>
                  </a:lnTo>
                  <a:lnTo>
                    <a:pt x="76" y="142"/>
                  </a:lnTo>
                  <a:lnTo>
                    <a:pt x="100" y="115"/>
                  </a:lnTo>
                  <a:lnTo>
                    <a:pt x="125" y="88"/>
                  </a:lnTo>
                  <a:lnTo>
                    <a:pt x="139" y="84"/>
                  </a:lnTo>
                  <a:lnTo>
                    <a:pt x="154" y="82"/>
                  </a:lnTo>
                  <a:lnTo>
                    <a:pt x="166" y="78"/>
                  </a:lnTo>
                  <a:lnTo>
                    <a:pt x="179" y="76"/>
                  </a:lnTo>
                  <a:lnTo>
                    <a:pt x="191" y="73"/>
                  </a:lnTo>
                  <a:lnTo>
                    <a:pt x="203" y="72"/>
                  </a:lnTo>
                  <a:lnTo>
                    <a:pt x="215" y="70"/>
                  </a:lnTo>
                  <a:lnTo>
                    <a:pt x="230" y="70"/>
                  </a:lnTo>
                  <a:lnTo>
                    <a:pt x="242" y="73"/>
                  </a:lnTo>
                  <a:lnTo>
                    <a:pt x="257" y="75"/>
                  </a:lnTo>
                  <a:lnTo>
                    <a:pt x="247" y="76"/>
                  </a:lnTo>
                  <a:lnTo>
                    <a:pt x="240" y="77"/>
                  </a:lnTo>
                  <a:lnTo>
                    <a:pt x="230" y="80"/>
                  </a:lnTo>
                  <a:lnTo>
                    <a:pt x="223" y="82"/>
                  </a:lnTo>
                  <a:lnTo>
                    <a:pt x="215" y="85"/>
                  </a:lnTo>
                  <a:lnTo>
                    <a:pt x="208" y="89"/>
                  </a:lnTo>
                  <a:lnTo>
                    <a:pt x="201" y="92"/>
                  </a:lnTo>
                  <a:lnTo>
                    <a:pt x="196" y="96"/>
                  </a:lnTo>
                  <a:lnTo>
                    <a:pt x="189" y="100"/>
                  </a:lnTo>
                  <a:lnTo>
                    <a:pt x="184" y="102"/>
                  </a:lnTo>
                  <a:lnTo>
                    <a:pt x="184" y="116"/>
                  </a:lnTo>
                  <a:lnTo>
                    <a:pt x="203" y="114"/>
                  </a:lnTo>
                  <a:lnTo>
                    <a:pt x="220" y="109"/>
                  </a:lnTo>
                  <a:lnTo>
                    <a:pt x="242" y="105"/>
                  </a:lnTo>
                  <a:lnTo>
                    <a:pt x="262" y="100"/>
                  </a:lnTo>
                  <a:lnTo>
                    <a:pt x="284" y="96"/>
                  </a:lnTo>
                  <a:lnTo>
                    <a:pt x="304" y="92"/>
                  </a:lnTo>
                  <a:lnTo>
                    <a:pt x="328" y="91"/>
                  </a:lnTo>
                  <a:lnTo>
                    <a:pt x="350" y="90"/>
                  </a:lnTo>
                  <a:lnTo>
                    <a:pt x="375" y="92"/>
                  </a:lnTo>
                  <a:lnTo>
                    <a:pt x="397" y="96"/>
                  </a:lnTo>
                  <a:lnTo>
                    <a:pt x="404" y="93"/>
                  </a:lnTo>
                  <a:lnTo>
                    <a:pt x="407" y="90"/>
                  </a:lnTo>
                  <a:lnTo>
                    <a:pt x="409" y="88"/>
                  </a:lnTo>
                  <a:lnTo>
                    <a:pt x="409" y="84"/>
                  </a:lnTo>
                  <a:lnTo>
                    <a:pt x="409" y="82"/>
                  </a:lnTo>
                  <a:lnTo>
                    <a:pt x="407" y="78"/>
                  </a:lnTo>
                  <a:lnTo>
                    <a:pt x="404" y="76"/>
                  </a:lnTo>
                  <a:lnTo>
                    <a:pt x="402" y="73"/>
                  </a:lnTo>
                  <a:lnTo>
                    <a:pt x="399" y="70"/>
                  </a:lnTo>
                  <a:lnTo>
                    <a:pt x="397" y="67"/>
                  </a:lnTo>
                  <a:lnTo>
                    <a:pt x="394" y="67"/>
                  </a:lnTo>
                  <a:lnTo>
                    <a:pt x="392" y="67"/>
                  </a:lnTo>
                  <a:lnTo>
                    <a:pt x="390" y="67"/>
                  </a:lnTo>
                  <a:lnTo>
                    <a:pt x="387" y="67"/>
                  </a:lnTo>
                  <a:lnTo>
                    <a:pt x="385" y="66"/>
                  </a:lnTo>
                  <a:lnTo>
                    <a:pt x="380" y="66"/>
                  </a:lnTo>
                  <a:lnTo>
                    <a:pt x="377" y="65"/>
                  </a:lnTo>
                  <a:lnTo>
                    <a:pt x="375" y="65"/>
                  </a:lnTo>
                  <a:lnTo>
                    <a:pt x="372" y="64"/>
                  </a:lnTo>
                  <a:lnTo>
                    <a:pt x="372" y="61"/>
                  </a:lnTo>
                  <a:lnTo>
                    <a:pt x="372" y="58"/>
                  </a:lnTo>
                  <a:lnTo>
                    <a:pt x="426" y="52"/>
                  </a:lnTo>
                  <a:lnTo>
                    <a:pt x="483" y="46"/>
                  </a:lnTo>
                  <a:lnTo>
                    <a:pt x="537" y="42"/>
                  </a:lnTo>
                  <a:lnTo>
                    <a:pt x="590" y="36"/>
                  </a:lnTo>
                  <a:lnTo>
                    <a:pt x="647" y="29"/>
                  </a:lnTo>
                  <a:lnTo>
                    <a:pt x="701" y="24"/>
                  </a:lnTo>
                  <a:lnTo>
                    <a:pt x="755" y="18"/>
                  </a:lnTo>
                  <a:lnTo>
                    <a:pt x="811" y="12"/>
                  </a:lnTo>
                  <a:lnTo>
                    <a:pt x="865" y="6"/>
                  </a:lnTo>
                  <a:lnTo>
                    <a:pt x="919" y="0"/>
                  </a:lnTo>
                  <a:lnTo>
                    <a:pt x="1015" y="75"/>
                  </a:lnTo>
                  <a:close/>
                </a:path>
              </a:pathLst>
            </a:custGeom>
            <a:solidFill>
              <a:srgbClr val="E2FFE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18466" name="Freeform 10">
              <a:extLst>
                <a:ext uri="{FF2B5EF4-FFF2-40B4-BE49-F238E27FC236}">
                  <a16:creationId xmlns:a16="http://schemas.microsoft.com/office/drawing/2014/main" id="{F4FA1D86-30D0-4414-89F3-AD08482043EE}"/>
                </a:ext>
              </a:extLst>
            </p:cNvPr>
            <p:cNvSpPr>
              <a:spLocks/>
            </p:cNvSpPr>
            <p:nvPr/>
          </p:nvSpPr>
          <p:spPr bwMode="auto">
            <a:xfrm>
              <a:off x="3049" y="403"/>
              <a:ext cx="238" cy="47"/>
            </a:xfrm>
            <a:custGeom>
              <a:avLst/>
              <a:gdLst>
                <a:gd name="T0" fmla="*/ 238 w 238"/>
                <a:gd name="T1" fmla="*/ 34 h 47"/>
                <a:gd name="T2" fmla="*/ 238 w 238"/>
                <a:gd name="T3" fmla="*/ 47 h 47"/>
                <a:gd name="T4" fmla="*/ 216 w 238"/>
                <a:gd name="T5" fmla="*/ 44 h 47"/>
                <a:gd name="T6" fmla="*/ 192 w 238"/>
                <a:gd name="T7" fmla="*/ 41 h 47"/>
                <a:gd name="T8" fmla="*/ 167 w 238"/>
                <a:gd name="T9" fmla="*/ 39 h 47"/>
                <a:gd name="T10" fmla="*/ 143 w 238"/>
                <a:gd name="T11" fmla="*/ 36 h 47"/>
                <a:gd name="T12" fmla="*/ 118 w 238"/>
                <a:gd name="T13" fmla="*/ 35 h 47"/>
                <a:gd name="T14" fmla="*/ 94 w 238"/>
                <a:gd name="T15" fmla="*/ 35 h 47"/>
                <a:gd name="T16" fmla="*/ 69 w 238"/>
                <a:gd name="T17" fmla="*/ 36 h 47"/>
                <a:gd name="T18" fmla="*/ 45 w 238"/>
                <a:gd name="T19" fmla="*/ 37 h 47"/>
                <a:gd name="T20" fmla="*/ 22 w 238"/>
                <a:gd name="T21" fmla="*/ 41 h 47"/>
                <a:gd name="T22" fmla="*/ 0 w 238"/>
                <a:gd name="T23" fmla="*/ 47 h 47"/>
                <a:gd name="T24" fmla="*/ 3 w 238"/>
                <a:gd name="T25" fmla="*/ 40 h 47"/>
                <a:gd name="T26" fmla="*/ 8 w 238"/>
                <a:gd name="T27" fmla="*/ 33 h 47"/>
                <a:gd name="T28" fmla="*/ 15 w 238"/>
                <a:gd name="T29" fmla="*/ 27 h 47"/>
                <a:gd name="T30" fmla="*/ 25 w 238"/>
                <a:gd name="T31" fmla="*/ 23 h 47"/>
                <a:gd name="T32" fmla="*/ 37 w 238"/>
                <a:gd name="T33" fmla="*/ 18 h 47"/>
                <a:gd name="T34" fmla="*/ 49 w 238"/>
                <a:gd name="T35" fmla="*/ 13 h 47"/>
                <a:gd name="T36" fmla="*/ 62 w 238"/>
                <a:gd name="T37" fmla="*/ 10 h 47"/>
                <a:gd name="T38" fmla="*/ 74 w 238"/>
                <a:gd name="T39" fmla="*/ 7 h 47"/>
                <a:gd name="T40" fmla="*/ 89 w 238"/>
                <a:gd name="T41" fmla="*/ 3 h 47"/>
                <a:gd name="T42" fmla="*/ 98 w 238"/>
                <a:gd name="T43" fmla="*/ 0 h 47"/>
                <a:gd name="T44" fmla="*/ 116 w 238"/>
                <a:gd name="T45" fmla="*/ 0 h 47"/>
                <a:gd name="T46" fmla="*/ 133 w 238"/>
                <a:gd name="T47" fmla="*/ 0 h 47"/>
                <a:gd name="T48" fmla="*/ 147 w 238"/>
                <a:gd name="T49" fmla="*/ 1 h 47"/>
                <a:gd name="T50" fmla="*/ 162 w 238"/>
                <a:gd name="T51" fmla="*/ 4 h 47"/>
                <a:gd name="T52" fmla="*/ 177 w 238"/>
                <a:gd name="T53" fmla="*/ 8 h 47"/>
                <a:gd name="T54" fmla="*/ 189 w 238"/>
                <a:gd name="T55" fmla="*/ 12 h 47"/>
                <a:gd name="T56" fmla="*/ 201 w 238"/>
                <a:gd name="T57" fmla="*/ 17 h 47"/>
                <a:gd name="T58" fmla="*/ 214 w 238"/>
                <a:gd name="T59" fmla="*/ 23 h 47"/>
                <a:gd name="T60" fmla="*/ 226 w 238"/>
                <a:gd name="T61" fmla="*/ 28 h 47"/>
                <a:gd name="T62" fmla="*/ 238 w 238"/>
                <a:gd name="T63" fmla="*/ 34 h 47"/>
                <a:gd name="T64" fmla="*/ 238 w 238"/>
                <a:gd name="T65" fmla="*/ 34 h 47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238"/>
                <a:gd name="T100" fmla="*/ 0 h 47"/>
                <a:gd name="T101" fmla="*/ 238 w 238"/>
                <a:gd name="T102" fmla="*/ 47 h 47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238" h="47">
                  <a:moveTo>
                    <a:pt x="238" y="34"/>
                  </a:moveTo>
                  <a:lnTo>
                    <a:pt x="238" y="47"/>
                  </a:lnTo>
                  <a:lnTo>
                    <a:pt x="216" y="44"/>
                  </a:lnTo>
                  <a:lnTo>
                    <a:pt x="192" y="41"/>
                  </a:lnTo>
                  <a:lnTo>
                    <a:pt x="167" y="39"/>
                  </a:lnTo>
                  <a:lnTo>
                    <a:pt x="143" y="36"/>
                  </a:lnTo>
                  <a:lnTo>
                    <a:pt x="118" y="35"/>
                  </a:lnTo>
                  <a:lnTo>
                    <a:pt x="94" y="35"/>
                  </a:lnTo>
                  <a:lnTo>
                    <a:pt x="69" y="36"/>
                  </a:lnTo>
                  <a:lnTo>
                    <a:pt x="45" y="37"/>
                  </a:lnTo>
                  <a:lnTo>
                    <a:pt x="22" y="41"/>
                  </a:lnTo>
                  <a:lnTo>
                    <a:pt x="0" y="47"/>
                  </a:lnTo>
                  <a:lnTo>
                    <a:pt x="3" y="40"/>
                  </a:lnTo>
                  <a:lnTo>
                    <a:pt x="8" y="33"/>
                  </a:lnTo>
                  <a:lnTo>
                    <a:pt x="15" y="27"/>
                  </a:lnTo>
                  <a:lnTo>
                    <a:pt x="25" y="23"/>
                  </a:lnTo>
                  <a:lnTo>
                    <a:pt x="37" y="18"/>
                  </a:lnTo>
                  <a:lnTo>
                    <a:pt x="49" y="13"/>
                  </a:lnTo>
                  <a:lnTo>
                    <a:pt x="62" y="10"/>
                  </a:lnTo>
                  <a:lnTo>
                    <a:pt x="74" y="7"/>
                  </a:lnTo>
                  <a:lnTo>
                    <a:pt x="89" y="3"/>
                  </a:lnTo>
                  <a:lnTo>
                    <a:pt x="98" y="0"/>
                  </a:lnTo>
                  <a:lnTo>
                    <a:pt x="116" y="0"/>
                  </a:lnTo>
                  <a:lnTo>
                    <a:pt x="133" y="0"/>
                  </a:lnTo>
                  <a:lnTo>
                    <a:pt x="147" y="1"/>
                  </a:lnTo>
                  <a:lnTo>
                    <a:pt x="162" y="4"/>
                  </a:lnTo>
                  <a:lnTo>
                    <a:pt x="177" y="8"/>
                  </a:lnTo>
                  <a:lnTo>
                    <a:pt x="189" y="12"/>
                  </a:lnTo>
                  <a:lnTo>
                    <a:pt x="201" y="17"/>
                  </a:lnTo>
                  <a:lnTo>
                    <a:pt x="214" y="23"/>
                  </a:lnTo>
                  <a:lnTo>
                    <a:pt x="226" y="28"/>
                  </a:lnTo>
                  <a:lnTo>
                    <a:pt x="238" y="34"/>
                  </a:lnTo>
                  <a:close/>
                </a:path>
              </a:pathLst>
            </a:custGeom>
            <a:solidFill>
              <a:srgbClr val="0019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18467" name="Freeform 11">
              <a:extLst>
                <a:ext uri="{FF2B5EF4-FFF2-40B4-BE49-F238E27FC236}">
                  <a16:creationId xmlns:a16="http://schemas.microsoft.com/office/drawing/2014/main" id="{EF8AD721-6439-492D-8B67-A6D4A2AAA2EC}"/>
                </a:ext>
              </a:extLst>
            </p:cNvPr>
            <p:cNvSpPr>
              <a:spLocks/>
            </p:cNvSpPr>
            <p:nvPr/>
          </p:nvSpPr>
          <p:spPr bwMode="auto">
            <a:xfrm>
              <a:off x="2201" y="450"/>
              <a:ext cx="285" cy="209"/>
            </a:xfrm>
            <a:custGeom>
              <a:avLst/>
              <a:gdLst>
                <a:gd name="T0" fmla="*/ 270 w 285"/>
                <a:gd name="T1" fmla="*/ 19 h 209"/>
                <a:gd name="T2" fmla="*/ 238 w 285"/>
                <a:gd name="T3" fmla="*/ 59 h 209"/>
                <a:gd name="T4" fmla="*/ 209 w 285"/>
                <a:gd name="T5" fmla="*/ 100 h 209"/>
                <a:gd name="T6" fmla="*/ 184 w 285"/>
                <a:gd name="T7" fmla="*/ 141 h 209"/>
                <a:gd name="T8" fmla="*/ 169 w 285"/>
                <a:gd name="T9" fmla="*/ 184 h 209"/>
                <a:gd name="T10" fmla="*/ 157 w 285"/>
                <a:gd name="T11" fmla="*/ 208 h 209"/>
                <a:gd name="T12" fmla="*/ 138 w 285"/>
                <a:gd name="T13" fmla="*/ 209 h 209"/>
                <a:gd name="T14" fmla="*/ 116 w 285"/>
                <a:gd name="T15" fmla="*/ 206 h 209"/>
                <a:gd name="T16" fmla="*/ 93 w 285"/>
                <a:gd name="T17" fmla="*/ 203 h 209"/>
                <a:gd name="T18" fmla="*/ 74 w 285"/>
                <a:gd name="T19" fmla="*/ 198 h 209"/>
                <a:gd name="T20" fmla="*/ 54 w 285"/>
                <a:gd name="T21" fmla="*/ 190 h 209"/>
                <a:gd name="T22" fmla="*/ 42 w 285"/>
                <a:gd name="T23" fmla="*/ 180 h 209"/>
                <a:gd name="T24" fmla="*/ 37 w 285"/>
                <a:gd name="T25" fmla="*/ 168 h 209"/>
                <a:gd name="T26" fmla="*/ 42 w 285"/>
                <a:gd name="T27" fmla="*/ 156 h 209"/>
                <a:gd name="T28" fmla="*/ 54 w 285"/>
                <a:gd name="T29" fmla="*/ 145 h 209"/>
                <a:gd name="T30" fmla="*/ 69 w 285"/>
                <a:gd name="T31" fmla="*/ 136 h 209"/>
                <a:gd name="T32" fmla="*/ 76 w 285"/>
                <a:gd name="T33" fmla="*/ 132 h 209"/>
                <a:gd name="T34" fmla="*/ 89 w 285"/>
                <a:gd name="T35" fmla="*/ 130 h 209"/>
                <a:gd name="T36" fmla="*/ 98 w 285"/>
                <a:gd name="T37" fmla="*/ 128 h 209"/>
                <a:gd name="T38" fmla="*/ 101 w 285"/>
                <a:gd name="T39" fmla="*/ 122 h 209"/>
                <a:gd name="T40" fmla="*/ 89 w 285"/>
                <a:gd name="T41" fmla="*/ 115 h 209"/>
                <a:gd name="T42" fmla="*/ 69 w 285"/>
                <a:gd name="T43" fmla="*/ 114 h 209"/>
                <a:gd name="T44" fmla="*/ 49 w 285"/>
                <a:gd name="T45" fmla="*/ 116 h 209"/>
                <a:gd name="T46" fmla="*/ 32 w 285"/>
                <a:gd name="T47" fmla="*/ 118 h 209"/>
                <a:gd name="T48" fmla="*/ 13 w 285"/>
                <a:gd name="T49" fmla="*/ 117 h 209"/>
                <a:gd name="T50" fmla="*/ 0 w 285"/>
                <a:gd name="T51" fmla="*/ 102 h 209"/>
                <a:gd name="T52" fmla="*/ 8 w 285"/>
                <a:gd name="T53" fmla="*/ 80 h 209"/>
                <a:gd name="T54" fmla="*/ 27 w 285"/>
                <a:gd name="T55" fmla="*/ 56 h 209"/>
                <a:gd name="T56" fmla="*/ 57 w 285"/>
                <a:gd name="T57" fmla="*/ 35 h 209"/>
                <a:gd name="T58" fmla="*/ 93 w 285"/>
                <a:gd name="T59" fmla="*/ 18 h 209"/>
                <a:gd name="T60" fmla="*/ 133 w 285"/>
                <a:gd name="T61" fmla="*/ 10 h 209"/>
                <a:gd name="T62" fmla="*/ 167 w 285"/>
                <a:gd name="T63" fmla="*/ 8 h 209"/>
                <a:gd name="T64" fmla="*/ 201 w 285"/>
                <a:gd name="T65" fmla="*/ 5 h 209"/>
                <a:gd name="T66" fmla="*/ 236 w 285"/>
                <a:gd name="T67" fmla="*/ 3 h 209"/>
                <a:gd name="T68" fmla="*/ 270 w 285"/>
                <a:gd name="T69" fmla="*/ 1 h 209"/>
                <a:gd name="T70" fmla="*/ 285 w 285"/>
                <a:gd name="T71" fmla="*/ 0 h 209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285"/>
                <a:gd name="T109" fmla="*/ 0 h 209"/>
                <a:gd name="T110" fmla="*/ 285 w 285"/>
                <a:gd name="T111" fmla="*/ 209 h 209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285" h="209">
                  <a:moveTo>
                    <a:pt x="285" y="0"/>
                  </a:moveTo>
                  <a:lnTo>
                    <a:pt x="270" y="19"/>
                  </a:lnTo>
                  <a:lnTo>
                    <a:pt x="253" y="38"/>
                  </a:lnTo>
                  <a:lnTo>
                    <a:pt x="238" y="59"/>
                  </a:lnTo>
                  <a:lnTo>
                    <a:pt x="221" y="80"/>
                  </a:lnTo>
                  <a:lnTo>
                    <a:pt x="209" y="100"/>
                  </a:lnTo>
                  <a:lnTo>
                    <a:pt x="194" y="121"/>
                  </a:lnTo>
                  <a:lnTo>
                    <a:pt x="184" y="141"/>
                  </a:lnTo>
                  <a:lnTo>
                    <a:pt x="174" y="162"/>
                  </a:lnTo>
                  <a:lnTo>
                    <a:pt x="169" y="184"/>
                  </a:lnTo>
                  <a:lnTo>
                    <a:pt x="167" y="205"/>
                  </a:lnTo>
                  <a:lnTo>
                    <a:pt x="157" y="208"/>
                  </a:lnTo>
                  <a:lnTo>
                    <a:pt x="147" y="209"/>
                  </a:lnTo>
                  <a:lnTo>
                    <a:pt x="138" y="209"/>
                  </a:lnTo>
                  <a:lnTo>
                    <a:pt x="125" y="208"/>
                  </a:lnTo>
                  <a:lnTo>
                    <a:pt x="116" y="206"/>
                  </a:lnTo>
                  <a:lnTo>
                    <a:pt x="103" y="205"/>
                  </a:lnTo>
                  <a:lnTo>
                    <a:pt x="93" y="203"/>
                  </a:lnTo>
                  <a:lnTo>
                    <a:pt x="84" y="201"/>
                  </a:lnTo>
                  <a:lnTo>
                    <a:pt x="74" y="198"/>
                  </a:lnTo>
                  <a:lnTo>
                    <a:pt x="64" y="196"/>
                  </a:lnTo>
                  <a:lnTo>
                    <a:pt x="54" y="190"/>
                  </a:lnTo>
                  <a:lnTo>
                    <a:pt x="47" y="185"/>
                  </a:lnTo>
                  <a:lnTo>
                    <a:pt x="42" y="180"/>
                  </a:lnTo>
                  <a:lnTo>
                    <a:pt x="40" y="174"/>
                  </a:lnTo>
                  <a:lnTo>
                    <a:pt x="37" y="168"/>
                  </a:lnTo>
                  <a:lnTo>
                    <a:pt x="40" y="162"/>
                  </a:lnTo>
                  <a:lnTo>
                    <a:pt x="42" y="156"/>
                  </a:lnTo>
                  <a:lnTo>
                    <a:pt x="47" y="150"/>
                  </a:lnTo>
                  <a:lnTo>
                    <a:pt x="54" y="145"/>
                  </a:lnTo>
                  <a:lnTo>
                    <a:pt x="64" y="138"/>
                  </a:lnTo>
                  <a:lnTo>
                    <a:pt x="69" y="136"/>
                  </a:lnTo>
                  <a:lnTo>
                    <a:pt x="71" y="133"/>
                  </a:lnTo>
                  <a:lnTo>
                    <a:pt x="76" y="132"/>
                  </a:lnTo>
                  <a:lnTo>
                    <a:pt x="84" y="131"/>
                  </a:lnTo>
                  <a:lnTo>
                    <a:pt x="89" y="130"/>
                  </a:lnTo>
                  <a:lnTo>
                    <a:pt x="93" y="129"/>
                  </a:lnTo>
                  <a:lnTo>
                    <a:pt x="98" y="128"/>
                  </a:lnTo>
                  <a:lnTo>
                    <a:pt x="101" y="125"/>
                  </a:lnTo>
                  <a:lnTo>
                    <a:pt x="101" y="122"/>
                  </a:lnTo>
                  <a:lnTo>
                    <a:pt x="98" y="117"/>
                  </a:lnTo>
                  <a:lnTo>
                    <a:pt x="89" y="115"/>
                  </a:lnTo>
                  <a:lnTo>
                    <a:pt x="79" y="114"/>
                  </a:lnTo>
                  <a:lnTo>
                    <a:pt x="69" y="114"/>
                  </a:lnTo>
                  <a:lnTo>
                    <a:pt x="59" y="115"/>
                  </a:lnTo>
                  <a:lnTo>
                    <a:pt x="49" y="116"/>
                  </a:lnTo>
                  <a:lnTo>
                    <a:pt x="42" y="118"/>
                  </a:lnTo>
                  <a:lnTo>
                    <a:pt x="32" y="118"/>
                  </a:lnTo>
                  <a:lnTo>
                    <a:pt x="22" y="118"/>
                  </a:lnTo>
                  <a:lnTo>
                    <a:pt x="13" y="117"/>
                  </a:lnTo>
                  <a:lnTo>
                    <a:pt x="3" y="114"/>
                  </a:lnTo>
                  <a:lnTo>
                    <a:pt x="0" y="102"/>
                  </a:lnTo>
                  <a:lnTo>
                    <a:pt x="3" y="91"/>
                  </a:lnTo>
                  <a:lnTo>
                    <a:pt x="8" y="80"/>
                  </a:lnTo>
                  <a:lnTo>
                    <a:pt x="15" y="67"/>
                  </a:lnTo>
                  <a:lnTo>
                    <a:pt x="27" y="56"/>
                  </a:lnTo>
                  <a:lnTo>
                    <a:pt x="40" y="45"/>
                  </a:lnTo>
                  <a:lnTo>
                    <a:pt x="57" y="35"/>
                  </a:lnTo>
                  <a:lnTo>
                    <a:pt x="74" y="26"/>
                  </a:lnTo>
                  <a:lnTo>
                    <a:pt x="93" y="18"/>
                  </a:lnTo>
                  <a:lnTo>
                    <a:pt x="116" y="11"/>
                  </a:lnTo>
                  <a:lnTo>
                    <a:pt x="133" y="10"/>
                  </a:lnTo>
                  <a:lnTo>
                    <a:pt x="150" y="9"/>
                  </a:lnTo>
                  <a:lnTo>
                    <a:pt x="167" y="8"/>
                  </a:lnTo>
                  <a:lnTo>
                    <a:pt x="184" y="6"/>
                  </a:lnTo>
                  <a:lnTo>
                    <a:pt x="201" y="5"/>
                  </a:lnTo>
                  <a:lnTo>
                    <a:pt x="218" y="4"/>
                  </a:lnTo>
                  <a:lnTo>
                    <a:pt x="236" y="3"/>
                  </a:lnTo>
                  <a:lnTo>
                    <a:pt x="253" y="2"/>
                  </a:lnTo>
                  <a:lnTo>
                    <a:pt x="270" y="1"/>
                  </a:lnTo>
                  <a:lnTo>
                    <a:pt x="285" y="0"/>
                  </a:ln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18468" name="Freeform 12">
              <a:extLst>
                <a:ext uri="{FF2B5EF4-FFF2-40B4-BE49-F238E27FC236}">
                  <a16:creationId xmlns:a16="http://schemas.microsoft.com/office/drawing/2014/main" id="{20EEA9CE-40CC-40AA-BBE8-B3BF4F586ABD}"/>
                </a:ext>
              </a:extLst>
            </p:cNvPr>
            <p:cNvSpPr>
              <a:spLocks/>
            </p:cNvSpPr>
            <p:nvPr/>
          </p:nvSpPr>
          <p:spPr bwMode="auto">
            <a:xfrm>
              <a:off x="3059" y="478"/>
              <a:ext cx="177" cy="119"/>
            </a:xfrm>
            <a:custGeom>
              <a:avLst/>
              <a:gdLst>
                <a:gd name="T0" fmla="*/ 177 w 177"/>
                <a:gd name="T1" fmla="*/ 74 h 119"/>
                <a:gd name="T2" fmla="*/ 172 w 177"/>
                <a:gd name="T3" fmla="*/ 79 h 119"/>
                <a:gd name="T4" fmla="*/ 167 w 177"/>
                <a:gd name="T5" fmla="*/ 85 h 119"/>
                <a:gd name="T6" fmla="*/ 160 w 177"/>
                <a:gd name="T7" fmla="*/ 89 h 119"/>
                <a:gd name="T8" fmla="*/ 155 w 177"/>
                <a:gd name="T9" fmla="*/ 95 h 119"/>
                <a:gd name="T10" fmla="*/ 150 w 177"/>
                <a:gd name="T11" fmla="*/ 100 h 119"/>
                <a:gd name="T12" fmla="*/ 142 w 177"/>
                <a:gd name="T13" fmla="*/ 104 h 119"/>
                <a:gd name="T14" fmla="*/ 135 w 177"/>
                <a:gd name="T15" fmla="*/ 109 h 119"/>
                <a:gd name="T16" fmla="*/ 128 w 177"/>
                <a:gd name="T17" fmla="*/ 113 h 119"/>
                <a:gd name="T18" fmla="*/ 115 w 177"/>
                <a:gd name="T19" fmla="*/ 117 h 119"/>
                <a:gd name="T20" fmla="*/ 103 w 177"/>
                <a:gd name="T21" fmla="*/ 119 h 119"/>
                <a:gd name="T22" fmla="*/ 93 w 177"/>
                <a:gd name="T23" fmla="*/ 118 h 119"/>
                <a:gd name="T24" fmla="*/ 81 w 177"/>
                <a:gd name="T25" fmla="*/ 117 h 119"/>
                <a:gd name="T26" fmla="*/ 71 w 177"/>
                <a:gd name="T27" fmla="*/ 114 h 119"/>
                <a:gd name="T28" fmla="*/ 59 w 177"/>
                <a:gd name="T29" fmla="*/ 112 h 119"/>
                <a:gd name="T30" fmla="*/ 49 w 177"/>
                <a:gd name="T31" fmla="*/ 109 h 119"/>
                <a:gd name="T32" fmla="*/ 39 w 177"/>
                <a:gd name="T33" fmla="*/ 104 h 119"/>
                <a:gd name="T34" fmla="*/ 30 w 177"/>
                <a:gd name="T35" fmla="*/ 101 h 119"/>
                <a:gd name="T36" fmla="*/ 22 w 177"/>
                <a:gd name="T37" fmla="*/ 96 h 119"/>
                <a:gd name="T38" fmla="*/ 15 w 177"/>
                <a:gd name="T39" fmla="*/ 92 h 119"/>
                <a:gd name="T40" fmla="*/ 8 w 177"/>
                <a:gd name="T41" fmla="*/ 86 h 119"/>
                <a:gd name="T42" fmla="*/ 5 w 177"/>
                <a:gd name="T43" fmla="*/ 78 h 119"/>
                <a:gd name="T44" fmla="*/ 3 w 177"/>
                <a:gd name="T45" fmla="*/ 69 h 119"/>
                <a:gd name="T46" fmla="*/ 0 w 177"/>
                <a:gd name="T47" fmla="*/ 58 h 119"/>
                <a:gd name="T48" fmla="*/ 0 w 177"/>
                <a:gd name="T49" fmla="*/ 48 h 119"/>
                <a:gd name="T50" fmla="*/ 0 w 177"/>
                <a:gd name="T51" fmla="*/ 38 h 119"/>
                <a:gd name="T52" fmla="*/ 5 w 177"/>
                <a:gd name="T53" fmla="*/ 28 h 119"/>
                <a:gd name="T54" fmla="*/ 12 w 177"/>
                <a:gd name="T55" fmla="*/ 18 h 119"/>
                <a:gd name="T56" fmla="*/ 22 w 177"/>
                <a:gd name="T57" fmla="*/ 10 h 119"/>
                <a:gd name="T58" fmla="*/ 39 w 177"/>
                <a:gd name="T59" fmla="*/ 5 h 119"/>
                <a:gd name="T60" fmla="*/ 59 w 177"/>
                <a:gd name="T61" fmla="*/ 0 h 119"/>
                <a:gd name="T62" fmla="*/ 84 w 177"/>
                <a:gd name="T63" fmla="*/ 2 h 119"/>
                <a:gd name="T64" fmla="*/ 103 w 177"/>
                <a:gd name="T65" fmla="*/ 7 h 119"/>
                <a:gd name="T66" fmla="*/ 120 w 177"/>
                <a:gd name="T67" fmla="*/ 12 h 119"/>
                <a:gd name="T68" fmla="*/ 135 w 177"/>
                <a:gd name="T69" fmla="*/ 18 h 119"/>
                <a:gd name="T70" fmla="*/ 145 w 177"/>
                <a:gd name="T71" fmla="*/ 26 h 119"/>
                <a:gd name="T72" fmla="*/ 155 w 177"/>
                <a:gd name="T73" fmla="*/ 36 h 119"/>
                <a:gd name="T74" fmla="*/ 162 w 177"/>
                <a:gd name="T75" fmla="*/ 45 h 119"/>
                <a:gd name="T76" fmla="*/ 167 w 177"/>
                <a:gd name="T77" fmla="*/ 55 h 119"/>
                <a:gd name="T78" fmla="*/ 172 w 177"/>
                <a:gd name="T79" fmla="*/ 64 h 119"/>
                <a:gd name="T80" fmla="*/ 177 w 177"/>
                <a:gd name="T81" fmla="*/ 74 h 119"/>
                <a:gd name="T82" fmla="*/ 177 w 177"/>
                <a:gd name="T83" fmla="*/ 74 h 119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177"/>
                <a:gd name="T127" fmla="*/ 0 h 119"/>
                <a:gd name="T128" fmla="*/ 177 w 177"/>
                <a:gd name="T129" fmla="*/ 119 h 119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177" h="119">
                  <a:moveTo>
                    <a:pt x="177" y="74"/>
                  </a:moveTo>
                  <a:lnTo>
                    <a:pt x="172" y="79"/>
                  </a:lnTo>
                  <a:lnTo>
                    <a:pt x="167" y="85"/>
                  </a:lnTo>
                  <a:lnTo>
                    <a:pt x="160" y="89"/>
                  </a:lnTo>
                  <a:lnTo>
                    <a:pt x="155" y="95"/>
                  </a:lnTo>
                  <a:lnTo>
                    <a:pt x="150" y="100"/>
                  </a:lnTo>
                  <a:lnTo>
                    <a:pt x="142" y="104"/>
                  </a:lnTo>
                  <a:lnTo>
                    <a:pt x="135" y="109"/>
                  </a:lnTo>
                  <a:lnTo>
                    <a:pt x="128" y="113"/>
                  </a:lnTo>
                  <a:lnTo>
                    <a:pt x="115" y="117"/>
                  </a:lnTo>
                  <a:lnTo>
                    <a:pt x="103" y="119"/>
                  </a:lnTo>
                  <a:lnTo>
                    <a:pt x="93" y="118"/>
                  </a:lnTo>
                  <a:lnTo>
                    <a:pt x="81" y="117"/>
                  </a:lnTo>
                  <a:lnTo>
                    <a:pt x="71" y="114"/>
                  </a:lnTo>
                  <a:lnTo>
                    <a:pt x="59" y="112"/>
                  </a:lnTo>
                  <a:lnTo>
                    <a:pt x="49" y="109"/>
                  </a:lnTo>
                  <a:lnTo>
                    <a:pt x="39" y="104"/>
                  </a:lnTo>
                  <a:lnTo>
                    <a:pt x="30" y="101"/>
                  </a:lnTo>
                  <a:lnTo>
                    <a:pt x="22" y="96"/>
                  </a:lnTo>
                  <a:lnTo>
                    <a:pt x="15" y="92"/>
                  </a:lnTo>
                  <a:lnTo>
                    <a:pt x="8" y="86"/>
                  </a:lnTo>
                  <a:lnTo>
                    <a:pt x="5" y="78"/>
                  </a:lnTo>
                  <a:lnTo>
                    <a:pt x="3" y="69"/>
                  </a:lnTo>
                  <a:lnTo>
                    <a:pt x="0" y="58"/>
                  </a:lnTo>
                  <a:lnTo>
                    <a:pt x="0" y="48"/>
                  </a:lnTo>
                  <a:lnTo>
                    <a:pt x="0" y="38"/>
                  </a:lnTo>
                  <a:lnTo>
                    <a:pt x="5" y="28"/>
                  </a:lnTo>
                  <a:lnTo>
                    <a:pt x="12" y="18"/>
                  </a:lnTo>
                  <a:lnTo>
                    <a:pt x="22" y="10"/>
                  </a:lnTo>
                  <a:lnTo>
                    <a:pt x="39" y="5"/>
                  </a:lnTo>
                  <a:lnTo>
                    <a:pt x="59" y="0"/>
                  </a:lnTo>
                  <a:lnTo>
                    <a:pt x="84" y="2"/>
                  </a:lnTo>
                  <a:lnTo>
                    <a:pt x="103" y="7"/>
                  </a:lnTo>
                  <a:lnTo>
                    <a:pt x="120" y="12"/>
                  </a:lnTo>
                  <a:lnTo>
                    <a:pt x="135" y="18"/>
                  </a:lnTo>
                  <a:lnTo>
                    <a:pt x="145" y="26"/>
                  </a:lnTo>
                  <a:lnTo>
                    <a:pt x="155" y="36"/>
                  </a:lnTo>
                  <a:lnTo>
                    <a:pt x="162" y="45"/>
                  </a:lnTo>
                  <a:lnTo>
                    <a:pt x="167" y="55"/>
                  </a:lnTo>
                  <a:lnTo>
                    <a:pt x="172" y="64"/>
                  </a:lnTo>
                  <a:lnTo>
                    <a:pt x="177" y="74"/>
                  </a:lnTo>
                  <a:close/>
                </a:path>
              </a:pathLst>
            </a:custGeom>
            <a:solidFill>
              <a:srgbClr val="0019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18469" name="Freeform 13">
              <a:extLst>
                <a:ext uri="{FF2B5EF4-FFF2-40B4-BE49-F238E27FC236}">
                  <a16:creationId xmlns:a16="http://schemas.microsoft.com/office/drawing/2014/main" id="{B48DD7D6-46F8-4368-92C9-7B8DD2847DF4}"/>
                </a:ext>
              </a:extLst>
            </p:cNvPr>
            <p:cNvSpPr>
              <a:spLocks/>
            </p:cNvSpPr>
            <p:nvPr/>
          </p:nvSpPr>
          <p:spPr bwMode="auto">
            <a:xfrm>
              <a:off x="2618" y="498"/>
              <a:ext cx="169" cy="117"/>
            </a:xfrm>
            <a:custGeom>
              <a:avLst/>
              <a:gdLst>
                <a:gd name="T0" fmla="*/ 167 w 169"/>
                <a:gd name="T1" fmla="*/ 25 h 117"/>
                <a:gd name="T2" fmla="*/ 169 w 169"/>
                <a:gd name="T3" fmla="*/ 36 h 117"/>
                <a:gd name="T4" fmla="*/ 169 w 169"/>
                <a:gd name="T5" fmla="*/ 46 h 117"/>
                <a:gd name="T6" fmla="*/ 167 w 169"/>
                <a:gd name="T7" fmla="*/ 58 h 117"/>
                <a:gd name="T8" fmla="*/ 164 w 169"/>
                <a:gd name="T9" fmla="*/ 68 h 117"/>
                <a:gd name="T10" fmla="*/ 159 w 169"/>
                <a:gd name="T11" fmla="*/ 77 h 117"/>
                <a:gd name="T12" fmla="*/ 154 w 169"/>
                <a:gd name="T13" fmla="*/ 88 h 117"/>
                <a:gd name="T14" fmla="*/ 145 w 169"/>
                <a:gd name="T15" fmla="*/ 96 h 117"/>
                <a:gd name="T16" fmla="*/ 132 w 169"/>
                <a:gd name="T17" fmla="*/ 104 h 117"/>
                <a:gd name="T18" fmla="*/ 115 w 169"/>
                <a:gd name="T19" fmla="*/ 110 h 117"/>
                <a:gd name="T20" fmla="*/ 96 w 169"/>
                <a:gd name="T21" fmla="*/ 116 h 117"/>
                <a:gd name="T22" fmla="*/ 83 w 169"/>
                <a:gd name="T23" fmla="*/ 117 h 117"/>
                <a:gd name="T24" fmla="*/ 71 w 169"/>
                <a:gd name="T25" fmla="*/ 116 h 117"/>
                <a:gd name="T26" fmla="*/ 59 w 169"/>
                <a:gd name="T27" fmla="*/ 115 h 117"/>
                <a:gd name="T28" fmla="*/ 52 w 169"/>
                <a:gd name="T29" fmla="*/ 112 h 117"/>
                <a:gd name="T30" fmla="*/ 42 w 169"/>
                <a:gd name="T31" fmla="*/ 108 h 117"/>
                <a:gd name="T32" fmla="*/ 37 w 169"/>
                <a:gd name="T33" fmla="*/ 105 h 117"/>
                <a:gd name="T34" fmla="*/ 29 w 169"/>
                <a:gd name="T35" fmla="*/ 100 h 117"/>
                <a:gd name="T36" fmla="*/ 22 w 169"/>
                <a:gd name="T37" fmla="*/ 96 h 117"/>
                <a:gd name="T38" fmla="*/ 15 w 169"/>
                <a:gd name="T39" fmla="*/ 91 h 117"/>
                <a:gd name="T40" fmla="*/ 7 w 169"/>
                <a:gd name="T41" fmla="*/ 86 h 117"/>
                <a:gd name="T42" fmla="*/ 5 w 169"/>
                <a:gd name="T43" fmla="*/ 80 h 117"/>
                <a:gd name="T44" fmla="*/ 0 w 169"/>
                <a:gd name="T45" fmla="*/ 72 h 117"/>
                <a:gd name="T46" fmla="*/ 0 w 169"/>
                <a:gd name="T47" fmla="*/ 64 h 117"/>
                <a:gd name="T48" fmla="*/ 0 w 169"/>
                <a:gd name="T49" fmla="*/ 56 h 117"/>
                <a:gd name="T50" fmla="*/ 2 w 169"/>
                <a:gd name="T51" fmla="*/ 48 h 117"/>
                <a:gd name="T52" fmla="*/ 5 w 169"/>
                <a:gd name="T53" fmla="*/ 41 h 117"/>
                <a:gd name="T54" fmla="*/ 10 w 169"/>
                <a:gd name="T55" fmla="*/ 33 h 117"/>
                <a:gd name="T56" fmla="*/ 17 w 169"/>
                <a:gd name="T57" fmla="*/ 26 h 117"/>
                <a:gd name="T58" fmla="*/ 25 w 169"/>
                <a:gd name="T59" fmla="*/ 19 h 117"/>
                <a:gd name="T60" fmla="*/ 34 w 169"/>
                <a:gd name="T61" fmla="*/ 13 h 117"/>
                <a:gd name="T62" fmla="*/ 49 w 169"/>
                <a:gd name="T63" fmla="*/ 8 h 117"/>
                <a:gd name="T64" fmla="*/ 64 w 169"/>
                <a:gd name="T65" fmla="*/ 4 h 117"/>
                <a:gd name="T66" fmla="*/ 78 w 169"/>
                <a:gd name="T67" fmla="*/ 1 h 117"/>
                <a:gd name="T68" fmla="*/ 93 w 169"/>
                <a:gd name="T69" fmla="*/ 0 h 117"/>
                <a:gd name="T70" fmla="*/ 108 w 169"/>
                <a:gd name="T71" fmla="*/ 1 h 117"/>
                <a:gd name="T72" fmla="*/ 123 w 169"/>
                <a:gd name="T73" fmla="*/ 3 h 117"/>
                <a:gd name="T74" fmla="*/ 137 w 169"/>
                <a:gd name="T75" fmla="*/ 5 h 117"/>
                <a:gd name="T76" fmla="*/ 150 w 169"/>
                <a:gd name="T77" fmla="*/ 11 h 117"/>
                <a:gd name="T78" fmla="*/ 159 w 169"/>
                <a:gd name="T79" fmla="*/ 17 h 117"/>
                <a:gd name="T80" fmla="*/ 167 w 169"/>
                <a:gd name="T81" fmla="*/ 25 h 117"/>
                <a:gd name="T82" fmla="*/ 167 w 169"/>
                <a:gd name="T83" fmla="*/ 25 h 117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169"/>
                <a:gd name="T127" fmla="*/ 0 h 117"/>
                <a:gd name="T128" fmla="*/ 169 w 169"/>
                <a:gd name="T129" fmla="*/ 117 h 117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169" h="117">
                  <a:moveTo>
                    <a:pt x="167" y="25"/>
                  </a:moveTo>
                  <a:lnTo>
                    <a:pt x="169" y="36"/>
                  </a:lnTo>
                  <a:lnTo>
                    <a:pt x="169" y="46"/>
                  </a:lnTo>
                  <a:lnTo>
                    <a:pt x="167" y="58"/>
                  </a:lnTo>
                  <a:lnTo>
                    <a:pt x="164" y="68"/>
                  </a:lnTo>
                  <a:lnTo>
                    <a:pt x="159" y="77"/>
                  </a:lnTo>
                  <a:lnTo>
                    <a:pt x="154" y="88"/>
                  </a:lnTo>
                  <a:lnTo>
                    <a:pt x="145" y="96"/>
                  </a:lnTo>
                  <a:lnTo>
                    <a:pt x="132" y="104"/>
                  </a:lnTo>
                  <a:lnTo>
                    <a:pt x="115" y="110"/>
                  </a:lnTo>
                  <a:lnTo>
                    <a:pt x="96" y="116"/>
                  </a:lnTo>
                  <a:lnTo>
                    <a:pt x="83" y="117"/>
                  </a:lnTo>
                  <a:lnTo>
                    <a:pt x="71" y="116"/>
                  </a:lnTo>
                  <a:lnTo>
                    <a:pt x="59" y="115"/>
                  </a:lnTo>
                  <a:lnTo>
                    <a:pt x="52" y="112"/>
                  </a:lnTo>
                  <a:lnTo>
                    <a:pt x="42" y="108"/>
                  </a:lnTo>
                  <a:lnTo>
                    <a:pt x="37" y="105"/>
                  </a:lnTo>
                  <a:lnTo>
                    <a:pt x="29" y="100"/>
                  </a:lnTo>
                  <a:lnTo>
                    <a:pt x="22" y="96"/>
                  </a:lnTo>
                  <a:lnTo>
                    <a:pt x="15" y="91"/>
                  </a:lnTo>
                  <a:lnTo>
                    <a:pt x="7" y="86"/>
                  </a:lnTo>
                  <a:lnTo>
                    <a:pt x="5" y="80"/>
                  </a:lnTo>
                  <a:lnTo>
                    <a:pt x="0" y="72"/>
                  </a:lnTo>
                  <a:lnTo>
                    <a:pt x="0" y="64"/>
                  </a:lnTo>
                  <a:lnTo>
                    <a:pt x="0" y="56"/>
                  </a:lnTo>
                  <a:lnTo>
                    <a:pt x="2" y="48"/>
                  </a:lnTo>
                  <a:lnTo>
                    <a:pt x="5" y="41"/>
                  </a:lnTo>
                  <a:lnTo>
                    <a:pt x="10" y="33"/>
                  </a:lnTo>
                  <a:lnTo>
                    <a:pt x="17" y="26"/>
                  </a:lnTo>
                  <a:lnTo>
                    <a:pt x="25" y="19"/>
                  </a:lnTo>
                  <a:lnTo>
                    <a:pt x="34" y="13"/>
                  </a:lnTo>
                  <a:lnTo>
                    <a:pt x="49" y="8"/>
                  </a:lnTo>
                  <a:lnTo>
                    <a:pt x="64" y="4"/>
                  </a:lnTo>
                  <a:lnTo>
                    <a:pt x="78" y="1"/>
                  </a:lnTo>
                  <a:lnTo>
                    <a:pt x="93" y="0"/>
                  </a:lnTo>
                  <a:lnTo>
                    <a:pt x="108" y="1"/>
                  </a:lnTo>
                  <a:lnTo>
                    <a:pt x="123" y="3"/>
                  </a:lnTo>
                  <a:lnTo>
                    <a:pt x="137" y="5"/>
                  </a:lnTo>
                  <a:lnTo>
                    <a:pt x="150" y="11"/>
                  </a:lnTo>
                  <a:lnTo>
                    <a:pt x="159" y="17"/>
                  </a:lnTo>
                  <a:lnTo>
                    <a:pt x="167" y="25"/>
                  </a:lnTo>
                  <a:close/>
                </a:path>
              </a:pathLst>
            </a:custGeom>
            <a:solidFill>
              <a:srgbClr val="0019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18470" name="Freeform 14">
              <a:extLst>
                <a:ext uri="{FF2B5EF4-FFF2-40B4-BE49-F238E27FC236}">
                  <a16:creationId xmlns:a16="http://schemas.microsoft.com/office/drawing/2014/main" id="{5352695E-B1D3-4BE8-A97F-E0FAAA2C41C4}"/>
                </a:ext>
              </a:extLst>
            </p:cNvPr>
            <p:cNvSpPr>
              <a:spLocks/>
            </p:cNvSpPr>
            <p:nvPr/>
          </p:nvSpPr>
          <p:spPr bwMode="auto">
            <a:xfrm>
              <a:off x="3074" y="494"/>
              <a:ext cx="132" cy="88"/>
            </a:xfrm>
            <a:custGeom>
              <a:avLst/>
              <a:gdLst>
                <a:gd name="T0" fmla="*/ 132 w 132"/>
                <a:gd name="T1" fmla="*/ 53 h 88"/>
                <a:gd name="T2" fmla="*/ 130 w 132"/>
                <a:gd name="T3" fmla="*/ 56 h 88"/>
                <a:gd name="T4" fmla="*/ 127 w 132"/>
                <a:gd name="T5" fmla="*/ 60 h 88"/>
                <a:gd name="T6" fmla="*/ 125 w 132"/>
                <a:gd name="T7" fmla="*/ 63 h 88"/>
                <a:gd name="T8" fmla="*/ 125 w 132"/>
                <a:gd name="T9" fmla="*/ 68 h 88"/>
                <a:gd name="T10" fmla="*/ 122 w 132"/>
                <a:gd name="T11" fmla="*/ 71 h 88"/>
                <a:gd name="T12" fmla="*/ 122 w 132"/>
                <a:gd name="T13" fmla="*/ 74 h 88"/>
                <a:gd name="T14" fmla="*/ 120 w 132"/>
                <a:gd name="T15" fmla="*/ 78 h 88"/>
                <a:gd name="T16" fmla="*/ 115 w 132"/>
                <a:gd name="T17" fmla="*/ 81 h 88"/>
                <a:gd name="T18" fmla="*/ 108 w 132"/>
                <a:gd name="T19" fmla="*/ 85 h 88"/>
                <a:gd name="T20" fmla="*/ 100 w 132"/>
                <a:gd name="T21" fmla="*/ 87 h 88"/>
                <a:gd name="T22" fmla="*/ 83 w 132"/>
                <a:gd name="T23" fmla="*/ 88 h 88"/>
                <a:gd name="T24" fmla="*/ 69 w 132"/>
                <a:gd name="T25" fmla="*/ 87 h 88"/>
                <a:gd name="T26" fmla="*/ 54 w 132"/>
                <a:gd name="T27" fmla="*/ 85 h 88"/>
                <a:gd name="T28" fmla="*/ 44 w 132"/>
                <a:gd name="T29" fmla="*/ 80 h 88"/>
                <a:gd name="T30" fmla="*/ 32 w 132"/>
                <a:gd name="T31" fmla="*/ 76 h 88"/>
                <a:gd name="T32" fmla="*/ 24 w 132"/>
                <a:gd name="T33" fmla="*/ 70 h 88"/>
                <a:gd name="T34" fmla="*/ 17 w 132"/>
                <a:gd name="T35" fmla="*/ 64 h 88"/>
                <a:gd name="T36" fmla="*/ 10 w 132"/>
                <a:gd name="T37" fmla="*/ 58 h 88"/>
                <a:gd name="T38" fmla="*/ 5 w 132"/>
                <a:gd name="T39" fmla="*/ 53 h 88"/>
                <a:gd name="T40" fmla="*/ 0 w 132"/>
                <a:gd name="T41" fmla="*/ 46 h 88"/>
                <a:gd name="T42" fmla="*/ 29 w 132"/>
                <a:gd name="T43" fmla="*/ 0 h 88"/>
                <a:gd name="T44" fmla="*/ 51 w 132"/>
                <a:gd name="T45" fmla="*/ 0 h 88"/>
                <a:gd name="T46" fmla="*/ 69 w 132"/>
                <a:gd name="T47" fmla="*/ 1 h 88"/>
                <a:gd name="T48" fmla="*/ 83 w 132"/>
                <a:gd name="T49" fmla="*/ 5 h 88"/>
                <a:gd name="T50" fmla="*/ 93 w 132"/>
                <a:gd name="T51" fmla="*/ 9 h 88"/>
                <a:gd name="T52" fmla="*/ 103 w 132"/>
                <a:gd name="T53" fmla="*/ 16 h 88"/>
                <a:gd name="T54" fmla="*/ 113 w 132"/>
                <a:gd name="T55" fmla="*/ 22 h 88"/>
                <a:gd name="T56" fmla="*/ 118 w 132"/>
                <a:gd name="T57" fmla="*/ 30 h 88"/>
                <a:gd name="T58" fmla="*/ 125 w 132"/>
                <a:gd name="T59" fmla="*/ 38 h 88"/>
                <a:gd name="T60" fmla="*/ 130 w 132"/>
                <a:gd name="T61" fmla="*/ 46 h 88"/>
                <a:gd name="T62" fmla="*/ 132 w 132"/>
                <a:gd name="T63" fmla="*/ 53 h 88"/>
                <a:gd name="T64" fmla="*/ 132 w 132"/>
                <a:gd name="T65" fmla="*/ 53 h 88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32"/>
                <a:gd name="T100" fmla="*/ 0 h 88"/>
                <a:gd name="T101" fmla="*/ 132 w 132"/>
                <a:gd name="T102" fmla="*/ 88 h 88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32" h="88">
                  <a:moveTo>
                    <a:pt x="132" y="53"/>
                  </a:moveTo>
                  <a:lnTo>
                    <a:pt x="130" y="56"/>
                  </a:lnTo>
                  <a:lnTo>
                    <a:pt x="127" y="60"/>
                  </a:lnTo>
                  <a:lnTo>
                    <a:pt x="125" y="63"/>
                  </a:lnTo>
                  <a:lnTo>
                    <a:pt x="125" y="68"/>
                  </a:lnTo>
                  <a:lnTo>
                    <a:pt x="122" y="71"/>
                  </a:lnTo>
                  <a:lnTo>
                    <a:pt x="122" y="74"/>
                  </a:lnTo>
                  <a:lnTo>
                    <a:pt x="120" y="78"/>
                  </a:lnTo>
                  <a:lnTo>
                    <a:pt x="115" y="81"/>
                  </a:lnTo>
                  <a:lnTo>
                    <a:pt x="108" y="85"/>
                  </a:lnTo>
                  <a:lnTo>
                    <a:pt x="100" y="87"/>
                  </a:lnTo>
                  <a:lnTo>
                    <a:pt x="83" y="88"/>
                  </a:lnTo>
                  <a:lnTo>
                    <a:pt x="69" y="87"/>
                  </a:lnTo>
                  <a:lnTo>
                    <a:pt x="54" y="85"/>
                  </a:lnTo>
                  <a:lnTo>
                    <a:pt x="44" y="80"/>
                  </a:lnTo>
                  <a:lnTo>
                    <a:pt x="32" y="76"/>
                  </a:lnTo>
                  <a:lnTo>
                    <a:pt x="24" y="70"/>
                  </a:lnTo>
                  <a:lnTo>
                    <a:pt x="17" y="64"/>
                  </a:lnTo>
                  <a:lnTo>
                    <a:pt x="10" y="58"/>
                  </a:lnTo>
                  <a:lnTo>
                    <a:pt x="5" y="53"/>
                  </a:lnTo>
                  <a:lnTo>
                    <a:pt x="0" y="46"/>
                  </a:lnTo>
                  <a:lnTo>
                    <a:pt x="29" y="0"/>
                  </a:lnTo>
                  <a:lnTo>
                    <a:pt x="51" y="0"/>
                  </a:lnTo>
                  <a:lnTo>
                    <a:pt x="69" y="1"/>
                  </a:lnTo>
                  <a:lnTo>
                    <a:pt x="83" y="5"/>
                  </a:lnTo>
                  <a:lnTo>
                    <a:pt x="93" y="9"/>
                  </a:lnTo>
                  <a:lnTo>
                    <a:pt x="103" y="16"/>
                  </a:lnTo>
                  <a:lnTo>
                    <a:pt x="113" y="22"/>
                  </a:lnTo>
                  <a:lnTo>
                    <a:pt x="118" y="30"/>
                  </a:lnTo>
                  <a:lnTo>
                    <a:pt x="125" y="38"/>
                  </a:lnTo>
                  <a:lnTo>
                    <a:pt x="130" y="46"/>
                  </a:lnTo>
                  <a:lnTo>
                    <a:pt x="132" y="5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18471" name="Freeform 15">
              <a:extLst>
                <a:ext uri="{FF2B5EF4-FFF2-40B4-BE49-F238E27FC236}">
                  <a16:creationId xmlns:a16="http://schemas.microsoft.com/office/drawing/2014/main" id="{5BC65E46-1622-4BC5-9122-4C5452C22A07}"/>
                </a:ext>
              </a:extLst>
            </p:cNvPr>
            <p:cNvSpPr>
              <a:spLocks/>
            </p:cNvSpPr>
            <p:nvPr/>
          </p:nvSpPr>
          <p:spPr bwMode="auto">
            <a:xfrm>
              <a:off x="2645" y="510"/>
              <a:ext cx="115" cy="92"/>
            </a:xfrm>
            <a:custGeom>
              <a:avLst/>
              <a:gdLst>
                <a:gd name="T0" fmla="*/ 113 w 115"/>
                <a:gd name="T1" fmla="*/ 30 h 92"/>
                <a:gd name="T2" fmla="*/ 115 w 115"/>
                <a:gd name="T3" fmla="*/ 38 h 92"/>
                <a:gd name="T4" fmla="*/ 115 w 115"/>
                <a:gd name="T5" fmla="*/ 46 h 92"/>
                <a:gd name="T6" fmla="*/ 115 w 115"/>
                <a:gd name="T7" fmla="*/ 54 h 92"/>
                <a:gd name="T8" fmla="*/ 110 w 115"/>
                <a:gd name="T9" fmla="*/ 61 h 92"/>
                <a:gd name="T10" fmla="*/ 108 w 115"/>
                <a:gd name="T11" fmla="*/ 68 h 92"/>
                <a:gd name="T12" fmla="*/ 100 w 115"/>
                <a:gd name="T13" fmla="*/ 74 h 92"/>
                <a:gd name="T14" fmla="*/ 93 w 115"/>
                <a:gd name="T15" fmla="*/ 80 h 92"/>
                <a:gd name="T16" fmla="*/ 86 w 115"/>
                <a:gd name="T17" fmla="*/ 85 h 92"/>
                <a:gd name="T18" fmla="*/ 74 w 115"/>
                <a:gd name="T19" fmla="*/ 89 h 92"/>
                <a:gd name="T20" fmla="*/ 61 w 115"/>
                <a:gd name="T21" fmla="*/ 92 h 92"/>
                <a:gd name="T22" fmla="*/ 51 w 115"/>
                <a:gd name="T23" fmla="*/ 90 h 92"/>
                <a:gd name="T24" fmla="*/ 39 w 115"/>
                <a:gd name="T25" fmla="*/ 88 h 92"/>
                <a:gd name="T26" fmla="*/ 32 w 115"/>
                <a:gd name="T27" fmla="*/ 86 h 92"/>
                <a:gd name="T28" fmla="*/ 22 w 115"/>
                <a:gd name="T29" fmla="*/ 81 h 92"/>
                <a:gd name="T30" fmla="*/ 15 w 115"/>
                <a:gd name="T31" fmla="*/ 78 h 92"/>
                <a:gd name="T32" fmla="*/ 10 w 115"/>
                <a:gd name="T33" fmla="*/ 73 h 92"/>
                <a:gd name="T34" fmla="*/ 5 w 115"/>
                <a:gd name="T35" fmla="*/ 69 h 92"/>
                <a:gd name="T36" fmla="*/ 2 w 115"/>
                <a:gd name="T37" fmla="*/ 64 h 92"/>
                <a:gd name="T38" fmla="*/ 0 w 115"/>
                <a:gd name="T39" fmla="*/ 60 h 92"/>
                <a:gd name="T40" fmla="*/ 0 w 115"/>
                <a:gd name="T41" fmla="*/ 54 h 92"/>
                <a:gd name="T42" fmla="*/ 2 w 115"/>
                <a:gd name="T43" fmla="*/ 49 h 92"/>
                <a:gd name="T44" fmla="*/ 5 w 115"/>
                <a:gd name="T45" fmla="*/ 44 h 92"/>
                <a:gd name="T46" fmla="*/ 7 w 115"/>
                <a:gd name="T47" fmla="*/ 38 h 92"/>
                <a:gd name="T48" fmla="*/ 10 w 115"/>
                <a:gd name="T49" fmla="*/ 32 h 92"/>
                <a:gd name="T50" fmla="*/ 10 w 115"/>
                <a:gd name="T51" fmla="*/ 25 h 92"/>
                <a:gd name="T52" fmla="*/ 15 w 115"/>
                <a:gd name="T53" fmla="*/ 20 h 92"/>
                <a:gd name="T54" fmla="*/ 17 w 115"/>
                <a:gd name="T55" fmla="*/ 15 h 92"/>
                <a:gd name="T56" fmla="*/ 25 w 115"/>
                <a:gd name="T57" fmla="*/ 9 h 92"/>
                <a:gd name="T58" fmla="*/ 32 w 115"/>
                <a:gd name="T59" fmla="*/ 5 h 92"/>
                <a:gd name="T60" fmla="*/ 44 w 115"/>
                <a:gd name="T61" fmla="*/ 1 h 92"/>
                <a:gd name="T62" fmla="*/ 56 w 115"/>
                <a:gd name="T63" fmla="*/ 0 h 92"/>
                <a:gd name="T64" fmla="*/ 69 w 115"/>
                <a:gd name="T65" fmla="*/ 0 h 92"/>
                <a:gd name="T66" fmla="*/ 78 w 115"/>
                <a:gd name="T67" fmla="*/ 1 h 92"/>
                <a:gd name="T68" fmla="*/ 88 w 115"/>
                <a:gd name="T69" fmla="*/ 4 h 92"/>
                <a:gd name="T70" fmla="*/ 96 w 115"/>
                <a:gd name="T71" fmla="*/ 7 h 92"/>
                <a:gd name="T72" fmla="*/ 103 w 115"/>
                <a:gd name="T73" fmla="*/ 10 h 92"/>
                <a:gd name="T74" fmla="*/ 108 w 115"/>
                <a:gd name="T75" fmla="*/ 15 h 92"/>
                <a:gd name="T76" fmla="*/ 110 w 115"/>
                <a:gd name="T77" fmla="*/ 20 h 92"/>
                <a:gd name="T78" fmla="*/ 113 w 115"/>
                <a:gd name="T79" fmla="*/ 25 h 92"/>
                <a:gd name="T80" fmla="*/ 113 w 115"/>
                <a:gd name="T81" fmla="*/ 30 h 92"/>
                <a:gd name="T82" fmla="*/ 113 w 115"/>
                <a:gd name="T83" fmla="*/ 30 h 92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115"/>
                <a:gd name="T127" fmla="*/ 0 h 92"/>
                <a:gd name="T128" fmla="*/ 115 w 115"/>
                <a:gd name="T129" fmla="*/ 92 h 92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115" h="92">
                  <a:moveTo>
                    <a:pt x="113" y="30"/>
                  </a:moveTo>
                  <a:lnTo>
                    <a:pt x="115" y="38"/>
                  </a:lnTo>
                  <a:lnTo>
                    <a:pt x="115" y="46"/>
                  </a:lnTo>
                  <a:lnTo>
                    <a:pt x="115" y="54"/>
                  </a:lnTo>
                  <a:lnTo>
                    <a:pt x="110" y="61"/>
                  </a:lnTo>
                  <a:lnTo>
                    <a:pt x="108" y="68"/>
                  </a:lnTo>
                  <a:lnTo>
                    <a:pt x="100" y="74"/>
                  </a:lnTo>
                  <a:lnTo>
                    <a:pt x="93" y="80"/>
                  </a:lnTo>
                  <a:lnTo>
                    <a:pt x="86" y="85"/>
                  </a:lnTo>
                  <a:lnTo>
                    <a:pt x="74" y="89"/>
                  </a:lnTo>
                  <a:lnTo>
                    <a:pt x="61" y="92"/>
                  </a:lnTo>
                  <a:lnTo>
                    <a:pt x="51" y="90"/>
                  </a:lnTo>
                  <a:lnTo>
                    <a:pt x="39" y="88"/>
                  </a:lnTo>
                  <a:lnTo>
                    <a:pt x="32" y="86"/>
                  </a:lnTo>
                  <a:lnTo>
                    <a:pt x="22" y="81"/>
                  </a:lnTo>
                  <a:lnTo>
                    <a:pt x="15" y="78"/>
                  </a:lnTo>
                  <a:lnTo>
                    <a:pt x="10" y="73"/>
                  </a:lnTo>
                  <a:lnTo>
                    <a:pt x="5" y="69"/>
                  </a:lnTo>
                  <a:lnTo>
                    <a:pt x="2" y="64"/>
                  </a:lnTo>
                  <a:lnTo>
                    <a:pt x="0" y="60"/>
                  </a:lnTo>
                  <a:lnTo>
                    <a:pt x="0" y="54"/>
                  </a:lnTo>
                  <a:lnTo>
                    <a:pt x="2" y="49"/>
                  </a:lnTo>
                  <a:lnTo>
                    <a:pt x="5" y="44"/>
                  </a:lnTo>
                  <a:lnTo>
                    <a:pt x="7" y="38"/>
                  </a:lnTo>
                  <a:lnTo>
                    <a:pt x="10" y="32"/>
                  </a:lnTo>
                  <a:lnTo>
                    <a:pt x="10" y="25"/>
                  </a:lnTo>
                  <a:lnTo>
                    <a:pt x="15" y="20"/>
                  </a:lnTo>
                  <a:lnTo>
                    <a:pt x="17" y="15"/>
                  </a:lnTo>
                  <a:lnTo>
                    <a:pt x="25" y="9"/>
                  </a:lnTo>
                  <a:lnTo>
                    <a:pt x="32" y="5"/>
                  </a:lnTo>
                  <a:lnTo>
                    <a:pt x="44" y="1"/>
                  </a:lnTo>
                  <a:lnTo>
                    <a:pt x="56" y="0"/>
                  </a:lnTo>
                  <a:lnTo>
                    <a:pt x="69" y="0"/>
                  </a:lnTo>
                  <a:lnTo>
                    <a:pt x="78" y="1"/>
                  </a:lnTo>
                  <a:lnTo>
                    <a:pt x="88" y="4"/>
                  </a:lnTo>
                  <a:lnTo>
                    <a:pt x="96" y="7"/>
                  </a:lnTo>
                  <a:lnTo>
                    <a:pt x="103" y="10"/>
                  </a:lnTo>
                  <a:lnTo>
                    <a:pt x="108" y="15"/>
                  </a:lnTo>
                  <a:lnTo>
                    <a:pt x="110" y="20"/>
                  </a:lnTo>
                  <a:lnTo>
                    <a:pt x="113" y="25"/>
                  </a:lnTo>
                  <a:lnTo>
                    <a:pt x="113" y="3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18472" name="Freeform 16">
              <a:extLst>
                <a:ext uri="{FF2B5EF4-FFF2-40B4-BE49-F238E27FC236}">
                  <a16:creationId xmlns:a16="http://schemas.microsoft.com/office/drawing/2014/main" id="{17F01453-1CF4-489C-9985-5AD77F09B776}"/>
                </a:ext>
              </a:extLst>
            </p:cNvPr>
            <p:cNvSpPr>
              <a:spLocks/>
            </p:cNvSpPr>
            <p:nvPr/>
          </p:nvSpPr>
          <p:spPr bwMode="auto">
            <a:xfrm>
              <a:off x="3118" y="523"/>
              <a:ext cx="47" cy="33"/>
            </a:xfrm>
            <a:custGeom>
              <a:avLst/>
              <a:gdLst>
                <a:gd name="T0" fmla="*/ 37 w 47"/>
                <a:gd name="T1" fmla="*/ 33 h 33"/>
                <a:gd name="T2" fmla="*/ 32 w 47"/>
                <a:gd name="T3" fmla="*/ 33 h 33"/>
                <a:gd name="T4" fmla="*/ 25 w 47"/>
                <a:gd name="T5" fmla="*/ 33 h 33"/>
                <a:gd name="T6" fmla="*/ 20 w 47"/>
                <a:gd name="T7" fmla="*/ 31 h 33"/>
                <a:gd name="T8" fmla="*/ 17 w 47"/>
                <a:gd name="T9" fmla="*/ 29 h 33"/>
                <a:gd name="T10" fmla="*/ 15 w 47"/>
                <a:gd name="T11" fmla="*/ 26 h 33"/>
                <a:gd name="T12" fmla="*/ 12 w 47"/>
                <a:gd name="T13" fmla="*/ 24 h 33"/>
                <a:gd name="T14" fmla="*/ 10 w 47"/>
                <a:gd name="T15" fmla="*/ 20 h 33"/>
                <a:gd name="T16" fmla="*/ 7 w 47"/>
                <a:gd name="T17" fmla="*/ 17 h 33"/>
                <a:gd name="T18" fmla="*/ 5 w 47"/>
                <a:gd name="T19" fmla="*/ 15 h 33"/>
                <a:gd name="T20" fmla="*/ 0 w 47"/>
                <a:gd name="T21" fmla="*/ 12 h 33"/>
                <a:gd name="T22" fmla="*/ 12 w 47"/>
                <a:gd name="T23" fmla="*/ 0 h 33"/>
                <a:gd name="T24" fmla="*/ 22 w 47"/>
                <a:gd name="T25" fmla="*/ 1 h 33"/>
                <a:gd name="T26" fmla="*/ 29 w 47"/>
                <a:gd name="T27" fmla="*/ 2 h 33"/>
                <a:gd name="T28" fmla="*/ 37 w 47"/>
                <a:gd name="T29" fmla="*/ 4 h 33"/>
                <a:gd name="T30" fmla="*/ 42 w 47"/>
                <a:gd name="T31" fmla="*/ 8 h 33"/>
                <a:gd name="T32" fmla="*/ 44 w 47"/>
                <a:gd name="T33" fmla="*/ 12 h 33"/>
                <a:gd name="T34" fmla="*/ 47 w 47"/>
                <a:gd name="T35" fmla="*/ 17 h 33"/>
                <a:gd name="T36" fmla="*/ 47 w 47"/>
                <a:gd name="T37" fmla="*/ 20 h 33"/>
                <a:gd name="T38" fmla="*/ 44 w 47"/>
                <a:gd name="T39" fmla="*/ 25 h 33"/>
                <a:gd name="T40" fmla="*/ 42 w 47"/>
                <a:gd name="T41" fmla="*/ 29 h 33"/>
                <a:gd name="T42" fmla="*/ 37 w 47"/>
                <a:gd name="T43" fmla="*/ 33 h 33"/>
                <a:gd name="T44" fmla="*/ 37 w 47"/>
                <a:gd name="T45" fmla="*/ 33 h 33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47"/>
                <a:gd name="T70" fmla="*/ 0 h 33"/>
                <a:gd name="T71" fmla="*/ 47 w 47"/>
                <a:gd name="T72" fmla="*/ 33 h 33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47" h="33">
                  <a:moveTo>
                    <a:pt x="37" y="33"/>
                  </a:moveTo>
                  <a:lnTo>
                    <a:pt x="32" y="33"/>
                  </a:lnTo>
                  <a:lnTo>
                    <a:pt x="25" y="33"/>
                  </a:lnTo>
                  <a:lnTo>
                    <a:pt x="20" y="31"/>
                  </a:lnTo>
                  <a:lnTo>
                    <a:pt x="17" y="29"/>
                  </a:lnTo>
                  <a:lnTo>
                    <a:pt x="15" y="26"/>
                  </a:lnTo>
                  <a:lnTo>
                    <a:pt x="12" y="24"/>
                  </a:lnTo>
                  <a:lnTo>
                    <a:pt x="10" y="20"/>
                  </a:lnTo>
                  <a:lnTo>
                    <a:pt x="7" y="17"/>
                  </a:lnTo>
                  <a:lnTo>
                    <a:pt x="5" y="15"/>
                  </a:lnTo>
                  <a:lnTo>
                    <a:pt x="0" y="12"/>
                  </a:lnTo>
                  <a:lnTo>
                    <a:pt x="12" y="0"/>
                  </a:lnTo>
                  <a:lnTo>
                    <a:pt x="22" y="1"/>
                  </a:lnTo>
                  <a:lnTo>
                    <a:pt x="29" y="2"/>
                  </a:lnTo>
                  <a:lnTo>
                    <a:pt x="37" y="4"/>
                  </a:lnTo>
                  <a:lnTo>
                    <a:pt x="42" y="8"/>
                  </a:lnTo>
                  <a:lnTo>
                    <a:pt x="44" y="12"/>
                  </a:lnTo>
                  <a:lnTo>
                    <a:pt x="47" y="17"/>
                  </a:lnTo>
                  <a:lnTo>
                    <a:pt x="47" y="20"/>
                  </a:lnTo>
                  <a:lnTo>
                    <a:pt x="44" y="25"/>
                  </a:lnTo>
                  <a:lnTo>
                    <a:pt x="42" y="29"/>
                  </a:lnTo>
                  <a:lnTo>
                    <a:pt x="37" y="33"/>
                  </a:lnTo>
                  <a:close/>
                </a:path>
              </a:pathLst>
            </a:custGeom>
            <a:solidFill>
              <a:srgbClr val="0019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18473" name="Freeform 17">
              <a:extLst>
                <a:ext uri="{FF2B5EF4-FFF2-40B4-BE49-F238E27FC236}">
                  <a16:creationId xmlns:a16="http://schemas.microsoft.com/office/drawing/2014/main" id="{730677BA-B051-41F2-8612-D2917B6BAD16}"/>
                </a:ext>
              </a:extLst>
            </p:cNvPr>
            <p:cNvSpPr>
              <a:spLocks/>
            </p:cNvSpPr>
            <p:nvPr/>
          </p:nvSpPr>
          <p:spPr bwMode="auto">
            <a:xfrm>
              <a:off x="2696" y="540"/>
              <a:ext cx="27" cy="33"/>
            </a:xfrm>
            <a:custGeom>
              <a:avLst/>
              <a:gdLst>
                <a:gd name="T0" fmla="*/ 18 w 27"/>
                <a:gd name="T1" fmla="*/ 0 h 33"/>
                <a:gd name="T2" fmla="*/ 23 w 27"/>
                <a:gd name="T3" fmla="*/ 3 h 33"/>
                <a:gd name="T4" fmla="*/ 27 w 27"/>
                <a:gd name="T5" fmla="*/ 7 h 33"/>
                <a:gd name="T6" fmla="*/ 27 w 27"/>
                <a:gd name="T7" fmla="*/ 9 h 33"/>
                <a:gd name="T8" fmla="*/ 27 w 27"/>
                <a:gd name="T9" fmla="*/ 14 h 33"/>
                <a:gd name="T10" fmla="*/ 27 w 27"/>
                <a:gd name="T11" fmla="*/ 17 h 33"/>
                <a:gd name="T12" fmla="*/ 25 w 27"/>
                <a:gd name="T13" fmla="*/ 20 h 33"/>
                <a:gd name="T14" fmla="*/ 23 w 27"/>
                <a:gd name="T15" fmla="*/ 24 h 33"/>
                <a:gd name="T16" fmla="*/ 20 w 27"/>
                <a:gd name="T17" fmla="*/ 27 h 33"/>
                <a:gd name="T18" fmla="*/ 15 w 27"/>
                <a:gd name="T19" fmla="*/ 30 h 33"/>
                <a:gd name="T20" fmla="*/ 10 w 27"/>
                <a:gd name="T21" fmla="*/ 33 h 33"/>
                <a:gd name="T22" fmla="*/ 0 w 27"/>
                <a:gd name="T23" fmla="*/ 33 h 33"/>
                <a:gd name="T24" fmla="*/ 0 w 27"/>
                <a:gd name="T25" fmla="*/ 0 h 33"/>
                <a:gd name="T26" fmla="*/ 18 w 27"/>
                <a:gd name="T27" fmla="*/ 0 h 33"/>
                <a:gd name="T28" fmla="*/ 18 w 27"/>
                <a:gd name="T29" fmla="*/ 0 h 33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27"/>
                <a:gd name="T46" fmla="*/ 0 h 33"/>
                <a:gd name="T47" fmla="*/ 27 w 27"/>
                <a:gd name="T48" fmla="*/ 33 h 33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27" h="33">
                  <a:moveTo>
                    <a:pt x="18" y="0"/>
                  </a:moveTo>
                  <a:lnTo>
                    <a:pt x="23" y="3"/>
                  </a:lnTo>
                  <a:lnTo>
                    <a:pt x="27" y="7"/>
                  </a:lnTo>
                  <a:lnTo>
                    <a:pt x="27" y="9"/>
                  </a:lnTo>
                  <a:lnTo>
                    <a:pt x="27" y="14"/>
                  </a:lnTo>
                  <a:lnTo>
                    <a:pt x="27" y="17"/>
                  </a:lnTo>
                  <a:lnTo>
                    <a:pt x="25" y="20"/>
                  </a:lnTo>
                  <a:lnTo>
                    <a:pt x="23" y="24"/>
                  </a:lnTo>
                  <a:lnTo>
                    <a:pt x="20" y="27"/>
                  </a:lnTo>
                  <a:lnTo>
                    <a:pt x="15" y="30"/>
                  </a:lnTo>
                  <a:lnTo>
                    <a:pt x="10" y="33"/>
                  </a:lnTo>
                  <a:lnTo>
                    <a:pt x="0" y="33"/>
                  </a:lnTo>
                  <a:lnTo>
                    <a:pt x="0" y="0"/>
                  </a:lnTo>
                  <a:lnTo>
                    <a:pt x="18" y="0"/>
                  </a:lnTo>
                  <a:close/>
                </a:path>
              </a:pathLst>
            </a:custGeom>
            <a:solidFill>
              <a:srgbClr val="0019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18474" name="Freeform 18">
              <a:extLst>
                <a:ext uri="{FF2B5EF4-FFF2-40B4-BE49-F238E27FC236}">
                  <a16:creationId xmlns:a16="http://schemas.microsoft.com/office/drawing/2014/main" id="{74CDB694-C372-47C8-A06E-20238B4735D8}"/>
                </a:ext>
              </a:extLst>
            </p:cNvPr>
            <p:cNvSpPr>
              <a:spLocks/>
            </p:cNvSpPr>
            <p:nvPr/>
          </p:nvSpPr>
          <p:spPr bwMode="auto">
            <a:xfrm>
              <a:off x="2802" y="552"/>
              <a:ext cx="274" cy="124"/>
            </a:xfrm>
            <a:custGeom>
              <a:avLst/>
              <a:gdLst>
                <a:gd name="T0" fmla="*/ 272 w 274"/>
                <a:gd name="T1" fmla="*/ 53 h 124"/>
                <a:gd name="T2" fmla="*/ 274 w 274"/>
                <a:gd name="T3" fmla="*/ 66 h 124"/>
                <a:gd name="T4" fmla="*/ 272 w 274"/>
                <a:gd name="T5" fmla="*/ 76 h 124"/>
                <a:gd name="T6" fmla="*/ 265 w 274"/>
                <a:gd name="T7" fmla="*/ 86 h 124"/>
                <a:gd name="T8" fmla="*/ 252 w 274"/>
                <a:gd name="T9" fmla="*/ 94 h 124"/>
                <a:gd name="T10" fmla="*/ 235 w 274"/>
                <a:gd name="T11" fmla="*/ 101 h 124"/>
                <a:gd name="T12" fmla="*/ 218 w 274"/>
                <a:gd name="T13" fmla="*/ 108 h 124"/>
                <a:gd name="T14" fmla="*/ 198 w 274"/>
                <a:gd name="T15" fmla="*/ 112 h 124"/>
                <a:gd name="T16" fmla="*/ 176 w 274"/>
                <a:gd name="T17" fmla="*/ 117 h 124"/>
                <a:gd name="T18" fmla="*/ 154 w 274"/>
                <a:gd name="T19" fmla="*/ 120 h 124"/>
                <a:gd name="T20" fmla="*/ 132 w 274"/>
                <a:gd name="T21" fmla="*/ 124 h 124"/>
                <a:gd name="T22" fmla="*/ 115 w 274"/>
                <a:gd name="T23" fmla="*/ 124 h 124"/>
                <a:gd name="T24" fmla="*/ 98 w 274"/>
                <a:gd name="T25" fmla="*/ 123 h 124"/>
                <a:gd name="T26" fmla="*/ 83 w 274"/>
                <a:gd name="T27" fmla="*/ 120 h 124"/>
                <a:gd name="T28" fmla="*/ 66 w 274"/>
                <a:gd name="T29" fmla="*/ 117 h 124"/>
                <a:gd name="T30" fmla="*/ 51 w 274"/>
                <a:gd name="T31" fmla="*/ 112 h 124"/>
                <a:gd name="T32" fmla="*/ 39 w 274"/>
                <a:gd name="T33" fmla="*/ 108 h 124"/>
                <a:gd name="T34" fmla="*/ 27 w 274"/>
                <a:gd name="T35" fmla="*/ 102 h 124"/>
                <a:gd name="T36" fmla="*/ 17 w 274"/>
                <a:gd name="T37" fmla="*/ 96 h 124"/>
                <a:gd name="T38" fmla="*/ 7 w 274"/>
                <a:gd name="T39" fmla="*/ 90 h 124"/>
                <a:gd name="T40" fmla="*/ 0 w 274"/>
                <a:gd name="T41" fmla="*/ 83 h 124"/>
                <a:gd name="T42" fmla="*/ 0 w 274"/>
                <a:gd name="T43" fmla="*/ 75 h 124"/>
                <a:gd name="T44" fmla="*/ 0 w 274"/>
                <a:gd name="T45" fmla="*/ 68 h 124"/>
                <a:gd name="T46" fmla="*/ 0 w 274"/>
                <a:gd name="T47" fmla="*/ 61 h 124"/>
                <a:gd name="T48" fmla="*/ 2 w 274"/>
                <a:gd name="T49" fmla="*/ 54 h 124"/>
                <a:gd name="T50" fmla="*/ 7 w 274"/>
                <a:gd name="T51" fmla="*/ 48 h 124"/>
                <a:gd name="T52" fmla="*/ 12 w 274"/>
                <a:gd name="T53" fmla="*/ 42 h 124"/>
                <a:gd name="T54" fmla="*/ 17 w 274"/>
                <a:gd name="T55" fmla="*/ 36 h 124"/>
                <a:gd name="T56" fmla="*/ 24 w 274"/>
                <a:gd name="T57" fmla="*/ 31 h 124"/>
                <a:gd name="T58" fmla="*/ 34 w 274"/>
                <a:gd name="T59" fmla="*/ 26 h 124"/>
                <a:gd name="T60" fmla="*/ 44 w 274"/>
                <a:gd name="T61" fmla="*/ 21 h 124"/>
                <a:gd name="T62" fmla="*/ 51 w 274"/>
                <a:gd name="T63" fmla="*/ 15 h 124"/>
                <a:gd name="T64" fmla="*/ 59 w 274"/>
                <a:gd name="T65" fmla="*/ 12 h 124"/>
                <a:gd name="T66" fmla="*/ 68 w 274"/>
                <a:gd name="T67" fmla="*/ 8 h 124"/>
                <a:gd name="T68" fmla="*/ 81 w 274"/>
                <a:gd name="T69" fmla="*/ 7 h 124"/>
                <a:gd name="T70" fmla="*/ 91 w 274"/>
                <a:gd name="T71" fmla="*/ 5 h 124"/>
                <a:gd name="T72" fmla="*/ 103 w 274"/>
                <a:gd name="T73" fmla="*/ 5 h 124"/>
                <a:gd name="T74" fmla="*/ 115 w 274"/>
                <a:gd name="T75" fmla="*/ 4 h 124"/>
                <a:gd name="T76" fmla="*/ 127 w 274"/>
                <a:gd name="T77" fmla="*/ 3 h 124"/>
                <a:gd name="T78" fmla="*/ 140 w 274"/>
                <a:gd name="T79" fmla="*/ 2 h 124"/>
                <a:gd name="T80" fmla="*/ 152 w 274"/>
                <a:gd name="T81" fmla="*/ 0 h 124"/>
                <a:gd name="T82" fmla="*/ 171 w 274"/>
                <a:gd name="T83" fmla="*/ 0 h 124"/>
                <a:gd name="T84" fmla="*/ 189 w 274"/>
                <a:gd name="T85" fmla="*/ 3 h 124"/>
                <a:gd name="T86" fmla="*/ 203 w 274"/>
                <a:gd name="T87" fmla="*/ 6 h 124"/>
                <a:gd name="T88" fmla="*/ 218 w 274"/>
                <a:gd name="T89" fmla="*/ 12 h 124"/>
                <a:gd name="T90" fmla="*/ 230 w 274"/>
                <a:gd name="T91" fmla="*/ 18 h 124"/>
                <a:gd name="T92" fmla="*/ 243 w 274"/>
                <a:gd name="T93" fmla="*/ 24 h 124"/>
                <a:gd name="T94" fmla="*/ 252 w 274"/>
                <a:gd name="T95" fmla="*/ 31 h 124"/>
                <a:gd name="T96" fmla="*/ 260 w 274"/>
                <a:gd name="T97" fmla="*/ 38 h 124"/>
                <a:gd name="T98" fmla="*/ 267 w 274"/>
                <a:gd name="T99" fmla="*/ 46 h 124"/>
                <a:gd name="T100" fmla="*/ 272 w 274"/>
                <a:gd name="T101" fmla="*/ 53 h 124"/>
                <a:gd name="T102" fmla="*/ 272 w 274"/>
                <a:gd name="T103" fmla="*/ 53 h 124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274"/>
                <a:gd name="T157" fmla="*/ 0 h 124"/>
                <a:gd name="T158" fmla="*/ 274 w 274"/>
                <a:gd name="T159" fmla="*/ 124 h 124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274" h="124">
                  <a:moveTo>
                    <a:pt x="272" y="53"/>
                  </a:moveTo>
                  <a:lnTo>
                    <a:pt x="274" y="66"/>
                  </a:lnTo>
                  <a:lnTo>
                    <a:pt x="272" y="76"/>
                  </a:lnTo>
                  <a:lnTo>
                    <a:pt x="265" y="86"/>
                  </a:lnTo>
                  <a:lnTo>
                    <a:pt x="252" y="94"/>
                  </a:lnTo>
                  <a:lnTo>
                    <a:pt x="235" y="101"/>
                  </a:lnTo>
                  <a:lnTo>
                    <a:pt x="218" y="108"/>
                  </a:lnTo>
                  <a:lnTo>
                    <a:pt x="198" y="112"/>
                  </a:lnTo>
                  <a:lnTo>
                    <a:pt x="176" y="117"/>
                  </a:lnTo>
                  <a:lnTo>
                    <a:pt x="154" y="120"/>
                  </a:lnTo>
                  <a:lnTo>
                    <a:pt x="132" y="124"/>
                  </a:lnTo>
                  <a:lnTo>
                    <a:pt x="115" y="124"/>
                  </a:lnTo>
                  <a:lnTo>
                    <a:pt x="98" y="123"/>
                  </a:lnTo>
                  <a:lnTo>
                    <a:pt x="83" y="120"/>
                  </a:lnTo>
                  <a:lnTo>
                    <a:pt x="66" y="117"/>
                  </a:lnTo>
                  <a:lnTo>
                    <a:pt x="51" y="112"/>
                  </a:lnTo>
                  <a:lnTo>
                    <a:pt x="39" y="108"/>
                  </a:lnTo>
                  <a:lnTo>
                    <a:pt x="27" y="102"/>
                  </a:lnTo>
                  <a:lnTo>
                    <a:pt x="17" y="96"/>
                  </a:lnTo>
                  <a:lnTo>
                    <a:pt x="7" y="90"/>
                  </a:lnTo>
                  <a:lnTo>
                    <a:pt x="0" y="83"/>
                  </a:lnTo>
                  <a:lnTo>
                    <a:pt x="0" y="75"/>
                  </a:lnTo>
                  <a:lnTo>
                    <a:pt x="0" y="68"/>
                  </a:lnTo>
                  <a:lnTo>
                    <a:pt x="0" y="61"/>
                  </a:lnTo>
                  <a:lnTo>
                    <a:pt x="2" y="54"/>
                  </a:lnTo>
                  <a:lnTo>
                    <a:pt x="7" y="48"/>
                  </a:lnTo>
                  <a:lnTo>
                    <a:pt x="12" y="42"/>
                  </a:lnTo>
                  <a:lnTo>
                    <a:pt x="17" y="36"/>
                  </a:lnTo>
                  <a:lnTo>
                    <a:pt x="24" y="31"/>
                  </a:lnTo>
                  <a:lnTo>
                    <a:pt x="34" y="26"/>
                  </a:lnTo>
                  <a:lnTo>
                    <a:pt x="44" y="21"/>
                  </a:lnTo>
                  <a:lnTo>
                    <a:pt x="51" y="15"/>
                  </a:lnTo>
                  <a:lnTo>
                    <a:pt x="59" y="12"/>
                  </a:lnTo>
                  <a:lnTo>
                    <a:pt x="68" y="8"/>
                  </a:lnTo>
                  <a:lnTo>
                    <a:pt x="81" y="7"/>
                  </a:lnTo>
                  <a:lnTo>
                    <a:pt x="91" y="5"/>
                  </a:lnTo>
                  <a:lnTo>
                    <a:pt x="103" y="5"/>
                  </a:lnTo>
                  <a:lnTo>
                    <a:pt x="115" y="4"/>
                  </a:lnTo>
                  <a:lnTo>
                    <a:pt x="127" y="3"/>
                  </a:lnTo>
                  <a:lnTo>
                    <a:pt x="140" y="2"/>
                  </a:lnTo>
                  <a:lnTo>
                    <a:pt x="152" y="0"/>
                  </a:lnTo>
                  <a:lnTo>
                    <a:pt x="171" y="0"/>
                  </a:lnTo>
                  <a:lnTo>
                    <a:pt x="189" y="3"/>
                  </a:lnTo>
                  <a:lnTo>
                    <a:pt x="203" y="6"/>
                  </a:lnTo>
                  <a:lnTo>
                    <a:pt x="218" y="12"/>
                  </a:lnTo>
                  <a:lnTo>
                    <a:pt x="230" y="18"/>
                  </a:lnTo>
                  <a:lnTo>
                    <a:pt x="243" y="24"/>
                  </a:lnTo>
                  <a:lnTo>
                    <a:pt x="252" y="31"/>
                  </a:lnTo>
                  <a:lnTo>
                    <a:pt x="260" y="38"/>
                  </a:lnTo>
                  <a:lnTo>
                    <a:pt x="267" y="46"/>
                  </a:lnTo>
                  <a:lnTo>
                    <a:pt x="272" y="53"/>
                  </a:lnTo>
                  <a:close/>
                </a:path>
              </a:pathLst>
            </a:custGeom>
            <a:solidFill>
              <a:srgbClr val="0019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18475" name="Freeform 19">
              <a:extLst>
                <a:ext uri="{FF2B5EF4-FFF2-40B4-BE49-F238E27FC236}">
                  <a16:creationId xmlns:a16="http://schemas.microsoft.com/office/drawing/2014/main" id="{F00C3702-8BE8-459B-B923-53834FFDBD21}"/>
                </a:ext>
              </a:extLst>
            </p:cNvPr>
            <p:cNvSpPr>
              <a:spLocks/>
            </p:cNvSpPr>
            <p:nvPr/>
          </p:nvSpPr>
          <p:spPr bwMode="auto">
            <a:xfrm>
              <a:off x="2826" y="564"/>
              <a:ext cx="223" cy="99"/>
            </a:xfrm>
            <a:custGeom>
              <a:avLst/>
              <a:gdLst>
                <a:gd name="T0" fmla="*/ 223 w 223"/>
                <a:gd name="T1" fmla="*/ 44 h 99"/>
                <a:gd name="T2" fmla="*/ 223 w 223"/>
                <a:gd name="T3" fmla="*/ 54 h 99"/>
                <a:gd name="T4" fmla="*/ 221 w 223"/>
                <a:gd name="T5" fmla="*/ 62 h 99"/>
                <a:gd name="T6" fmla="*/ 214 w 223"/>
                <a:gd name="T7" fmla="*/ 70 h 99"/>
                <a:gd name="T8" fmla="*/ 206 w 223"/>
                <a:gd name="T9" fmla="*/ 76 h 99"/>
                <a:gd name="T10" fmla="*/ 194 w 223"/>
                <a:gd name="T11" fmla="*/ 82 h 99"/>
                <a:gd name="T12" fmla="*/ 182 w 223"/>
                <a:gd name="T13" fmla="*/ 88 h 99"/>
                <a:gd name="T14" fmla="*/ 167 w 223"/>
                <a:gd name="T15" fmla="*/ 92 h 99"/>
                <a:gd name="T16" fmla="*/ 150 w 223"/>
                <a:gd name="T17" fmla="*/ 96 h 99"/>
                <a:gd name="T18" fmla="*/ 135 w 223"/>
                <a:gd name="T19" fmla="*/ 98 h 99"/>
                <a:gd name="T20" fmla="*/ 116 w 223"/>
                <a:gd name="T21" fmla="*/ 99 h 99"/>
                <a:gd name="T22" fmla="*/ 98 w 223"/>
                <a:gd name="T23" fmla="*/ 99 h 99"/>
                <a:gd name="T24" fmla="*/ 84 w 223"/>
                <a:gd name="T25" fmla="*/ 98 h 99"/>
                <a:gd name="T26" fmla="*/ 69 w 223"/>
                <a:gd name="T27" fmla="*/ 97 h 99"/>
                <a:gd name="T28" fmla="*/ 54 w 223"/>
                <a:gd name="T29" fmla="*/ 94 h 99"/>
                <a:gd name="T30" fmla="*/ 42 w 223"/>
                <a:gd name="T31" fmla="*/ 89 h 99"/>
                <a:gd name="T32" fmla="*/ 30 w 223"/>
                <a:gd name="T33" fmla="*/ 84 h 99"/>
                <a:gd name="T34" fmla="*/ 20 w 223"/>
                <a:gd name="T35" fmla="*/ 79 h 99"/>
                <a:gd name="T36" fmla="*/ 13 w 223"/>
                <a:gd name="T37" fmla="*/ 73 h 99"/>
                <a:gd name="T38" fmla="*/ 8 w 223"/>
                <a:gd name="T39" fmla="*/ 66 h 99"/>
                <a:gd name="T40" fmla="*/ 3 w 223"/>
                <a:gd name="T41" fmla="*/ 58 h 99"/>
                <a:gd name="T42" fmla="*/ 0 w 223"/>
                <a:gd name="T43" fmla="*/ 52 h 99"/>
                <a:gd name="T44" fmla="*/ 0 w 223"/>
                <a:gd name="T45" fmla="*/ 46 h 99"/>
                <a:gd name="T46" fmla="*/ 3 w 223"/>
                <a:gd name="T47" fmla="*/ 40 h 99"/>
                <a:gd name="T48" fmla="*/ 5 w 223"/>
                <a:gd name="T49" fmla="*/ 34 h 99"/>
                <a:gd name="T50" fmla="*/ 10 w 223"/>
                <a:gd name="T51" fmla="*/ 28 h 99"/>
                <a:gd name="T52" fmla="*/ 18 w 223"/>
                <a:gd name="T53" fmla="*/ 24 h 99"/>
                <a:gd name="T54" fmla="*/ 25 w 223"/>
                <a:gd name="T55" fmla="*/ 19 h 99"/>
                <a:gd name="T56" fmla="*/ 35 w 223"/>
                <a:gd name="T57" fmla="*/ 15 h 99"/>
                <a:gd name="T58" fmla="*/ 47 w 223"/>
                <a:gd name="T59" fmla="*/ 11 h 99"/>
                <a:gd name="T60" fmla="*/ 57 w 223"/>
                <a:gd name="T61" fmla="*/ 9 h 99"/>
                <a:gd name="T62" fmla="*/ 79 w 223"/>
                <a:gd name="T63" fmla="*/ 3 h 99"/>
                <a:gd name="T64" fmla="*/ 101 w 223"/>
                <a:gd name="T65" fmla="*/ 0 h 99"/>
                <a:gd name="T66" fmla="*/ 120 w 223"/>
                <a:gd name="T67" fmla="*/ 0 h 99"/>
                <a:gd name="T68" fmla="*/ 140 w 223"/>
                <a:gd name="T69" fmla="*/ 2 h 99"/>
                <a:gd name="T70" fmla="*/ 157 w 223"/>
                <a:gd name="T71" fmla="*/ 6 h 99"/>
                <a:gd name="T72" fmla="*/ 174 w 223"/>
                <a:gd name="T73" fmla="*/ 11 h 99"/>
                <a:gd name="T74" fmla="*/ 192 w 223"/>
                <a:gd name="T75" fmla="*/ 18 h 99"/>
                <a:gd name="T76" fmla="*/ 204 w 223"/>
                <a:gd name="T77" fmla="*/ 26 h 99"/>
                <a:gd name="T78" fmla="*/ 216 w 223"/>
                <a:gd name="T79" fmla="*/ 35 h 99"/>
                <a:gd name="T80" fmla="*/ 223 w 223"/>
                <a:gd name="T81" fmla="*/ 44 h 99"/>
                <a:gd name="T82" fmla="*/ 223 w 223"/>
                <a:gd name="T83" fmla="*/ 44 h 99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223"/>
                <a:gd name="T127" fmla="*/ 0 h 99"/>
                <a:gd name="T128" fmla="*/ 223 w 223"/>
                <a:gd name="T129" fmla="*/ 99 h 99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223" h="99">
                  <a:moveTo>
                    <a:pt x="223" y="44"/>
                  </a:moveTo>
                  <a:lnTo>
                    <a:pt x="223" y="54"/>
                  </a:lnTo>
                  <a:lnTo>
                    <a:pt x="221" y="62"/>
                  </a:lnTo>
                  <a:lnTo>
                    <a:pt x="214" y="70"/>
                  </a:lnTo>
                  <a:lnTo>
                    <a:pt x="206" y="76"/>
                  </a:lnTo>
                  <a:lnTo>
                    <a:pt x="194" y="82"/>
                  </a:lnTo>
                  <a:lnTo>
                    <a:pt x="182" y="88"/>
                  </a:lnTo>
                  <a:lnTo>
                    <a:pt x="167" y="92"/>
                  </a:lnTo>
                  <a:lnTo>
                    <a:pt x="150" y="96"/>
                  </a:lnTo>
                  <a:lnTo>
                    <a:pt x="135" y="98"/>
                  </a:lnTo>
                  <a:lnTo>
                    <a:pt x="116" y="99"/>
                  </a:lnTo>
                  <a:lnTo>
                    <a:pt x="98" y="99"/>
                  </a:lnTo>
                  <a:lnTo>
                    <a:pt x="84" y="98"/>
                  </a:lnTo>
                  <a:lnTo>
                    <a:pt x="69" y="97"/>
                  </a:lnTo>
                  <a:lnTo>
                    <a:pt x="54" y="94"/>
                  </a:lnTo>
                  <a:lnTo>
                    <a:pt x="42" y="89"/>
                  </a:lnTo>
                  <a:lnTo>
                    <a:pt x="30" y="84"/>
                  </a:lnTo>
                  <a:lnTo>
                    <a:pt x="20" y="79"/>
                  </a:lnTo>
                  <a:lnTo>
                    <a:pt x="13" y="73"/>
                  </a:lnTo>
                  <a:lnTo>
                    <a:pt x="8" y="66"/>
                  </a:lnTo>
                  <a:lnTo>
                    <a:pt x="3" y="58"/>
                  </a:lnTo>
                  <a:lnTo>
                    <a:pt x="0" y="52"/>
                  </a:lnTo>
                  <a:lnTo>
                    <a:pt x="0" y="46"/>
                  </a:lnTo>
                  <a:lnTo>
                    <a:pt x="3" y="40"/>
                  </a:lnTo>
                  <a:lnTo>
                    <a:pt x="5" y="34"/>
                  </a:lnTo>
                  <a:lnTo>
                    <a:pt x="10" y="28"/>
                  </a:lnTo>
                  <a:lnTo>
                    <a:pt x="18" y="24"/>
                  </a:lnTo>
                  <a:lnTo>
                    <a:pt x="25" y="19"/>
                  </a:lnTo>
                  <a:lnTo>
                    <a:pt x="35" y="15"/>
                  </a:lnTo>
                  <a:lnTo>
                    <a:pt x="47" y="11"/>
                  </a:lnTo>
                  <a:lnTo>
                    <a:pt x="57" y="9"/>
                  </a:lnTo>
                  <a:lnTo>
                    <a:pt x="79" y="3"/>
                  </a:lnTo>
                  <a:lnTo>
                    <a:pt x="101" y="0"/>
                  </a:lnTo>
                  <a:lnTo>
                    <a:pt x="120" y="0"/>
                  </a:lnTo>
                  <a:lnTo>
                    <a:pt x="140" y="2"/>
                  </a:lnTo>
                  <a:lnTo>
                    <a:pt x="157" y="6"/>
                  </a:lnTo>
                  <a:lnTo>
                    <a:pt x="174" y="11"/>
                  </a:lnTo>
                  <a:lnTo>
                    <a:pt x="192" y="18"/>
                  </a:lnTo>
                  <a:lnTo>
                    <a:pt x="204" y="26"/>
                  </a:lnTo>
                  <a:lnTo>
                    <a:pt x="216" y="35"/>
                  </a:lnTo>
                  <a:lnTo>
                    <a:pt x="223" y="44"/>
                  </a:lnTo>
                  <a:close/>
                </a:path>
              </a:pathLst>
            </a:custGeom>
            <a:solidFill>
              <a:srgbClr val="FF00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18476" name="Freeform 20">
              <a:extLst>
                <a:ext uri="{FF2B5EF4-FFF2-40B4-BE49-F238E27FC236}">
                  <a16:creationId xmlns:a16="http://schemas.microsoft.com/office/drawing/2014/main" id="{7782BCAC-A307-41C6-B00E-F9EDEA3D2802}"/>
                </a:ext>
              </a:extLst>
            </p:cNvPr>
            <p:cNvSpPr>
              <a:spLocks/>
            </p:cNvSpPr>
            <p:nvPr/>
          </p:nvSpPr>
          <p:spPr bwMode="auto">
            <a:xfrm>
              <a:off x="2544" y="602"/>
              <a:ext cx="780" cy="251"/>
            </a:xfrm>
            <a:custGeom>
              <a:avLst/>
              <a:gdLst>
                <a:gd name="T0" fmla="*/ 770 w 780"/>
                <a:gd name="T1" fmla="*/ 33 h 251"/>
                <a:gd name="T2" fmla="*/ 736 w 780"/>
                <a:gd name="T3" fmla="*/ 59 h 251"/>
                <a:gd name="T4" fmla="*/ 709 w 780"/>
                <a:gd name="T5" fmla="*/ 89 h 251"/>
                <a:gd name="T6" fmla="*/ 682 w 780"/>
                <a:gd name="T7" fmla="*/ 120 h 251"/>
                <a:gd name="T8" fmla="*/ 655 w 780"/>
                <a:gd name="T9" fmla="*/ 152 h 251"/>
                <a:gd name="T10" fmla="*/ 626 w 780"/>
                <a:gd name="T11" fmla="*/ 182 h 251"/>
                <a:gd name="T12" fmla="*/ 591 w 780"/>
                <a:gd name="T13" fmla="*/ 209 h 251"/>
                <a:gd name="T14" fmla="*/ 547 w 780"/>
                <a:gd name="T15" fmla="*/ 230 h 251"/>
                <a:gd name="T16" fmla="*/ 493 w 780"/>
                <a:gd name="T17" fmla="*/ 245 h 251"/>
                <a:gd name="T18" fmla="*/ 425 w 780"/>
                <a:gd name="T19" fmla="*/ 251 h 251"/>
                <a:gd name="T20" fmla="*/ 339 w 780"/>
                <a:gd name="T21" fmla="*/ 246 h 251"/>
                <a:gd name="T22" fmla="*/ 295 w 780"/>
                <a:gd name="T23" fmla="*/ 235 h 251"/>
                <a:gd name="T24" fmla="*/ 251 w 780"/>
                <a:gd name="T25" fmla="*/ 220 h 251"/>
                <a:gd name="T26" fmla="*/ 209 w 780"/>
                <a:gd name="T27" fmla="*/ 203 h 251"/>
                <a:gd name="T28" fmla="*/ 170 w 780"/>
                <a:gd name="T29" fmla="*/ 184 h 251"/>
                <a:gd name="T30" fmla="*/ 133 w 780"/>
                <a:gd name="T31" fmla="*/ 163 h 251"/>
                <a:gd name="T32" fmla="*/ 101 w 780"/>
                <a:gd name="T33" fmla="*/ 141 h 251"/>
                <a:gd name="T34" fmla="*/ 69 w 780"/>
                <a:gd name="T35" fmla="*/ 118 h 251"/>
                <a:gd name="T36" fmla="*/ 42 w 780"/>
                <a:gd name="T37" fmla="*/ 94 h 251"/>
                <a:gd name="T38" fmla="*/ 20 w 780"/>
                <a:gd name="T39" fmla="*/ 72 h 251"/>
                <a:gd name="T40" fmla="*/ 0 w 780"/>
                <a:gd name="T41" fmla="*/ 48 h 251"/>
                <a:gd name="T42" fmla="*/ 18 w 780"/>
                <a:gd name="T43" fmla="*/ 50 h 251"/>
                <a:gd name="T44" fmla="*/ 32 w 780"/>
                <a:gd name="T45" fmla="*/ 52 h 251"/>
                <a:gd name="T46" fmla="*/ 45 w 780"/>
                <a:gd name="T47" fmla="*/ 57 h 251"/>
                <a:gd name="T48" fmla="*/ 57 w 780"/>
                <a:gd name="T49" fmla="*/ 61 h 251"/>
                <a:gd name="T50" fmla="*/ 69 w 780"/>
                <a:gd name="T51" fmla="*/ 67 h 251"/>
                <a:gd name="T52" fmla="*/ 81 w 780"/>
                <a:gd name="T53" fmla="*/ 73 h 251"/>
                <a:gd name="T54" fmla="*/ 94 w 780"/>
                <a:gd name="T55" fmla="*/ 78 h 251"/>
                <a:gd name="T56" fmla="*/ 106 w 780"/>
                <a:gd name="T57" fmla="*/ 83 h 251"/>
                <a:gd name="T58" fmla="*/ 118 w 780"/>
                <a:gd name="T59" fmla="*/ 86 h 251"/>
                <a:gd name="T60" fmla="*/ 133 w 780"/>
                <a:gd name="T61" fmla="*/ 89 h 251"/>
                <a:gd name="T62" fmla="*/ 172 w 780"/>
                <a:gd name="T63" fmla="*/ 96 h 251"/>
                <a:gd name="T64" fmla="*/ 211 w 780"/>
                <a:gd name="T65" fmla="*/ 102 h 251"/>
                <a:gd name="T66" fmla="*/ 255 w 780"/>
                <a:gd name="T67" fmla="*/ 109 h 251"/>
                <a:gd name="T68" fmla="*/ 300 w 780"/>
                <a:gd name="T69" fmla="*/ 115 h 251"/>
                <a:gd name="T70" fmla="*/ 344 w 780"/>
                <a:gd name="T71" fmla="*/ 120 h 251"/>
                <a:gd name="T72" fmla="*/ 390 w 780"/>
                <a:gd name="T73" fmla="*/ 122 h 251"/>
                <a:gd name="T74" fmla="*/ 434 w 780"/>
                <a:gd name="T75" fmla="*/ 122 h 251"/>
                <a:gd name="T76" fmla="*/ 478 w 780"/>
                <a:gd name="T77" fmla="*/ 118 h 251"/>
                <a:gd name="T78" fmla="*/ 520 w 780"/>
                <a:gd name="T79" fmla="*/ 110 h 251"/>
                <a:gd name="T80" fmla="*/ 559 w 780"/>
                <a:gd name="T81" fmla="*/ 98 h 251"/>
                <a:gd name="T82" fmla="*/ 584 w 780"/>
                <a:gd name="T83" fmla="*/ 89 h 251"/>
                <a:gd name="T84" fmla="*/ 608 w 780"/>
                <a:gd name="T85" fmla="*/ 80 h 251"/>
                <a:gd name="T86" fmla="*/ 633 w 780"/>
                <a:gd name="T87" fmla="*/ 70 h 251"/>
                <a:gd name="T88" fmla="*/ 657 w 780"/>
                <a:gd name="T89" fmla="*/ 61 h 251"/>
                <a:gd name="T90" fmla="*/ 682 w 780"/>
                <a:gd name="T91" fmla="*/ 52 h 251"/>
                <a:gd name="T92" fmla="*/ 704 w 780"/>
                <a:gd name="T93" fmla="*/ 42 h 251"/>
                <a:gd name="T94" fmla="*/ 726 w 780"/>
                <a:gd name="T95" fmla="*/ 33 h 251"/>
                <a:gd name="T96" fmla="*/ 748 w 780"/>
                <a:gd name="T97" fmla="*/ 22 h 251"/>
                <a:gd name="T98" fmla="*/ 765 w 780"/>
                <a:gd name="T99" fmla="*/ 11 h 251"/>
                <a:gd name="T100" fmla="*/ 780 w 780"/>
                <a:gd name="T101" fmla="*/ 0 h 251"/>
                <a:gd name="T102" fmla="*/ 770 w 780"/>
                <a:gd name="T103" fmla="*/ 33 h 251"/>
                <a:gd name="T104" fmla="*/ 770 w 780"/>
                <a:gd name="T105" fmla="*/ 33 h 251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780"/>
                <a:gd name="T160" fmla="*/ 0 h 251"/>
                <a:gd name="T161" fmla="*/ 780 w 780"/>
                <a:gd name="T162" fmla="*/ 251 h 251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780" h="251">
                  <a:moveTo>
                    <a:pt x="770" y="33"/>
                  </a:moveTo>
                  <a:lnTo>
                    <a:pt x="736" y="59"/>
                  </a:lnTo>
                  <a:lnTo>
                    <a:pt x="709" y="89"/>
                  </a:lnTo>
                  <a:lnTo>
                    <a:pt x="682" y="120"/>
                  </a:lnTo>
                  <a:lnTo>
                    <a:pt x="655" y="152"/>
                  </a:lnTo>
                  <a:lnTo>
                    <a:pt x="626" y="182"/>
                  </a:lnTo>
                  <a:lnTo>
                    <a:pt x="591" y="209"/>
                  </a:lnTo>
                  <a:lnTo>
                    <a:pt x="547" y="230"/>
                  </a:lnTo>
                  <a:lnTo>
                    <a:pt x="493" y="245"/>
                  </a:lnTo>
                  <a:lnTo>
                    <a:pt x="425" y="251"/>
                  </a:lnTo>
                  <a:lnTo>
                    <a:pt x="339" y="246"/>
                  </a:lnTo>
                  <a:lnTo>
                    <a:pt x="295" y="235"/>
                  </a:lnTo>
                  <a:lnTo>
                    <a:pt x="251" y="220"/>
                  </a:lnTo>
                  <a:lnTo>
                    <a:pt x="209" y="203"/>
                  </a:lnTo>
                  <a:lnTo>
                    <a:pt x="170" y="184"/>
                  </a:lnTo>
                  <a:lnTo>
                    <a:pt x="133" y="163"/>
                  </a:lnTo>
                  <a:lnTo>
                    <a:pt x="101" y="141"/>
                  </a:lnTo>
                  <a:lnTo>
                    <a:pt x="69" y="118"/>
                  </a:lnTo>
                  <a:lnTo>
                    <a:pt x="42" y="94"/>
                  </a:lnTo>
                  <a:lnTo>
                    <a:pt x="20" y="72"/>
                  </a:lnTo>
                  <a:lnTo>
                    <a:pt x="0" y="48"/>
                  </a:lnTo>
                  <a:lnTo>
                    <a:pt x="18" y="50"/>
                  </a:lnTo>
                  <a:lnTo>
                    <a:pt x="32" y="52"/>
                  </a:lnTo>
                  <a:lnTo>
                    <a:pt x="45" y="57"/>
                  </a:lnTo>
                  <a:lnTo>
                    <a:pt x="57" y="61"/>
                  </a:lnTo>
                  <a:lnTo>
                    <a:pt x="69" y="67"/>
                  </a:lnTo>
                  <a:lnTo>
                    <a:pt x="81" y="73"/>
                  </a:lnTo>
                  <a:lnTo>
                    <a:pt x="94" y="78"/>
                  </a:lnTo>
                  <a:lnTo>
                    <a:pt x="106" y="83"/>
                  </a:lnTo>
                  <a:lnTo>
                    <a:pt x="118" y="86"/>
                  </a:lnTo>
                  <a:lnTo>
                    <a:pt x="133" y="89"/>
                  </a:lnTo>
                  <a:lnTo>
                    <a:pt x="172" y="96"/>
                  </a:lnTo>
                  <a:lnTo>
                    <a:pt x="211" y="102"/>
                  </a:lnTo>
                  <a:lnTo>
                    <a:pt x="255" y="109"/>
                  </a:lnTo>
                  <a:lnTo>
                    <a:pt x="300" y="115"/>
                  </a:lnTo>
                  <a:lnTo>
                    <a:pt x="344" y="120"/>
                  </a:lnTo>
                  <a:lnTo>
                    <a:pt x="390" y="122"/>
                  </a:lnTo>
                  <a:lnTo>
                    <a:pt x="434" y="122"/>
                  </a:lnTo>
                  <a:lnTo>
                    <a:pt x="478" y="118"/>
                  </a:lnTo>
                  <a:lnTo>
                    <a:pt x="520" y="110"/>
                  </a:lnTo>
                  <a:lnTo>
                    <a:pt x="559" y="98"/>
                  </a:lnTo>
                  <a:lnTo>
                    <a:pt x="584" y="89"/>
                  </a:lnTo>
                  <a:lnTo>
                    <a:pt x="608" y="80"/>
                  </a:lnTo>
                  <a:lnTo>
                    <a:pt x="633" y="70"/>
                  </a:lnTo>
                  <a:lnTo>
                    <a:pt x="657" y="61"/>
                  </a:lnTo>
                  <a:lnTo>
                    <a:pt x="682" y="52"/>
                  </a:lnTo>
                  <a:lnTo>
                    <a:pt x="704" y="42"/>
                  </a:lnTo>
                  <a:lnTo>
                    <a:pt x="726" y="33"/>
                  </a:lnTo>
                  <a:lnTo>
                    <a:pt x="748" y="22"/>
                  </a:lnTo>
                  <a:lnTo>
                    <a:pt x="765" y="11"/>
                  </a:lnTo>
                  <a:lnTo>
                    <a:pt x="780" y="0"/>
                  </a:lnTo>
                  <a:lnTo>
                    <a:pt x="770" y="33"/>
                  </a:lnTo>
                  <a:close/>
                </a:path>
              </a:pathLst>
            </a:custGeom>
            <a:solidFill>
              <a:srgbClr val="0019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18477" name="Freeform 21">
              <a:extLst>
                <a:ext uri="{FF2B5EF4-FFF2-40B4-BE49-F238E27FC236}">
                  <a16:creationId xmlns:a16="http://schemas.microsoft.com/office/drawing/2014/main" id="{CACD44D0-D202-47F2-A9A9-6E9A0E154AF4}"/>
                </a:ext>
              </a:extLst>
            </p:cNvPr>
            <p:cNvSpPr>
              <a:spLocks/>
            </p:cNvSpPr>
            <p:nvPr/>
          </p:nvSpPr>
          <p:spPr bwMode="auto">
            <a:xfrm>
              <a:off x="3135" y="676"/>
              <a:ext cx="86" cy="94"/>
            </a:xfrm>
            <a:custGeom>
              <a:avLst/>
              <a:gdLst>
                <a:gd name="T0" fmla="*/ 20 w 86"/>
                <a:gd name="T1" fmla="*/ 94 h 94"/>
                <a:gd name="T2" fmla="*/ 15 w 86"/>
                <a:gd name="T3" fmla="*/ 84 h 94"/>
                <a:gd name="T4" fmla="*/ 10 w 86"/>
                <a:gd name="T5" fmla="*/ 74 h 94"/>
                <a:gd name="T6" fmla="*/ 5 w 86"/>
                <a:gd name="T7" fmla="*/ 64 h 94"/>
                <a:gd name="T8" fmla="*/ 0 w 86"/>
                <a:gd name="T9" fmla="*/ 52 h 94"/>
                <a:gd name="T10" fmla="*/ 0 w 86"/>
                <a:gd name="T11" fmla="*/ 42 h 94"/>
                <a:gd name="T12" fmla="*/ 5 w 86"/>
                <a:gd name="T13" fmla="*/ 31 h 94"/>
                <a:gd name="T14" fmla="*/ 12 w 86"/>
                <a:gd name="T15" fmla="*/ 22 h 94"/>
                <a:gd name="T16" fmla="*/ 25 w 86"/>
                <a:gd name="T17" fmla="*/ 12 h 94"/>
                <a:gd name="T18" fmla="*/ 44 w 86"/>
                <a:gd name="T19" fmla="*/ 6 h 94"/>
                <a:gd name="T20" fmla="*/ 71 w 86"/>
                <a:gd name="T21" fmla="*/ 0 h 94"/>
                <a:gd name="T22" fmla="*/ 81 w 86"/>
                <a:gd name="T23" fmla="*/ 9 h 94"/>
                <a:gd name="T24" fmla="*/ 86 w 86"/>
                <a:gd name="T25" fmla="*/ 18 h 94"/>
                <a:gd name="T26" fmla="*/ 84 w 86"/>
                <a:gd name="T27" fmla="*/ 28 h 94"/>
                <a:gd name="T28" fmla="*/ 81 w 86"/>
                <a:gd name="T29" fmla="*/ 38 h 94"/>
                <a:gd name="T30" fmla="*/ 74 w 86"/>
                <a:gd name="T31" fmla="*/ 48 h 94"/>
                <a:gd name="T32" fmla="*/ 64 w 86"/>
                <a:gd name="T33" fmla="*/ 57 h 94"/>
                <a:gd name="T34" fmla="*/ 52 w 86"/>
                <a:gd name="T35" fmla="*/ 66 h 94"/>
                <a:gd name="T36" fmla="*/ 42 w 86"/>
                <a:gd name="T37" fmla="*/ 76 h 94"/>
                <a:gd name="T38" fmla="*/ 30 w 86"/>
                <a:gd name="T39" fmla="*/ 86 h 94"/>
                <a:gd name="T40" fmla="*/ 20 w 86"/>
                <a:gd name="T41" fmla="*/ 94 h 94"/>
                <a:gd name="T42" fmla="*/ 20 w 86"/>
                <a:gd name="T43" fmla="*/ 94 h 94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86"/>
                <a:gd name="T67" fmla="*/ 0 h 94"/>
                <a:gd name="T68" fmla="*/ 86 w 86"/>
                <a:gd name="T69" fmla="*/ 94 h 94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86" h="94">
                  <a:moveTo>
                    <a:pt x="20" y="94"/>
                  </a:moveTo>
                  <a:lnTo>
                    <a:pt x="15" y="84"/>
                  </a:lnTo>
                  <a:lnTo>
                    <a:pt x="10" y="74"/>
                  </a:lnTo>
                  <a:lnTo>
                    <a:pt x="5" y="64"/>
                  </a:lnTo>
                  <a:lnTo>
                    <a:pt x="0" y="52"/>
                  </a:lnTo>
                  <a:lnTo>
                    <a:pt x="0" y="42"/>
                  </a:lnTo>
                  <a:lnTo>
                    <a:pt x="5" y="31"/>
                  </a:lnTo>
                  <a:lnTo>
                    <a:pt x="12" y="22"/>
                  </a:lnTo>
                  <a:lnTo>
                    <a:pt x="25" y="12"/>
                  </a:lnTo>
                  <a:lnTo>
                    <a:pt x="44" y="6"/>
                  </a:lnTo>
                  <a:lnTo>
                    <a:pt x="71" y="0"/>
                  </a:lnTo>
                  <a:lnTo>
                    <a:pt x="81" y="9"/>
                  </a:lnTo>
                  <a:lnTo>
                    <a:pt x="86" y="18"/>
                  </a:lnTo>
                  <a:lnTo>
                    <a:pt x="84" y="28"/>
                  </a:lnTo>
                  <a:lnTo>
                    <a:pt x="81" y="38"/>
                  </a:lnTo>
                  <a:lnTo>
                    <a:pt x="74" y="48"/>
                  </a:lnTo>
                  <a:lnTo>
                    <a:pt x="64" y="57"/>
                  </a:lnTo>
                  <a:lnTo>
                    <a:pt x="52" y="66"/>
                  </a:lnTo>
                  <a:lnTo>
                    <a:pt x="42" y="76"/>
                  </a:lnTo>
                  <a:lnTo>
                    <a:pt x="30" y="86"/>
                  </a:lnTo>
                  <a:lnTo>
                    <a:pt x="20" y="9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18478" name="Freeform 22">
              <a:extLst>
                <a:ext uri="{FF2B5EF4-FFF2-40B4-BE49-F238E27FC236}">
                  <a16:creationId xmlns:a16="http://schemas.microsoft.com/office/drawing/2014/main" id="{2F6D57D3-D35D-46BA-B8A2-C30E8DDF308B}"/>
                </a:ext>
              </a:extLst>
            </p:cNvPr>
            <p:cNvSpPr>
              <a:spLocks/>
            </p:cNvSpPr>
            <p:nvPr/>
          </p:nvSpPr>
          <p:spPr bwMode="auto">
            <a:xfrm>
              <a:off x="2677" y="700"/>
              <a:ext cx="100" cy="90"/>
            </a:xfrm>
            <a:custGeom>
              <a:avLst/>
              <a:gdLst>
                <a:gd name="T0" fmla="*/ 100 w 100"/>
                <a:gd name="T1" fmla="*/ 90 h 90"/>
                <a:gd name="T2" fmla="*/ 88 w 100"/>
                <a:gd name="T3" fmla="*/ 89 h 90"/>
                <a:gd name="T4" fmla="*/ 76 w 100"/>
                <a:gd name="T5" fmla="*/ 86 h 90"/>
                <a:gd name="T6" fmla="*/ 64 w 100"/>
                <a:gd name="T7" fmla="*/ 82 h 90"/>
                <a:gd name="T8" fmla="*/ 51 w 100"/>
                <a:gd name="T9" fmla="*/ 78 h 90"/>
                <a:gd name="T10" fmla="*/ 42 w 100"/>
                <a:gd name="T11" fmla="*/ 72 h 90"/>
                <a:gd name="T12" fmla="*/ 32 w 100"/>
                <a:gd name="T13" fmla="*/ 65 h 90"/>
                <a:gd name="T14" fmla="*/ 24 w 100"/>
                <a:gd name="T15" fmla="*/ 59 h 90"/>
                <a:gd name="T16" fmla="*/ 15 w 100"/>
                <a:gd name="T17" fmla="*/ 52 h 90"/>
                <a:gd name="T18" fmla="*/ 7 w 100"/>
                <a:gd name="T19" fmla="*/ 47 h 90"/>
                <a:gd name="T20" fmla="*/ 0 w 100"/>
                <a:gd name="T21" fmla="*/ 41 h 90"/>
                <a:gd name="T22" fmla="*/ 0 w 100"/>
                <a:gd name="T23" fmla="*/ 0 h 90"/>
                <a:gd name="T24" fmla="*/ 32 w 100"/>
                <a:gd name="T25" fmla="*/ 1 h 90"/>
                <a:gd name="T26" fmla="*/ 54 w 100"/>
                <a:gd name="T27" fmla="*/ 7 h 90"/>
                <a:gd name="T28" fmla="*/ 68 w 100"/>
                <a:gd name="T29" fmla="*/ 14 h 90"/>
                <a:gd name="T30" fmla="*/ 78 w 100"/>
                <a:gd name="T31" fmla="*/ 24 h 90"/>
                <a:gd name="T32" fmla="*/ 81 w 100"/>
                <a:gd name="T33" fmla="*/ 34 h 90"/>
                <a:gd name="T34" fmla="*/ 83 w 100"/>
                <a:gd name="T35" fmla="*/ 46 h 90"/>
                <a:gd name="T36" fmla="*/ 83 w 100"/>
                <a:gd name="T37" fmla="*/ 58 h 90"/>
                <a:gd name="T38" fmla="*/ 86 w 100"/>
                <a:gd name="T39" fmla="*/ 70 h 90"/>
                <a:gd name="T40" fmla="*/ 91 w 100"/>
                <a:gd name="T41" fmla="*/ 81 h 90"/>
                <a:gd name="T42" fmla="*/ 100 w 100"/>
                <a:gd name="T43" fmla="*/ 90 h 90"/>
                <a:gd name="T44" fmla="*/ 100 w 100"/>
                <a:gd name="T45" fmla="*/ 90 h 90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100"/>
                <a:gd name="T70" fmla="*/ 0 h 90"/>
                <a:gd name="T71" fmla="*/ 100 w 100"/>
                <a:gd name="T72" fmla="*/ 90 h 90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100" h="90">
                  <a:moveTo>
                    <a:pt x="100" y="90"/>
                  </a:moveTo>
                  <a:lnTo>
                    <a:pt x="88" y="89"/>
                  </a:lnTo>
                  <a:lnTo>
                    <a:pt x="76" y="86"/>
                  </a:lnTo>
                  <a:lnTo>
                    <a:pt x="64" y="82"/>
                  </a:lnTo>
                  <a:lnTo>
                    <a:pt x="51" y="78"/>
                  </a:lnTo>
                  <a:lnTo>
                    <a:pt x="42" y="72"/>
                  </a:lnTo>
                  <a:lnTo>
                    <a:pt x="32" y="65"/>
                  </a:lnTo>
                  <a:lnTo>
                    <a:pt x="24" y="59"/>
                  </a:lnTo>
                  <a:lnTo>
                    <a:pt x="15" y="52"/>
                  </a:lnTo>
                  <a:lnTo>
                    <a:pt x="7" y="47"/>
                  </a:lnTo>
                  <a:lnTo>
                    <a:pt x="0" y="41"/>
                  </a:lnTo>
                  <a:lnTo>
                    <a:pt x="0" y="0"/>
                  </a:lnTo>
                  <a:lnTo>
                    <a:pt x="32" y="1"/>
                  </a:lnTo>
                  <a:lnTo>
                    <a:pt x="54" y="7"/>
                  </a:lnTo>
                  <a:lnTo>
                    <a:pt x="68" y="14"/>
                  </a:lnTo>
                  <a:lnTo>
                    <a:pt x="78" y="24"/>
                  </a:lnTo>
                  <a:lnTo>
                    <a:pt x="81" y="34"/>
                  </a:lnTo>
                  <a:lnTo>
                    <a:pt x="83" y="46"/>
                  </a:lnTo>
                  <a:lnTo>
                    <a:pt x="83" y="58"/>
                  </a:lnTo>
                  <a:lnTo>
                    <a:pt x="86" y="70"/>
                  </a:lnTo>
                  <a:lnTo>
                    <a:pt x="91" y="81"/>
                  </a:lnTo>
                  <a:lnTo>
                    <a:pt x="100" y="9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18479" name="Freeform 23">
              <a:extLst>
                <a:ext uri="{FF2B5EF4-FFF2-40B4-BE49-F238E27FC236}">
                  <a16:creationId xmlns:a16="http://schemas.microsoft.com/office/drawing/2014/main" id="{22224D57-2C4C-45E7-89FE-69E27EAF98CC}"/>
                </a:ext>
              </a:extLst>
            </p:cNvPr>
            <p:cNvSpPr>
              <a:spLocks/>
            </p:cNvSpPr>
            <p:nvPr/>
          </p:nvSpPr>
          <p:spPr bwMode="auto">
            <a:xfrm>
              <a:off x="2971" y="711"/>
              <a:ext cx="159" cy="129"/>
            </a:xfrm>
            <a:custGeom>
              <a:avLst/>
              <a:gdLst>
                <a:gd name="T0" fmla="*/ 132 w 159"/>
                <a:gd name="T1" fmla="*/ 0 h 129"/>
                <a:gd name="T2" fmla="*/ 132 w 159"/>
                <a:gd name="T3" fmla="*/ 12 h 129"/>
                <a:gd name="T4" fmla="*/ 135 w 159"/>
                <a:gd name="T5" fmla="*/ 22 h 129"/>
                <a:gd name="T6" fmla="*/ 140 w 159"/>
                <a:gd name="T7" fmla="*/ 32 h 129"/>
                <a:gd name="T8" fmla="*/ 147 w 159"/>
                <a:gd name="T9" fmla="*/ 41 h 129"/>
                <a:gd name="T10" fmla="*/ 152 w 159"/>
                <a:gd name="T11" fmla="*/ 52 h 129"/>
                <a:gd name="T12" fmla="*/ 157 w 159"/>
                <a:gd name="T13" fmla="*/ 62 h 129"/>
                <a:gd name="T14" fmla="*/ 159 w 159"/>
                <a:gd name="T15" fmla="*/ 71 h 129"/>
                <a:gd name="T16" fmla="*/ 159 w 159"/>
                <a:gd name="T17" fmla="*/ 80 h 129"/>
                <a:gd name="T18" fmla="*/ 152 w 159"/>
                <a:gd name="T19" fmla="*/ 91 h 129"/>
                <a:gd name="T20" fmla="*/ 140 w 159"/>
                <a:gd name="T21" fmla="*/ 100 h 129"/>
                <a:gd name="T22" fmla="*/ 130 w 159"/>
                <a:gd name="T23" fmla="*/ 104 h 129"/>
                <a:gd name="T24" fmla="*/ 118 w 159"/>
                <a:gd name="T25" fmla="*/ 109 h 129"/>
                <a:gd name="T26" fmla="*/ 108 w 159"/>
                <a:gd name="T27" fmla="*/ 112 h 129"/>
                <a:gd name="T28" fmla="*/ 96 w 159"/>
                <a:gd name="T29" fmla="*/ 116 h 129"/>
                <a:gd name="T30" fmla="*/ 83 w 159"/>
                <a:gd name="T31" fmla="*/ 119 h 129"/>
                <a:gd name="T32" fmla="*/ 71 w 159"/>
                <a:gd name="T33" fmla="*/ 123 h 129"/>
                <a:gd name="T34" fmla="*/ 59 w 159"/>
                <a:gd name="T35" fmla="*/ 125 h 129"/>
                <a:gd name="T36" fmla="*/ 44 w 159"/>
                <a:gd name="T37" fmla="*/ 127 h 129"/>
                <a:gd name="T38" fmla="*/ 32 w 159"/>
                <a:gd name="T39" fmla="*/ 128 h 129"/>
                <a:gd name="T40" fmla="*/ 15 w 159"/>
                <a:gd name="T41" fmla="*/ 129 h 129"/>
                <a:gd name="T42" fmla="*/ 15 w 159"/>
                <a:gd name="T43" fmla="*/ 119 h 129"/>
                <a:gd name="T44" fmla="*/ 12 w 159"/>
                <a:gd name="T45" fmla="*/ 109 h 129"/>
                <a:gd name="T46" fmla="*/ 10 w 159"/>
                <a:gd name="T47" fmla="*/ 99 h 129"/>
                <a:gd name="T48" fmla="*/ 7 w 159"/>
                <a:gd name="T49" fmla="*/ 88 h 129"/>
                <a:gd name="T50" fmla="*/ 5 w 159"/>
                <a:gd name="T51" fmla="*/ 78 h 129"/>
                <a:gd name="T52" fmla="*/ 2 w 159"/>
                <a:gd name="T53" fmla="*/ 69 h 129"/>
                <a:gd name="T54" fmla="*/ 0 w 159"/>
                <a:gd name="T55" fmla="*/ 59 h 129"/>
                <a:gd name="T56" fmla="*/ 0 w 159"/>
                <a:gd name="T57" fmla="*/ 47 h 129"/>
                <a:gd name="T58" fmla="*/ 0 w 159"/>
                <a:gd name="T59" fmla="*/ 37 h 129"/>
                <a:gd name="T60" fmla="*/ 0 w 159"/>
                <a:gd name="T61" fmla="*/ 27 h 129"/>
                <a:gd name="T62" fmla="*/ 15 w 159"/>
                <a:gd name="T63" fmla="*/ 25 h 129"/>
                <a:gd name="T64" fmla="*/ 29 w 159"/>
                <a:gd name="T65" fmla="*/ 23 h 129"/>
                <a:gd name="T66" fmla="*/ 44 w 159"/>
                <a:gd name="T67" fmla="*/ 21 h 129"/>
                <a:gd name="T68" fmla="*/ 56 w 159"/>
                <a:gd name="T69" fmla="*/ 19 h 129"/>
                <a:gd name="T70" fmla="*/ 71 w 159"/>
                <a:gd name="T71" fmla="*/ 16 h 129"/>
                <a:gd name="T72" fmla="*/ 83 w 159"/>
                <a:gd name="T73" fmla="*/ 14 h 129"/>
                <a:gd name="T74" fmla="*/ 96 w 159"/>
                <a:gd name="T75" fmla="*/ 12 h 129"/>
                <a:gd name="T76" fmla="*/ 108 w 159"/>
                <a:gd name="T77" fmla="*/ 8 h 129"/>
                <a:gd name="T78" fmla="*/ 120 w 159"/>
                <a:gd name="T79" fmla="*/ 5 h 129"/>
                <a:gd name="T80" fmla="*/ 132 w 159"/>
                <a:gd name="T81" fmla="*/ 0 h 129"/>
                <a:gd name="T82" fmla="*/ 132 w 159"/>
                <a:gd name="T83" fmla="*/ 0 h 129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159"/>
                <a:gd name="T127" fmla="*/ 0 h 129"/>
                <a:gd name="T128" fmla="*/ 159 w 159"/>
                <a:gd name="T129" fmla="*/ 129 h 129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159" h="129">
                  <a:moveTo>
                    <a:pt x="132" y="0"/>
                  </a:moveTo>
                  <a:lnTo>
                    <a:pt x="132" y="12"/>
                  </a:lnTo>
                  <a:lnTo>
                    <a:pt x="135" y="22"/>
                  </a:lnTo>
                  <a:lnTo>
                    <a:pt x="140" y="32"/>
                  </a:lnTo>
                  <a:lnTo>
                    <a:pt x="147" y="41"/>
                  </a:lnTo>
                  <a:lnTo>
                    <a:pt x="152" y="52"/>
                  </a:lnTo>
                  <a:lnTo>
                    <a:pt x="157" y="62"/>
                  </a:lnTo>
                  <a:lnTo>
                    <a:pt x="159" y="71"/>
                  </a:lnTo>
                  <a:lnTo>
                    <a:pt x="159" y="80"/>
                  </a:lnTo>
                  <a:lnTo>
                    <a:pt x="152" y="91"/>
                  </a:lnTo>
                  <a:lnTo>
                    <a:pt x="140" y="100"/>
                  </a:lnTo>
                  <a:lnTo>
                    <a:pt x="130" y="104"/>
                  </a:lnTo>
                  <a:lnTo>
                    <a:pt x="118" y="109"/>
                  </a:lnTo>
                  <a:lnTo>
                    <a:pt x="108" y="112"/>
                  </a:lnTo>
                  <a:lnTo>
                    <a:pt x="96" y="116"/>
                  </a:lnTo>
                  <a:lnTo>
                    <a:pt x="83" y="119"/>
                  </a:lnTo>
                  <a:lnTo>
                    <a:pt x="71" y="123"/>
                  </a:lnTo>
                  <a:lnTo>
                    <a:pt x="59" y="125"/>
                  </a:lnTo>
                  <a:lnTo>
                    <a:pt x="44" y="127"/>
                  </a:lnTo>
                  <a:lnTo>
                    <a:pt x="32" y="128"/>
                  </a:lnTo>
                  <a:lnTo>
                    <a:pt x="15" y="129"/>
                  </a:lnTo>
                  <a:lnTo>
                    <a:pt x="15" y="119"/>
                  </a:lnTo>
                  <a:lnTo>
                    <a:pt x="12" y="109"/>
                  </a:lnTo>
                  <a:lnTo>
                    <a:pt x="10" y="99"/>
                  </a:lnTo>
                  <a:lnTo>
                    <a:pt x="7" y="88"/>
                  </a:lnTo>
                  <a:lnTo>
                    <a:pt x="5" y="78"/>
                  </a:lnTo>
                  <a:lnTo>
                    <a:pt x="2" y="69"/>
                  </a:lnTo>
                  <a:lnTo>
                    <a:pt x="0" y="59"/>
                  </a:lnTo>
                  <a:lnTo>
                    <a:pt x="0" y="47"/>
                  </a:lnTo>
                  <a:lnTo>
                    <a:pt x="0" y="37"/>
                  </a:lnTo>
                  <a:lnTo>
                    <a:pt x="0" y="27"/>
                  </a:lnTo>
                  <a:lnTo>
                    <a:pt x="15" y="25"/>
                  </a:lnTo>
                  <a:lnTo>
                    <a:pt x="29" y="23"/>
                  </a:lnTo>
                  <a:lnTo>
                    <a:pt x="44" y="21"/>
                  </a:lnTo>
                  <a:lnTo>
                    <a:pt x="56" y="19"/>
                  </a:lnTo>
                  <a:lnTo>
                    <a:pt x="71" y="16"/>
                  </a:lnTo>
                  <a:lnTo>
                    <a:pt x="83" y="14"/>
                  </a:lnTo>
                  <a:lnTo>
                    <a:pt x="96" y="12"/>
                  </a:lnTo>
                  <a:lnTo>
                    <a:pt x="108" y="8"/>
                  </a:lnTo>
                  <a:lnTo>
                    <a:pt x="120" y="5"/>
                  </a:lnTo>
                  <a:lnTo>
                    <a:pt x="13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18480" name="Freeform 24">
              <a:extLst>
                <a:ext uri="{FF2B5EF4-FFF2-40B4-BE49-F238E27FC236}">
                  <a16:creationId xmlns:a16="http://schemas.microsoft.com/office/drawing/2014/main" id="{FF139314-7F83-4B67-B76E-B01AE7FA9914}"/>
                </a:ext>
              </a:extLst>
            </p:cNvPr>
            <p:cNvSpPr>
              <a:spLocks/>
            </p:cNvSpPr>
            <p:nvPr/>
          </p:nvSpPr>
          <p:spPr bwMode="auto">
            <a:xfrm>
              <a:off x="2795" y="725"/>
              <a:ext cx="159" cy="120"/>
            </a:xfrm>
            <a:custGeom>
              <a:avLst/>
              <a:gdLst>
                <a:gd name="T0" fmla="*/ 159 w 159"/>
                <a:gd name="T1" fmla="*/ 119 h 120"/>
                <a:gd name="T2" fmla="*/ 142 w 159"/>
                <a:gd name="T3" fmla="*/ 120 h 120"/>
                <a:gd name="T4" fmla="*/ 125 w 159"/>
                <a:gd name="T5" fmla="*/ 119 h 120"/>
                <a:gd name="T6" fmla="*/ 110 w 159"/>
                <a:gd name="T7" fmla="*/ 115 h 120"/>
                <a:gd name="T8" fmla="*/ 95 w 159"/>
                <a:gd name="T9" fmla="*/ 112 h 120"/>
                <a:gd name="T10" fmla="*/ 83 w 159"/>
                <a:gd name="T11" fmla="*/ 107 h 120"/>
                <a:gd name="T12" fmla="*/ 68 w 159"/>
                <a:gd name="T13" fmla="*/ 102 h 120"/>
                <a:gd name="T14" fmla="*/ 53 w 159"/>
                <a:gd name="T15" fmla="*/ 97 h 120"/>
                <a:gd name="T16" fmla="*/ 39 w 159"/>
                <a:gd name="T17" fmla="*/ 93 h 120"/>
                <a:gd name="T18" fmla="*/ 24 w 159"/>
                <a:gd name="T19" fmla="*/ 88 h 120"/>
                <a:gd name="T20" fmla="*/ 7 w 159"/>
                <a:gd name="T21" fmla="*/ 86 h 120"/>
                <a:gd name="T22" fmla="*/ 0 w 159"/>
                <a:gd name="T23" fmla="*/ 0 h 120"/>
                <a:gd name="T24" fmla="*/ 139 w 159"/>
                <a:gd name="T25" fmla="*/ 16 h 120"/>
                <a:gd name="T26" fmla="*/ 159 w 159"/>
                <a:gd name="T27" fmla="*/ 119 h 120"/>
                <a:gd name="T28" fmla="*/ 159 w 159"/>
                <a:gd name="T29" fmla="*/ 119 h 120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159"/>
                <a:gd name="T46" fmla="*/ 0 h 120"/>
                <a:gd name="T47" fmla="*/ 159 w 159"/>
                <a:gd name="T48" fmla="*/ 120 h 120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159" h="120">
                  <a:moveTo>
                    <a:pt x="159" y="119"/>
                  </a:moveTo>
                  <a:lnTo>
                    <a:pt x="142" y="120"/>
                  </a:lnTo>
                  <a:lnTo>
                    <a:pt x="125" y="119"/>
                  </a:lnTo>
                  <a:lnTo>
                    <a:pt x="110" y="115"/>
                  </a:lnTo>
                  <a:lnTo>
                    <a:pt x="95" y="112"/>
                  </a:lnTo>
                  <a:lnTo>
                    <a:pt x="83" y="107"/>
                  </a:lnTo>
                  <a:lnTo>
                    <a:pt x="68" y="102"/>
                  </a:lnTo>
                  <a:lnTo>
                    <a:pt x="53" y="97"/>
                  </a:lnTo>
                  <a:lnTo>
                    <a:pt x="39" y="93"/>
                  </a:lnTo>
                  <a:lnTo>
                    <a:pt x="24" y="88"/>
                  </a:lnTo>
                  <a:lnTo>
                    <a:pt x="7" y="86"/>
                  </a:lnTo>
                  <a:lnTo>
                    <a:pt x="0" y="0"/>
                  </a:lnTo>
                  <a:lnTo>
                    <a:pt x="139" y="16"/>
                  </a:lnTo>
                  <a:lnTo>
                    <a:pt x="159" y="11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18481" name="Freeform 25">
              <a:extLst>
                <a:ext uri="{FF2B5EF4-FFF2-40B4-BE49-F238E27FC236}">
                  <a16:creationId xmlns:a16="http://schemas.microsoft.com/office/drawing/2014/main" id="{2715EC32-142E-4595-A63B-6AB3A1495CD3}"/>
                </a:ext>
              </a:extLst>
            </p:cNvPr>
            <p:cNvSpPr>
              <a:spLocks/>
            </p:cNvSpPr>
            <p:nvPr/>
          </p:nvSpPr>
          <p:spPr bwMode="auto">
            <a:xfrm>
              <a:off x="2758" y="861"/>
              <a:ext cx="968" cy="312"/>
            </a:xfrm>
            <a:custGeom>
              <a:avLst/>
              <a:gdLst>
                <a:gd name="T0" fmla="*/ 777 w 968"/>
                <a:gd name="T1" fmla="*/ 312 h 312"/>
                <a:gd name="T2" fmla="*/ 19 w 968"/>
                <a:gd name="T3" fmla="*/ 295 h 312"/>
                <a:gd name="T4" fmla="*/ 2 w 968"/>
                <a:gd name="T5" fmla="*/ 266 h 312"/>
                <a:gd name="T6" fmla="*/ 2 w 968"/>
                <a:gd name="T7" fmla="*/ 237 h 312"/>
                <a:gd name="T8" fmla="*/ 14 w 968"/>
                <a:gd name="T9" fmla="*/ 208 h 312"/>
                <a:gd name="T10" fmla="*/ 29 w 968"/>
                <a:gd name="T11" fmla="*/ 179 h 312"/>
                <a:gd name="T12" fmla="*/ 59 w 968"/>
                <a:gd name="T13" fmla="*/ 158 h 312"/>
                <a:gd name="T14" fmla="*/ 103 w 968"/>
                <a:gd name="T15" fmla="*/ 149 h 312"/>
                <a:gd name="T16" fmla="*/ 149 w 968"/>
                <a:gd name="T17" fmla="*/ 142 h 312"/>
                <a:gd name="T18" fmla="*/ 198 w 968"/>
                <a:gd name="T19" fmla="*/ 139 h 312"/>
                <a:gd name="T20" fmla="*/ 247 w 968"/>
                <a:gd name="T21" fmla="*/ 142 h 312"/>
                <a:gd name="T22" fmla="*/ 294 w 968"/>
                <a:gd name="T23" fmla="*/ 157 h 312"/>
                <a:gd name="T24" fmla="*/ 323 w 968"/>
                <a:gd name="T25" fmla="*/ 187 h 312"/>
                <a:gd name="T26" fmla="*/ 338 w 968"/>
                <a:gd name="T27" fmla="*/ 221 h 312"/>
                <a:gd name="T28" fmla="*/ 345 w 968"/>
                <a:gd name="T29" fmla="*/ 256 h 312"/>
                <a:gd name="T30" fmla="*/ 345 w 968"/>
                <a:gd name="T31" fmla="*/ 291 h 312"/>
                <a:gd name="T32" fmla="*/ 360 w 968"/>
                <a:gd name="T33" fmla="*/ 309 h 312"/>
                <a:gd name="T34" fmla="*/ 375 w 968"/>
                <a:gd name="T35" fmla="*/ 290 h 312"/>
                <a:gd name="T36" fmla="*/ 380 w 968"/>
                <a:gd name="T37" fmla="*/ 270 h 312"/>
                <a:gd name="T38" fmla="*/ 382 w 968"/>
                <a:gd name="T39" fmla="*/ 249 h 312"/>
                <a:gd name="T40" fmla="*/ 377 w 968"/>
                <a:gd name="T41" fmla="*/ 230 h 312"/>
                <a:gd name="T42" fmla="*/ 372 w 968"/>
                <a:gd name="T43" fmla="*/ 214 h 312"/>
                <a:gd name="T44" fmla="*/ 441 w 968"/>
                <a:gd name="T45" fmla="*/ 190 h 312"/>
                <a:gd name="T46" fmla="*/ 517 w 968"/>
                <a:gd name="T47" fmla="*/ 174 h 312"/>
                <a:gd name="T48" fmla="*/ 598 w 968"/>
                <a:gd name="T49" fmla="*/ 162 h 312"/>
                <a:gd name="T50" fmla="*/ 684 w 968"/>
                <a:gd name="T51" fmla="*/ 157 h 312"/>
                <a:gd name="T52" fmla="*/ 769 w 968"/>
                <a:gd name="T53" fmla="*/ 155 h 312"/>
                <a:gd name="T54" fmla="*/ 772 w 968"/>
                <a:gd name="T55" fmla="*/ 146 h 312"/>
                <a:gd name="T56" fmla="*/ 762 w 968"/>
                <a:gd name="T57" fmla="*/ 142 h 312"/>
                <a:gd name="T58" fmla="*/ 745 w 968"/>
                <a:gd name="T59" fmla="*/ 139 h 312"/>
                <a:gd name="T60" fmla="*/ 728 w 968"/>
                <a:gd name="T61" fmla="*/ 137 h 312"/>
                <a:gd name="T62" fmla="*/ 713 w 968"/>
                <a:gd name="T63" fmla="*/ 131 h 312"/>
                <a:gd name="T64" fmla="*/ 637 w 968"/>
                <a:gd name="T65" fmla="*/ 137 h 312"/>
                <a:gd name="T66" fmla="*/ 561 w 968"/>
                <a:gd name="T67" fmla="*/ 146 h 312"/>
                <a:gd name="T68" fmla="*/ 488 w 968"/>
                <a:gd name="T69" fmla="*/ 159 h 312"/>
                <a:gd name="T70" fmla="*/ 424 w 968"/>
                <a:gd name="T71" fmla="*/ 177 h 312"/>
                <a:gd name="T72" fmla="*/ 372 w 968"/>
                <a:gd name="T73" fmla="*/ 200 h 312"/>
                <a:gd name="T74" fmla="*/ 348 w 968"/>
                <a:gd name="T75" fmla="*/ 178 h 312"/>
                <a:gd name="T76" fmla="*/ 348 w 968"/>
                <a:gd name="T77" fmla="*/ 155 h 312"/>
                <a:gd name="T78" fmla="*/ 362 w 968"/>
                <a:gd name="T79" fmla="*/ 135 h 312"/>
                <a:gd name="T80" fmla="*/ 389 w 968"/>
                <a:gd name="T81" fmla="*/ 115 h 312"/>
                <a:gd name="T82" fmla="*/ 424 w 968"/>
                <a:gd name="T83" fmla="*/ 97 h 312"/>
                <a:gd name="T84" fmla="*/ 524 w 968"/>
                <a:gd name="T85" fmla="*/ 70 h 312"/>
                <a:gd name="T86" fmla="*/ 630 w 968"/>
                <a:gd name="T87" fmla="*/ 45 h 312"/>
                <a:gd name="T88" fmla="*/ 735 w 968"/>
                <a:gd name="T89" fmla="*/ 23 h 312"/>
                <a:gd name="T90" fmla="*/ 843 w 968"/>
                <a:gd name="T91" fmla="*/ 7 h 312"/>
                <a:gd name="T92" fmla="*/ 946 w 968"/>
                <a:gd name="T93" fmla="*/ 0 h 312"/>
                <a:gd name="T94" fmla="*/ 965 w 968"/>
                <a:gd name="T95" fmla="*/ 25 h 312"/>
                <a:gd name="T96" fmla="*/ 968 w 968"/>
                <a:gd name="T97" fmla="*/ 51 h 312"/>
                <a:gd name="T98" fmla="*/ 958 w 968"/>
                <a:gd name="T99" fmla="*/ 79 h 312"/>
                <a:gd name="T100" fmla="*/ 943 w 968"/>
                <a:gd name="T101" fmla="*/ 107 h 312"/>
                <a:gd name="T102" fmla="*/ 926 w 968"/>
                <a:gd name="T103" fmla="*/ 135 h 312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968"/>
                <a:gd name="T157" fmla="*/ 0 h 312"/>
                <a:gd name="T158" fmla="*/ 968 w 968"/>
                <a:gd name="T159" fmla="*/ 312 h 312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968" h="312">
                  <a:moveTo>
                    <a:pt x="926" y="135"/>
                  </a:moveTo>
                  <a:lnTo>
                    <a:pt x="777" y="312"/>
                  </a:lnTo>
                  <a:lnTo>
                    <a:pt x="37" y="309"/>
                  </a:lnTo>
                  <a:lnTo>
                    <a:pt x="19" y="295"/>
                  </a:lnTo>
                  <a:lnTo>
                    <a:pt x="10" y="280"/>
                  </a:lnTo>
                  <a:lnTo>
                    <a:pt x="2" y="266"/>
                  </a:lnTo>
                  <a:lnTo>
                    <a:pt x="0" y="251"/>
                  </a:lnTo>
                  <a:lnTo>
                    <a:pt x="2" y="237"/>
                  </a:lnTo>
                  <a:lnTo>
                    <a:pt x="7" y="223"/>
                  </a:lnTo>
                  <a:lnTo>
                    <a:pt x="14" y="208"/>
                  </a:lnTo>
                  <a:lnTo>
                    <a:pt x="22" y="193"/>
                  </a:lnTo>
                  <a:lnTo>
                    <a:pt x="29" y="179"/>
                  </a:lnTo>
                  <a:lnTo>
                    <a:pt x="37" y="165"/>
                  </a:lnTo>
                  <a:lnTo>
                    <a:pt x="59" y="158"/>
                  </a:lnTo>
                  <a:lnTo>
                    <a:pt x="81" y="153"/>
                  </a:lnTo>
                  <a:lnTo>
                    <a:pt x="103" y="149"/>
                  </a:lnTo>
                  <a:lnTo>
                    <a:pt x="125" y="145"/>
                  </a:lnTo>
                  <a:lnTo>
                    <a:pt x="149" y="142"/>
                  </a:lnTo>
                  <a:lnTo>
                    <a:pt x="174" y="141"/>
                  </a:lnTo>
                  <a:lnTo>
                    <a:pt x="198" y="139"/>
                  </a:lnTo>
                  <a:lnTo>
                    <a:pt x="223" y="139"/>
                  </a:lnTo>
                  <a:lnTo>
                    <a:pt x="247" y="142"/>
                  </a:lnTo>
                  <a:lnTo>
                    <a:pt x="272" y="144"/>
                  </a:lnTo>
                  <a:lnTo>
                    <a:pt x="294" y="157"/>
                  </a:lnTo>
                  <a:lnTo>
                    <a:pt x="311" y="171"/>
                  </a:lnTo>
                  <a:lnTo>
                    <a:pt x="323" y="187"/>
                  </a:lnTo>
                  <a:lnTo>
                    <a:pt x="333" y="203"/>
                  </a:lnTo>
                  <a:lnTo>
                    <a:pt x="338" y="221"/>
                  </a:lnTo>
                  <a:lnTo>
                    <a:pt x="343" y="239"/>
                  </a:lnTo>
                  <a:lnTo>
                    <a:pt x="345" y="256"/>
                  </a:lnTo>
                  <a:lnTo>
                    <a:pt x="345" y="274"/>
                  </a:lnTo>
                  <a:lnTo>
                    <a:pt x="345" y="291"/>
                  </a:lnTo>
                  <a:lnTo>
                    <a:pt x="345" y="309"/>
                  </a:lnTo>
                  <a:lnTo>
                    <a:pt x="360" y="309"/>
                  </a:lnTo>
                  <a:lnTo>
                    <a:pt x="370" y="299"/>
                  </a:lnTo>
                  <a:lnTo>
                    <a:pt x="375" y="290"/>
                  </a:lnTo>
                  <a:lnTo>
                    <a:pt x="380" y="280"/>
                  </a:lnTo>
                  <a:lnTo>
                    <a:pt x="380" y="270"/>
                  </a:lnTo>
                  <a:lnTo>
                    <a:pt x="382" y="259"/>
                  </a:lnTo>
                  <a:lnTo>
                    <a:pt x="382" y="249"/>
                  </a:lnTo>
                  <a:lnTo>
                    <a:pt x="380" y="239"/>
                  </a:lnTo>
                  <a:lnTo>
                    <a:pt x="377" y="230"/>
                  </a:lnTo>
                  <a:lnTo>
                    <a:pt x="375" y="222"/>
                  </a:lnTo>
                  <a:lnTo>
                    <a:pt x="372" y="214"/>
                  </a:lnTo>
                  <a:lnTo>
                    <a:pt x="404" y="201"/>
                  </a:lnTo>
                  <a:lnTo>
                    <a:pt x="441" y="190"/>
                  </a:lnTo>
                  <a:lnTo>
                    <a:pt x="478" y="181"/>
                  </a:lnTo>
                  <a:lnTo>
                    <a:pt x="517" y="174"/>
                  </a:lnTo>
                  <a:lnTo>
                    <a:pt x="556" y="167"/>
                  </a:lnTo>
                  <a:lnTo>
                    <a:pt x="598" y="162"/>
                  </a:lnTo>
                  <a:lnTo>
                    <a:pt x="639" y="159"/>
                  </a:lnTo>
                  <a:lnTo>
                    <a:pt x="684" y="157"/>
                  </a:lnTo>
                  <a:lnTo>
                    <a:pt x="725" y="155"/>
                  </a:lnTo>
                  <a:lnTo>
                    <a:pt x="769" y="155"/>
                  </a:lnTo>
                  <a:lnTo>
                    <a:pt x="772" y="150"/>
                  </a:lnTo>
                  <a:lnTo>
                    <a:pt x="772" y="146"/>
                  </a:lnTo>
                  <a:lnTo>
                    <a:pt x="767" y="143"/>
                  </a:lnTo>
                  <a:lnTo>
                    <a:pt x="762" y="142"/>
                  </a:lnTo>
                  <a:lnTo>
                    <a:pt x="755" y="141"/>
                  </a:lnTo>
                  <a:lnTo>
                    <a:pt x="745" y="139"/>
                  </a:lnTo>
                  <a:lnTo>
                    <a:pt x="735" y="138"/>
                  </a:lnTo>
                  <a:lnTo>
                    <a:pt x="728" y="137"/>
                  </a:lnTo>
                  <a:lnTo>
                    <a:pt x="720" y="135"/>
                  </a:lnTo>
                  <a:lnTo>
                    <a:pt x="713" y="131"/>
                  </a:lnTo>
                  <a:lnTo>
                    <a:pt x="676" y="134"/>
                  </a:lnTo>
                  <a:lnTo>
                    <a:pt x="637" y="137"/>
                  </a:lnTo>
                  <a:lnTo>
                    <a:pt x="598" y="141"/>
                  </a:lnTo>
                  <a:lnTo>
                    <a:pt x="561" y="146"/>
                  </a:lnTo>
                  <a:lnTo>
                    <a:pt x="524" y="152"/>
                  </a:lnTo>
                  <a:lnTo>
                    <a:pt x="488" y="159"/>
                  </a:lnTo>
                  <a:lnTo>
                    <a:pt x="456" y="168"/>
                  </a:lnTo>
                  <a:lnTo>
                    <a:pt x="424" y="177"/>
                  </a:lnTo>
                  <a:lnTo>
                    <a:pt x="397" y="189"/>
                  </a:lnTo>
                  <a:lnTo>
                    <a:pt x="372" y="200"/>
                  </a:lnTo>
                  <a:lnTo>
                    <a:pt x="358" y="190"/>
                  </a:lnTo>
                  <a:lnTo>
                    <a:pt x="348" y="178"/>
                  </a:lnTo>
                  <a:lnTo>
                    <a:pt x="345" y="167"/>
                  </a:lnTo>
                  <a:lnTo>
                    <a:pt x="348" y="155"/>
                  </a:lnTo>
                  <a:lnTo>
                    <a:pt x="353" y="145"/>
                  </a:lnTo>
                  <a:lnTo>
                    <a:pt x="362" y="135"/>
                  </a:lnTo>
                  <a:lnTo>
                    <a:pt x="375" y="125"/>
                  </a:lnTo>
                  <a:lnTo>
                    <a:pt x="389" y="115"/>
                  </a:lnTo>
                  <a:lnTo>
                    <a:pt x="404" y="106"/>
                  </a:lnTo>
                  <a:lnTo>
                    <a:pt x="424" y="97"/>
                  </a:lnTo>
                  <a:lnTo>
                    <a:pt x="473" y="83"/>
                  </a:lnTo>
                  <a:lnTo>
                    <a:pt x="524" y="70"/>
                  </a:lnTo>
                  <a:lnTo>
                    <a:pt x="576" y="57"/>
                  </a:lnTo>
                  <a:lnTo>
                    <a:pt x="630" y="45"/>
                  </a:lnTo>
                  <a:lnTo>
                    <a:pt x="681" y="33"/>
                  </a:lnTo>
                  <a:lnTo>
                    <a:pt x="735" y="23"/>
                  </a:lnTo>
                  <a:lnTo>
                    <a:pt x="789" y="14"/>
                  </a:lnTo>
                  <a:lnTo>
                    <a:pt x="843" y="7"/>
                  </a:lnTo>
                  <a:lnTo>
                    <a:pt x="894" y="2"/>
                  </a:lnTo>
                  <a:lnTo>
                    <a:pt x="946" y="0"/>
                  </a:lnTo>
                  <a:lnTo>
                    <a:pt x="958" y="13"/>
                  </a:lnTo>
                  <a:lnTo>
                    <a:pt x="965" y="25"/>
                  </a:lnTo>
                  <a:lnTo>
                    <a:pt x="968" y="38"/>
                  </a:lnTo>
                  <a:lnTo>
                    <a:pt x="968" y="51"/>
                  </a:lnTo>
                  <a:lnTo>
                    <a:pt x="963" y="65"/>
                  </a:lnTo>
                  <a:lnTo>
                    <a:pt x="958" y="79"/>
                  </a:lnTo>
                  <a:lnTo>
                    <a:pt x="951" y="93"/>
                  </a:lnTo>
                  <a:lnTo>
                    <a:pt x="943" y="107"/>
                  </a:lnTo>
                  <a:lnTo>
                    <a:pt x="936" y="121"/>
                  </a:lnTo>
                  <a:lnTo>
                    <a:pt x="926" y="135"/>
                  </a:lnTo>
                  <a:close/>
                </a:path>
              </a:pathLst>
            </a:custGeom>
            <a:solidFill>
              <a:srgbClr val="B3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18482" name="Freeform 26">
              <a:extLst>
                <a:ext uri="{FF2B5EF4-FFF2-40B4-BE49-F238E27FC236}">
                  <a16:creationId xmlns:a16="http://schemas.microsoft.com/office/drawing/2014/main" id="{2484D119-453E-4EF9-9867-12E1E7AB9606}"/>
                </a:ext>
              </a:extLst>
            </p:cNvPr>
            <p:cNvSpPr>
              <a:spLocks/>
            </p:cNvSpPr>
            <p:nvPr/>
          </p:nvSpPr>
          <p:spPr bwMode="auto">
            <a:xfrm>
              <a:off x="2196" y="892"/>
              <a:ext cx="581" cy="278"/>
            </a:xfrm>
            <a:custGeom>
              <a:avLst/>
              <a:gdLst>
                <a:gd name="T0" fmla="*/ 581 w 581"/>
                <a:gd name="T1" fmla="*/ 116 h 278"/>
                <a:gd name="T2" fmla="*/ 572 w 581"/>
                <a:gd name="T3" fmla="*/ 132 h 278"/>
                <a:gd name="T4" fmla="*/ 559 w 581"/>
                <a:gd name="T5" fmla="*/ 148 h 278"/>
                <a:gd name="T6" fmla="*/ 549 w 581"/>
                <a:gd name="T7" fmla="*/ 164 h 278"/>
                <a:gd name="T8" fmla="*/ 540 w 581"/>
                <a:gd name="T9" fmla="*/ 180 h 278"/>
                <a:gd name="T10" fmla="*/ 532 w 581"/>
                <a:gd name="T11" fmla="*/ 196 h 278"/>
                <a:gd name="T12" fmla="*/ 527 w 581"/>
                <a:gd name="T13" fmla="*/ 214 h 278"/>
                <a:gd name="T14" fmla="*/ 527 w 581"/>
                <a:gd name="T15" fmla="*/ 230 h 278"/>
                <a:gd name="T16" fmla="*/ 532 w 581"/>
                <a:gd name="T17" fmla="*/ 246 h 278"/>
                <a:gd name="T18" fmla="*/ 545 w 581"/>
                <a:gd name="T19" fmla="*/ 262 h 278"/>
                <a:gd name="T20" fmla="*/ 562 w 581"/>
                <a:gd name="T21" fmla="*/ 278 h 278"/>
                <a:gd name="T22" fmla="*/ 128 w 581"/>
                <a:gd name="T23" fmla="*/ 278 h 278"/>
                <a:gd name="T24" fmla="*/ 103 w 581"/>
                <a:gd name="T25" fmla="*/ 252 h 278"/>
                <a:gd name="T26" fmla="*/ 79 w 581"/>
                <a:gd name="T27" fmla="*/ 226 h 278"/>
                <a:gd name="T28" fmla="*/ 57 w 581"/>
                <a:gd name="T29" fmla="*/ 199 h 278"/>
                <a:gd name="T30" fmla="*/ 37 w 581"/>
                <a:gd name="T31" fmla="*/ 171 h 278"/>
                <a:gd name="T32" fmla="*/ 23 w 581"/>
                <a:gd name="T33" fmla="*/ 144 h 278"/>
                <a:gd name="T34" fmla="*/ 10 w 581"/>
                <a:gd name="T35" fmla="*/ 115 h 278"/>
                <a:gd name="T36" fmla="*/ 3 w 581"/>
                <a:gd name="T37" fmla="*/ 87 h 278"/>
                <a:gd name="T38" fmla="*/ 0 w 581"/>
                <a:gd name="T39" fmla="*/ 58 h 278"/>
                <a:gd name="T40" fmla="*/ 5 w 581"/>
                <a:gd name="T41" fmla="*/ 30 h 278"/>
                <a:gd name="T42" fmla="*/ 15 w 581"/>
                <a:gd name="T43" fmla="*/ 1 h 278"/>
                <a:gd name="T44" fmla="*/ 76 w 581"/>
                <a:gd name="T45" fmla="*/ 0 h 278"/>
                <a:gd name="T46" fmla="*/ 135 w 581"/>
                <a:gd name="T47" fmla="*/ 1 h 278"/>
                <a:gd name="T48" fmla="*/ 197 w 581"/>
                <a:gd name="T49" fmla="*/ 7 h 278"/>
                <a:gd name="T50" fmla="*/ 255 w 581"/>
                <a:gd name="T51" fmla="*/ 16 h 278"/>
                <a:gd name="T52" fmla="*/ 314 w 581"/>
                <a:gd name="T53" fmla="*/ 27 h 278"/>
                <a:gd name="T54" fmla="*/ 371 w 581"/>
                <a:gd name="T55" fmla="*/ 42 h 278"/>
                <a:gd name="T56" fmla="*/ 424 w 581"/>
                <a:gd name="T57" fmla="*/ 58 h 278"/>
                <a:gd name="T58" fmla="*/ 478 w 581"/>
                <a:gd name="T59" fmla="*/ 76 h 278"/>
                <a:gd name="T60" fmla="*/ 532 w 581"/>
                <a:gd name="T61" fmla="*/ 96 h 278"/>
                <a:gd name="T62" fmla="*/ 581 w 581"/>
                <a:gd name="T63" fmla="*/ 116 h 278"/>
                <a:gd name="T64" fmla="*/ 581 w 581"/>
                <a:gd name="T65" fmla="*/ 116 h 278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581"/>
                <a:gd name="T100" fmla="*/ 0 h 278"/>
                <a:gd name="T101" fmla="*/ 581 w 581"/>
                <a:gd name="T102" fmla="*/ 278 h 278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581" h="278">
                  <a:moveTo>
                    <a:pt x="581" y="116"/>
                  </a:moveTo>
                  <a:lnTo>
                    <a:pt x="572" y="132"/>
                  </a:lnTo>
                  <a:lnTo>
                    <a:pt x="559" y="148"/>
                  </a:lnTo>
                  <a:lnTo>
                    <a:pt x="549" y="164"/>
                  </a:lnTo>
                  <a:lnTo>
                    <a:pt x="540" y="180"/>
                  </a:lnTo>
                  <a:lnTo>
                    <a:pt x="532" y="196"/>
                  </a:lnTo>
                  <a:lnTo>
                    <a:pt x="527" y="214"/>
                  </a:lnTo>
                  <a:lnTo>
                    <a:pt x="527" y="230"/>
                  </a:lnTo>
                  <a:lnTo>
                    <a:pt x="532" y="246"/>
                  </a:lnTo>
                  <a:lnTo>
                    <a:pt x="545" y="262"/>
                  </a:lnTo>
                  <a:lnTo>
                    <a:pt x="562" y="278"/>
                  </a:lnTo>
                  <a:lnTo>
                    <a:pt x="128" y="278"/>
                  </a:lnTo>
                  <a:lnTo>
                    <a:pt x="103" y="252"/>
                  </a:lnTo>
                  <a:lnTo>
                    <a:pt x="79" y="226"/>
                  </a:lnTo>
                  <a:lnTo>
                    <a:pt x="57" y="199"/>
                  </a:lnTo>
                  <a:lnTo>
                    <a:pt x="37" y="171"/>
                  </a:lnTo>
                  <a:lnTo>
                    <a:pt x="23" y="144"/>
                  </a:lnTo>
                  <a:lnTo>
                    <a:pt x="10" y="115"/>
                  </a:lnTo>
                  <a:lnTo>
                    <a:pt x="3" y="87"/>
                  </a:lnTo>
                  <a:lnTo>
                    <a:pt x="0" y="58"/>
                  </a:lnTo>
                  <a:lnTo>
                    <a:pt x="5" y="30"/>
                  </a:lnTo>
                  <a:lnTo>
                    <a:pt x="15" y="1"/>
                  </a:lnTo>
                  <a:lnTo>
                    <a:pt x="76" y="0"/>
                  </a:lnTo>
                  <a:lnTo>
                    <a:pt x="135" y="1"/>
                  </a:lnTo>
                  <a:lnTo>
                    <a:pt x="197" y="7"/>
                  </a:lnTo>
                  <a:lnTo>
                    <a:pt x="255" y="16"/>
                  </a:lnTo>
                  <a:lnTo>
                    <a:pt x="314" y="27"/>
                  </a:lnTo>
                  <a:lnTo>
                    <a:pt x="371" y="42"/>
                  </a:lnTo>
                  <a:lnTo>
                    <a:pt x="424" y="58"/>
                  </a:lnTo>
                  <a:lnTo>
                    <a:pt x="478" y="76"/>
                  </a:lnTo>
                  <a:lnTo>
                    <a:pt x="532" y="96"/>
                  </a:lnTo>
                  <a:lnTo>
                    <a:pt x="581" y="116"/>
                  </a:lnTo>
                  <a:close/>
                </a:path>
              </a:pathLst>
            </a:custGeom>
            <a:solidFill>
              <a:srgbClr val="B3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18483" name="Freeform 27">
              <a:extLst>
                <a:ext uri="{FF2B5EF4-FFF2-40B4-BE49-F238E27FC236}">
                  <a16:creationId xmlns:a16="http://schemas.microsoft.com/office/drawing/2014/main" id="{ED5F6BD1-F847-4B7E-90BB-A08D9849EE20}"/>
                </a:ext>
              </a:extLst>
            </p:cNvPr>
            <p:cNvSpPr>
              <a:spLocks/>
            </p:cNvSpPr>
            <p:nvPr/>
          </p:nvSpPr>
          <p:spPr bwMode="auto">
            <a:xfrm>
              <a:off x="569" y="996"/>
              <a:ext cx="4652" cy="626"/>
            </a:xfrm>
            <a:custGeom>
              <a:avLst/>
              <a:gdLst>
                <a:gd name="T0" fmla="*/ 1407 w 4652"/>
                <a:gd name="T1" fmla="*/ 210 h 626"/>
                <a:gd name="T2" fmla="*/ 1414 w 4652"/>
                <a:gd name="T3" fmla="*/ 202 h 626"/>
                <a:gd name="T4" fmla="*/ 1409 w 4652"/>
                <a:gd name="T5" fmla="*/ 194 h 626"/>
                <a:gd name="T6" fmla="*/ 1618 w 4652"/>
                <a:gd name="T7" fmla="*/ 188 h 626"/>
                <a:gd name="T8" fmla="*/ 2228 w 4652"/>
                <a:gd name="T9" fmla="*/ 190 h 626"/>
                <a:gd name="T10" fmla="*/ 2802 w 4652"/>
                <a:gd name="T11" fmla="*/ 191 h 626"/>
                <a:gd name="T12" fmla="*/ 3363 w 4652"/>
                <a:gd name="T13" fmla="*/ 194 h 626"/>
                <a:gd name="T14" fmla="*/ 3419 w 4652"/>
                <a:gd name="T15" fmla="*/ 175 h 626"/>
                <a:gd name="T16" fmla="*/ 3419 w 4652"/>
                <a:gd name="T17" fmla="*/ 112 h 626"/>
                <a:gd name="T18" fmla="*/ 3378 w 4652"/>
                <a:gd name="T19" fmla="*/ 49 h 626"/>
                <a:gd name="T20" fmla="*/ 3360 w 4652"/>
                <a:gd name="T21" fmla="*/ 10 h 626"/>
                <a:gd name="T22" fmla="*/ 3419 w 4652"/>
                <a:gd name="T23" fmla="*/ 15 h 626"/>
                <a:gd name="T24" fmla="*/ 3478 w 4652"/>
                <a:gd name="T25" fmla="*/ 23 h 626"/>
                <a:gd name="T26" fmla="*/ 3539 w 4652"/>
                <a:gd name="T27" fmla="*/ 30 h 626"/>
                <a:gd name="T28" fmla="*/ 3583 w 4652"/>
                <a:gd name="T29" fmla="*/ 82 h 626"/>
                <a:gd name="T30" fmla="*/ 3601 w 4652"/>
                <a:gd name="T31" fmla="*/ 137 h 626"/>
                <a:gd name="T32" fmla="*/ 3603 w 4652"/>
                <a:gd name="T33" fmla="*/ 194 h 626"/>
                <a:gd name="T34" fmla="*/ 4652 w 4652"/>
                <a:gd name="T35" fmla="*/ 198 h 626"/>
                <a:gd name="T36" fmla="*/ 4615 w 4652"/>
                <a:gd name="T37" fmla="*/ 505 h 626"/>
                <a:gd name="T38" fmla="*/ 4576 w 4652"/>
                <a:gd name="T39" fmla="*/ 508 h 626"/>
                <a:gd name="T40" fmla="*/ 4544 w 4652"/>
                <a:gd name="T41" fmla="*/ 519 h 626"/>
                <a:gd name="T42" fmla="*/ 4532 w 4652"/>
                <a:gd name="T43" fmla="*/ 544 h 626"/>
                <a:gd name="T44" fmla="*/ 4566 w 4652"/>
                <a:gd name="T45" fmla="*/ 572 h 626"/>
                <a:gd name="T46" fmla="*/ 4620 w 4652"/>
                <a:gd name="T47" fmla="*/ 595 h 626"/>
                <a:gd name="T48" fmla="*/ 4642 w 4652"/>
                <a:gd name="T49" fmla="*/ 626 h 626"/>
                <a:gd name="T50" fmla="*/ 4596 w 4652"/>
                <a:gd name="T51" fmla="*/ 622 h 626"/>
                <a:gd name="T52" fmla="*/ 4549 w 4652"/>
                <a:gd name="T53" fmla="*/ 615 h 626"/>
                <a:gd name="T54" fmla="*/ 4500 w 4652"/>
                <a:gd name="T55" fmla="*/ 614 h 626"/>
                <a:gd name="T56" fmla="*/ 4485 w 4652"/>
                <a:gd name="T57" fmla="*/ 585 h 626"/>
                <a:gd name="T58" fmla="*/ 4488 w 4652"/>
                <a:gd name="T59" fmla="*/ 457 h 626"/>
                <a:gd name="T60" fmla="*/ 4488 w 4652"/>
                <a:gd name="T61" fmla="*/ 322 h 626"/>
                <a:gd name="T62" fmla="*/ 4485 w 4652"/>
                <a:gd name="T63" fmla="*/ 271 h 626"/>
                <a:gd name="T64" fmla="*/ 4468 w 4652"/>
                <a:gd name="T65" fmla="*/ 257 h 626"/>
                <a:gd name="T66" fmla="*/ 4444 w 4652"/>
                <a:gd name="T67" fmla="*/ 251 h 626"/>
                <a:gd name="T68" fmla="*/ 4431 w 4652"/>
                <a:gd name="T69" fmla="*/ 250 h 626"/>
                <a:gd name="T70" fmla="*/ 277 w 4652"/>
                <a:gd name="T71" fmla="*/ 247 h 626"/>
                <a:gd name="T72" fmla="*/ 223 w 4652"/>
                <a:gd name="T73" fmla="*/ 247 h 626"/>
                <a:gd name="T74" fmla="*/ 167 w 4652"/>
                <a:gd name="T75" fmla="*/ 256 h 626"/>
                <a:gd name="T76" fmla="*/ 152 w 4652"/>
                <a:gd name="T77" fmla="*/ 572 h 626"/>
                <a:gd name="T78" fmla="*/ 110 w 4652"/>
                <a:gd name="T79" fmla="*/ 568 h 626"/>
                <a:gd name="T80" fmla="*/ 66 w 4652"/>
                <a:gd name="T81" fmla="*/ 570 h 626"/>
                <a:gd name="T82" fmla="*/ 22 w 4652"/>
                <a:gd name="T83" fmla="*/ 577 h 626"/>
                <a:gd name="T84" fmla="*/ 2 w 4652"/>
                <a:gd name="T85" fmla="*/ 506 h 626"/>
                <a:gd name="T86" fmla="*/ 0 w 4652"/>
                <a:gd name="T87" fmla="*/ 390 h 626"/>
                <a:gd name="T88" fmla="*/ 2 w 4652"/>
                <a:gd name="T89" fmla="*/ 268 h 626"/>
                <a:gd name="T90" fmla="*/ 110 w 4652"/>
                <a:gd name="T91" fmla="*/ 188 h 626"/>
                <a:gd name="T92" fmla="*/ 456 w 4652"/>
                <a:gd name="T93" fmla="*/ 188 h 626"/>
                <a:gd name="T94" fmla="*/ 816 w 4652"/>
                <a:gd name="T95" fmla="*/ 188 h 626"/>
                <a:gd name="T96" fmla="*/ 1167 w 4652"/>
                <a:gd name="T97" fmla="*/ 188 h 626"/>
                <a:gd name="T98" fmla="*/ 1172 w 4652"/>
                <a:gd name="T99" fmla="*/ 195 h 626"/>
                <a:gd name="T100" fmla="*/ 1176 w 4652"/>
                <a:gd name="T101" fmla="*/ 202 h 626"/>
                <a:gd name="T102" fmla="*/ 1189 w 4652"/>
                <a:gd name="T103" fmla="*/ 206 h 626"/>
                <a:gd name="T104" fmla="*/ 1203 w 4652"/>
                <a:gd name="T105" fmla="*/ 186 h 626"/>
                <a:gd name="T106" fmla="*/ 1194 w 4652"/>
                <a:gd name="T107" fmla="*/ 153 h 626"/>
                <a:gd name="T108" fmla="*/ 1176 w 4652"/>
                <a:gd name="T109" fmla="*/ 120 h 626"/>
                <a:gd name="T110" fmla="*/ 1176 w 4652"/>
                <a:gd name="T111" fmla="*/ 88 h 626"/>
                <a:gd name="T112" fmla="*/ 1189 w 4652"/>
                <a:gd name="T113" fmla="*/ 49 h 626"/>
                <a:gd name="T114" fmla="*/ 1218 w 4652"/>
                <a:gd name="T115" fmla="*/ 18 h 626"/>
                <a:gd name="T116" fmla="*/ 1289 w 4652"/>
                <a:gd name="T117" fmla="*/ 9 h 626"/>
                <a:gd name="T118" fmla="*/ 1353 w 4652"/>
                <a:gd name="T119" fmla="*/ 40 h 626"/>
                <a:gd name="T120" fmla="*/ 1338 w 4652"/>
                <a:gd name="T121" fmla="*/ 107 h 626"/>
                <a:gd name="T122" fmla="*/ 1358 w 4652"/>
                <a:gd name="T123" fmla="*/ 176 h 626"/>
                <a:gd name="T124" fmla="*/ 1395 w 4652"/>
                <a:gd name="T125" fmla="*/ 215 h 62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4652"/>
                <a:gd name="T190" fmla="*/ 0 h 626"/>
                <a:gd name="T191" fmla="*/ 4652 w 4652"/>
                <a:gd name="T192" fmla="*/ 626 h 626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4652" h="626">
                  <a:moveTo>
                    <a:pt x="1395" y="215"/>
                  </a:moveTo>
                  <a:lnTo>
                    <a:pt x="1402" y="212"/>
                  </a:lnTo>
                  <a:lnTo>
                    <a:pt x="1407" y="210"/>
                  </a:lnTo>
                  <a:lnTo>
                    <a:pt x="1409" y="208"/>
                  </a:lnTo>
                  <a:lnTo>
                    <a:pt x="1412" y="206"/>
                  </a:lnTo>
                  <a:lnTo>
                    <a:pt x="1414" y="202"/>
                  </a:lnTo>
                  <a:lnTo>
                    <a:pt x="1414" y="200"/>
                  </a:lnTo>
                  <a:lnTo>
                    <a:pt x="1412" y="196"/>
                  </a:lnTo>
                  <a:lnTo>
                    <a:pt x="1409" y="194"/>
                  </a:lnTo>
                  <a:lnTo>
                    <a:pt x="1407" y="191"/>
                  </a:lnTo>
                  <a:lnTo>
                    <a:pt x="1402" y="188"/>
                  </a:lnTo>
                  <a:lnTo>
                    <a:pt x="1618" y="188"/>
                  </a:lnTo>
                  <a:lnTo>
                    <a:pt x="1828" y="188"/>
                  </a:lnTo>
                  <a:lnTo>
                    <a:pt x="2029" y="190"/>
                  </a:lnTo>
                  <a:lnTo>
                    <a:pt x="2228" y="190"/>
                  </a:lnTo>
                  <a:lnTo>
                    <a:pt x="2422" y="190"/>
                  </a:lnTo>
                  <a:lnTo>
                    <a:pt x="2613" y="190"/>
                  </a:lnTo>
                  <a:lnTo>
                    <a:pt x="2802" y="191"/>
                  </a:lnTo>
                  <a:lnTo>
                    <a:pt x="2988" y="192"/>
                  </a:lnTo>
                  <a:lnTo>
                    <a:pt x="3174" y="193"/>
                  </a:lnTo>
                  <a:lnTo>
                    <a:pt x="3363" y="194"/>
                  </a:lnTo>
                  <a:lnTo>
                    <a:pt x="3380" y="215"/>
                  </a:lnTo>
                  <a:lnTo>
                    <a:pt x="3404" y="195"/>
                  </a:lnTo>
                  <a:lnTo>
                    <a:pt x="3419" y="175"/>
                  </a:lnTo>
                  <a:lnTo>
                    <a:pt x="3424" y="154"/>
                  </a:lnTo>
                  <a:lnTo>
                    <a:pt x="3424" y="134"/>
                  </a:lnTo>
                  <a:lnTo>
                    <a:pt x="3419" y="112"/>
                  </a:lnTo>
                  <a:lnTo>
                    <a:pt x="3409" y="90"/>
                  </a:lnTo>
                  <a:lnTo>
                    <a:pt x="3395" y="70"/>
                  </a:lnTo>
                  <a:lnTo>
                    <a:pt x="3378" y="49"/>
                  </a:lnTo>
                  <a:lnTo>
                    <a:pt x="3358" y="28"/>
                  </a:lnTo>
                  <a:lnTo>
                    <a:pt x="3336" y="9"/>
                  </a:lnTo>
                  <a:lnTo>
                    <a:pt x="3360" y="10"/>
                  </a:lnTo>
                  <a:lnTo>
                    <a:pt x="3380" y="11"/>
                  </a:lnTo>
                  <a:lnTo>
                    <a:pt x="3400" y="12"/>
                  </a:lnTo>
                  <a:lnTo>
                    <a:pt x="3419" y="15"/>
                  </a:lnTo>
                  <a:lnTo>
                    <a:pt x="3439" y="17"/>
                  </a:lnTo>
                  <a:lnTo>
                    <a:pt x="3458" y="19"/>
                  </a:lnTo>
                  <a:lnTo>
                    <a:pt x="3478" y="23"/>
                  </a:lnTo>
                  <a:lnTo>
                    <a:pt x="3498" y="25"/>
                  </a:lnTo>
                  <a:lnTo>
                    <a:pt x="3517" y="27"/>
                  </a:lnTo>
                  <a:lnTo>
                    <a:pt x="3539" y="30"/>
                  </a:lnTo>
                  <a:lnTo>
                    <a:pt x="3559" y="47"/>
                  </a:lnTo>
                  <a:lnTo>
                    <a:pt x="3574" y="64"/>
                  </a:lnTo>
                  <a:lnTo>
                    <a:pt x="3583" y="82"/>
                  </a:lnTo>
                  <a:lnTo>
                    <a:pt x="3593" y="99"/>
                  </a:lnTo>
                  <a:lnTo>
                    <a:pt x="3598" y="119"/>
                  </a:lnTo>
                  <a:lnTo>
                    <a:pt x="3601" y="137"/>
                  </a:lnTo>
                  <a:lnTo>
                    <a:pt x="3603" y="155"/>
                  </a:lnTo>
                  <a:lnTo>
                    <a:pt x="3603" y="175"/>
                  </a:lnTo>
                  <a:lnTo>
                    <a:pt x="3603" y="194"/>
                  </a:lnTo>
                  <a:lnTo>
                    <a:pt x="3601" y="215"/>
                  </a:lnTo>
                  <a:lnTo>
                    <a:pt x="3637" y="194"/>
                  </a:lnTo>
                  <a:lnTo>
                    <a:pt x="4652" y="198"/>
                  </a:lnTo>
                  <a:lnTo>
                    <a:pt x="4642" y="503"/>
                  </a:lnTo>
                  <a:lnTo>
                    <a:pt x="4630" y="504"/>
                  </a:lnTo>
                  <a:lnTo>
                    <a:pt x="4615" y="505"/>
                  </a:lnTo>
                  <a:lnTo>
                    <a:pt x="4603" y="506"/>
                  </a:lnTo>
                  <a:lnTo>
                    <a:pt x="4588" y="507"/>
                  </a:lnTo>
                  <a:lnTo>
                    <a:pt x="4576" y="508"/>
                  </a:lnTo>
                  <a:lnTo>
                    <a:pt x="4564" y="511"/>
                  </a:lnTo>
                  <a:lnTo>
                    <a:pt x="4554" y="514"/>
                  </a:lnTo>
                  <a:lnTo>
                    <a:pt x="4544" y="519"/>
                  </a:lnTo>
                  <a:lnTo>
                    <a:pt x="4539" y="524"/>
                  </a:lnTo>
                  <a:lnTo>
                    <a:pt x="4534" y="531"/>
                  </a:lnTo>
                  <a:lnTo>
                    <a:pt x="4532" y="544"/>
                  </a:lnTo>
                  <a:lnTo>
                    <a:pt x="4537" y="555"/>
                  </a:lnTo>
                  <a:lnTo>
                    <a:pt x="4549" y="564"/>
                  </a:lnTo>
                  <a:lnTo>
                    <a:pt x="4566" y="572"/>
                  </a:lnTo>
                  <a:lnTo>
                    <a:pt x="4583" y="579"/>
                  </a:lnTo>
                  <a:lnTo>
                    <a:pt x="4603" y="587"/>
                  </a:lnTo>
                  <a:lnTo>
                    <a:pt x="4620" y="595"/>
                  </a:lnTo>
                  <a:lnTo>
                    <a:pt x="4635" y="603"/>
                  </a:lnTo>
                  <a:lnTo>
                    <a:pt x="4642" y="614"/>
                  </a:lnTo>
                  <a:lnTo>
                    <a:pt x="4642" y="626"/>
                  </a:lnTo>
                  <a:lnTo>
                    <a:pt x="4625" y="626"/>
                  </a:lnTo>
                  <a:lnTo>
                    <a:pt x="4610" y="624"/>
                  </a:lnTo>
                  <a:lnTo>
                    <a:pt x="4596" y="622"/>
                  </a:lnTo>
                  <a:lnTo>
                    <a:pt x="4579" y="619"/>
                  </a:lnTo>
                  <a:lnTo>
                    <a:pt x="4564" y="617"/>
                  </a:lnTo>
                  <a:lnTo>
                    <a:pt x="4549" y="615"/>
                  </a:lnTo>
                  <a:lnTo>
                    <a:pt x="4534" y="612"/>
                  </a:lnTo>
                  <a:lnTo>
                    <a:pt x="4517" y="612"/>
                  </a:lnTo>
                  <a:lnTo>
                    <a:pt x="4500" y="614"/>
                  </a:lnTo>
                  <a:lnTo>
                    <a:pt x="4483" y="617"/>
                  </a:lnTo>
                  <a:lnTo>
                    <a:pt x="4483" y="609"/>
                  </a:lnTo>
                  <a:lnTo>
                    <a:pt x="4485" y="585"/>
                  </a:lnTo>
                  <a:lnTo>
                    <a:pt x="4485" y="548"/>
                  </a:lnTo>
                  <a:lnTo>
                    <a:pt x="4485" y="505"/>
                  </a:lnTo>
                  <a:lnTo>
                    <a:pt x="4488" y="457"/>
                  </a:lnTo>
                  <a:lnTo>
                    <a:pt x="4488" y="408"/>
                  </a:lnTo>
                  <a:lnTo>
                    <a:pt x="4488" y="362"/>
                  </a:lnTo>
                  <a:lnTo>
                    <a:pt x="4488" y="322"/>
                  </a:lnTo>
                  <a:lnTo>
                    <a:pt x="4488" y="294"/>
                  </a:lnTo>
                  <a:lnTo>
                    <a:pt x="4485" y="279"/>
                  </a:lnTo>
                  <a:lnTo>
                    <a:pt x="4485" y="271"/>
                  </a:lnTo>
                  <a:lnTo>
                    <a:pt x="4480" y="265"/>
                  </a:lnTo>
                  <a:lnTo>
                    <a:pt x="4476" y="260"/>
                  </a:lnTo>
                  <a:lnTo>
                    <a:pt x="4468" y="257"/>
                  </a:lnTo>
                  <a:lnTo>
                    <a:pt x="4461" y="254"/>
                  </a:lnTo>
                  <a:lnTo>
                    <a:pt x="4451" y="252"/>
                  </a:lnTo>
                  <a:lnTo>
                    <a:pt x="4444" y="251"/>
                  </a:lnTo>
                  <a:lnTo>
                    <a:pt x="4439" y="251"/>
                  </a:lnTo>
                  <a:lnTo>
                    <a:pt x="4434" y="250"/>
                  </a:lnTo>
                  <a:lnTo>
                    <a:pt x="4431" y="250"/>
                  </a:lnTo>
                  <a:lnTo>
                    <a:pt x="292" y="247"/>
                  </a:lnTo>
                  <a:lnTo>
                    <a:pt x="289" y="247"/>
                  </a:lnTo>
                  <a:lnTo>
                    <a:pt x="277" y="247"/>
                  </a:lnTo>
                  <a:lnTo>
                    <a:pt x="262" y="247"/>
                  </a:lnTo>
                  <a:lnTo>
                    <a:pt x="243" y="247"/>
                  </a:lnTo>
                  <a:lnTo>
                    <a:pt x="223" y="247"/>
                  </a:lnTo>
                  <a:lnTo>
                    <a:pt x="201" y="249"/>
                  </a:lnTo>
                  <a:lnTo>
                    <a:pt x="184" y="251"/>
                  </a:lnTo>
                  <a:lnTo>
                    <a:pt x="167" y="256"/>
                  </a:lnTo>
                  <a:lnTo>
                    <a:pt x="157" y="263"/>
                  </a:lnTo>
                  <a:lnTo>
                    <a:pt x="152" y="271"/>
                  </a:lnTo>
                  <a:lnTo>
                    <a:pt x="152" y="572"/>
                  </a:lnTo>
                  <a:lnTo>
                    <a:pt x="140" y="570"/>
                  </a:lnTo>
                  <a:lnTo>
                    <a:pt x="125" y="569"/>
                  </a:lnTo>
                  <a:lnTo>
                    <a:pt x="110" y="568"/>
                  </a:lnTo>
                  <a:lnTo>
                    <a:pt x="96" y="568"/>
                  </a:lnTo>
                  <a:lnTo>
                    <a:pt x="81" y="569"/>
                  </a:lnTo>
                  <a:lnTo>
                    <a:pt x="66" y="570"/>
                  </a:lnTo>
                  <a:lnTo>
                    <a:pt x="51" y="572"/>
                  </a:lnTo>
                  <a:lnTo>
                    <a:pt x="37" y="575"/>
                  </a:lnTo>
                  <a:lnTo>
                    <a:pt x="22" y="577"/>
                  </a:lnTo>
                  <a:lnTo>
                    <a:pt x="10" y="579"/>
                  </a:lnTo>
                  <a:lnTo>
                    <a:pt x="5" y="544"/>
                  </a:lnTo>
                  <a:lnTo>
                    <a:pt x="2" y="506"/>
                  </a:lnTo>
                  <a:lnTo>
                    <a:pt x="2" y="468"/>
                  </a:lnTo>
                  <a:lnTo>
                    <a:pt x="0" y="430"/>
                  </a:lnTo>
                  <a:lnTo>
                    <a:pt x="0" y="390"/>
                  </a:lnTo>
                  <a:lnTo>
                    <a:pt x="0" y="350"/>
                  </a:lnTo>
                  <a:lnTo>
                    <a:pt x="0" y="310"/>
                  </a:lnTo>
                  <a:lnTo>
                    <a:pt x="2" y="268"/>
                  </a:lnTo>
                  <a:lnTo>
                    <a:pt x="2" y="228"/>
                  </a:lnTo>
                  <a:lnTo>
                    <a:pt x="2" y="188"/>
                  </a:lnTo>
                  <a:lnTo>
                    <a:pt x="110" y="188"/>
                  </a:lnTo>
                  <a:lnTo>
                    <a:pt x="223" y="188"/>
                  </a:lnTo>
                  <a:lnTo>
                    <a:pt x="338" y="188"/>
                  </a:lnTo>
                  <a:lnTo>
                    <a:pt x="456" y="188"/>
                  </a:lnTo>
                  <a:lnTo>
                    <a:pt x="576" y="188"/>
                  </a:lnTo>
                  <a:lnTo>
                    <a:pt x="696" y="188"/>
                  </a:lnTo>
                  <a:lnTo>
                    <a:pt x="816" y="188"/>
                  </a:lnTo>
                  <a:lnTo>
                    <a:pt x="934" y="188"/>
                  </a:lnTo>
                  <a:lnTo>
                    <a:pt x="1051" y="188"/>
                  </a:lnTo>
                  <a:lnTo>
                    <a:pt x="1167" y="188"/>
                  </a:lnTo>
                  <a:lnTo>
                    <a:pt x="1169" y="191"/>
                  </a:lnTo>
                  <a:lnTo>
                    <a:pt x="1172" y="193"/>
                  </a:lnTo>
                  <a:lnTo>
                    <a:pt x="1172" y="195"/>
                  </a:lnTo>
                  <a:lnTo>
                    <a:pt x="1174" y="198"/>
                  </a:lnTo>
                  <a:lnTo>
                    <a:pt x="1174" y="200"/>
                  </a:lnTo>
                  <a:lnTo>
                    <a:pt x="1176" y="202"/>
                  </a:lnTo>
                  <a:lnTo>
                    <a:pt x="1179" y="204"/>
                  </a:lnTo>
                  <a:lnTo>
                    <a:pt x="1184" y="206"/>
                  </a:lnTo>
                  <a:lnTo>
                    <a:pt x="1189" y="206"/>
                  </a:lnTo>
                  <a:lnTo>
                    <a:pt x="1194" y="206"/>
                  </a:lnTo>
                  <a:lnTo>
                    <a:pt x="1201" y="196"/>
                  </a:lnTo>
                  <a:lnTo>
                    <a:pt x="1203" y="186"/>
                  </a:lnTo>
                  <a:lnTo>
                    <a:pt x="1203" y="175"/>
                  </a:lnTo>
                  <a:lnTo>
                    <a:pt x="1199" y="164"/>
                  </a:lnTo>
                  <a:lnTo>
                    <a:pt x="1194" y="153"/>
                  </a:lnTo>
                  <a:lnTo>
                    <a:pt x="1189" y="142"/>
                  </a:lnTo>
                  <a:lnTo>
                    <a:pt x="1181" y="131"/>
                  </a:lnTo>
                  <a:lnTo>
                    <a:pt x="1176" y="120"/>
                  </a:lnTo>
                  <a:lnTo>
                    <a:pt x="1174" y="110"/>
                  </a:lnTo>
                  <a:lnTo>
                    <a:pt x="1174" y="99"/>
                  </a:lnTo>
                  <a:lnTo>
                    <a:pt x="1176" y="88"/>
                  </a:lnTo>
                  <a:lnTo>
                    <a:pt x="1179" y="75"/>
                  </a:lnTo>
                  <a:lnTo>
                    <a:pt x="1184" y="63"/>
                  </a:lnTo>
                  <a:lnTo>
                    <a:pt x="1189" y="49"/>
                  </a:lnTo>
                  <a:lnTo>
                    <a:pt x="1194" y="38"/>
                  </a:lnTo>
                  <a:lnTo>
                    <a:pt x="1206" y="27"/>
                  </a:lnTo>
                  <a:lnTo>
                    <a:pt x="1218" y="18"/>
                  </a:lnTo>
                  <a:lnTo>
                    <a:pt x="1238" y="12"/>
                  </a:lnTo>
                  <a:lnTo>
                    <a:pt x="1260" y="9"/>
                  </a:lnTo>
                  <a:lnTo>
                    <a:pt x="1289" y="9"/>
                  </a:lnTo>
                  <a:lnTo>
                    <a:pt x="1377" y="0"/>
                  </a:lnTo>
                  <a:lnTo>
                    <a:pt x="1365" y="19"/>
                  </a:lnTo>
                  <a:lnTo>
                    <a:pt x="1353" y="40"/>
                  </a:lnTo>
                  <a:lnTo>
                    <a:pt x="1346" y="62"/>
                  </a:lnTo>
                  <a:lnTo>
                    <a:pt x="1341" y="84"/>
                  </a:lnTo>
                  <a:lnTo>
                    <a:pt x="1338" y="107"/>
                  </a:lnTo>
                  <a:lnTo>
                    <a:pt x="1341" y="131"/>
                  </a:lnTo>
                  <a:lnTo>
                    <a:pt x="1346" y="154"/>
                  </a:lnTo>
                  <a:lnTo>
                    <a:pt x="1358" y="176"/>
                  </a:lnTo>
                  <a:lnTo>
                    <a:pt x="1373" y="196"/>
                  </a:lnTo>
                  <a:lnTo>
                    <a:pt x="1395" y="215"/>
                  </a:lnTo>
                  <a:close/>
                </a:path>
              </a:pathLst>
            </a:custGeom>
            <a:solidFill>
              <a:srgbClr val="47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18484" name="Freeform 28">
              <a:extLst>
                <a:ext uri="{FF2B5EF4-FFF2-40B4-BE49-F238E27FC236}">
                  <a16:creationId xmlns:a16="http://schemas.microsoft.com/office/drawing/2014/main" id="{E71C4733-E05E-4C9C-BF63-6026677F98A5}"/>
                </a:ext>
              </a:extLst>
            </p:cNvPr>
            <p:cNvSpPr>
              <a:spLocks/>
            </p:cNvSpPr>
            <p:nvPr/>
          </p:nvSpPr>
          <p:spPr bwMode="auto">
            <a:xfrm>
              <a:off x="2361" y="1032"/>
              <a:ext cx="360" cy="26"/>
            </a:xfrm>
            <a:custGeom>
              <a:avLst/>
              <a:gdLst>
                <a:gd name="T0" fmla="*/ 360 w 360"/>
                <a:gd name="T1" fmla="*/ 18 h 26"/>
                <a:gd name="T2" fmla="*/ 360 w 360"/>
                <a:gd name="T3" fmla="*/ 26 h 26"/>
                <a:gd name="T4" fmla="*/ 326 w 360"/>
                <a:gd name="T5" fmla="*/ 22 h 26"/>
                <a:gd name="T6" fmla="*/ 291 w 360"/>
                <a:gd name="T7" fmla="*/ 20 h 26"/>
                <a:gd name="T8" fmla="*/ 255 w 360"/>
                <a:gd name="T9" fmla="*/ 16 h 26"/>
                <a:gd name="T10" fmla="*/ 218 w 360"/>
                <a:gd name="T11" fmla="*/ 14 h 26"/>
                <a:gd name="T12" fmla="*/ 181 w 360"/>
                <a:gd name="T13" fmla="*/ 12 h 26"/>
                <a:gd name="T14" fmla="*/ 144 w 360"/>
                <a:gd name="T15" fmla="*/ 10 h 26"/>
                <a:gd name="T16" fmla="*/ 110 w 360"/>
                <a:gd name="T17" fmla="*/ 8 h 26"/>
                <a:gd name="T18" fmla="*/ 73 w 360"/>
                <a:gd name="T19" fmla="*/ 8 h 26"/>
                <a:gd name="T20" fmla="*/ 36 w 360"/>
                <a:gd name="T21" fmla="*/ 8 h 26"/>
                <a:gd name="T22" fmla="*/ 0 w 360"/>
                <a:gd name="T23" fmla="*/ 8 h 26"/>
                <a:gd name="T24" fmla="*/ 36 w 360"/>
                <a:gd name="T25" fmla="*/ 4 h 26"/>
                <a:gd name="T26" fmla="*/ 73 w 360"/>
                <a:gd name="T27" fmla="*/ 2 h 26"/>
                <a:gd name="T28" fmla="*/ 110 w 360"/>
                <a:gd name="T29" fmla="*/ 0 h 26"/>
                <a:gd name="T30" fmla="*/ 144 w 360"/>
                <a:gd name="T31" fmla="*/ 2 h 26"/>
                <a:gd name="T32" fmla="*/ 181 w 360"/>
                <a:gd name="T33" fmla="*/ 4 h 26"/>
                <a:gd name="T34" fmla="*/ 218 w 360"/>
                <a:gd name="T35" fmla="*/ 6 h 26"/>
                <a:gd name="T36" fmla="*/ 252 w 360"/>
                <a:gd name="T37" fmla="*/ 10 h 26"/>
                <a:gd name="T38" fmla="*/ 289 w 360"/>
                <a:gd name="T39" fmla="*/ 13 h 26"/>
                <a:gd name="T40" fmla="*/ 326 w 360"/>
                <a:gd name="T41" fmla="*/ 15 h 26"/>
                <a:gd name="T42" fmla="*/ 360 w 360"/>
                <a:gd name="T43" fmla="*/ 18 h 26"/>
                <a:gd name="T44" fmla="*/ 360 w 360"/>
                <a:gd name="T45" fmla="*/ 18 h 2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360"/>
                <a:gd name="T70" fmla="*/ 0 h 26"/>
                <a:gd name="T71" fmla="*/ 360 w 360"/>
                <a:gd name="T72" fmla="*/ 26 h 26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360" h="26">
                  <a:moveTo>
                    <a:pt x="360" y="18"/>
                  </a:moveTo>
                  <a:lnTo>
                    <a:pt x="360" y="26"/>
                  </a:lnTo>
                  <a:lnTo>
                    <a:pt x="326" y="22"/>
                  </a:lnTo>
                  <a:lnTo>
                    <a:pt x="291" y="20"/>
                  </a:lnTo>
                  <a:lnTo>
                    <a:pt x="255" y="16"/>
                  </a:lnTo>
                  <a:lnTo>
                    <a:pt x="218" y="14"/>
                  </a:lnTo>
                  <a:lnTo>
                    <a:pt x="181" y="12"/>
                  </a:lnTo>
                  <a:lnTo>
                    <a:pt x="144" y="10"/>
                  </a:lnTo>
                  <a:lnTo>
                    <a:pt x="110" y="8"/>
                  </a:lnTo>
                  <a:lnTo>
                    <a:pt x="73" y="8"/>
                  </a:lnTo>
                  <a:lnTo>
                    <a:pt x="36" y="8"/>
                  </a:lnTo>
                  <a:lnTo>
                    <a:pt x="0" y="8"/>
                  </a:lnTo>
                  <a:lnTo>
                    <a:pt x="36" y="4"/>
                  </a:lnTo>
                  <a:lnTo>
                    <a:pt x="73" y="2"/>
                  </a:lnTo>
                  <a:lnTo>
                    <a:pt x="110" y="0"/>
                  </a:lnTo>
                  <a:lnTo>
                    <a:pt x="144" y="2"/>
                  </a:lnTo>
                  <a:lnTo>
                    <a:pt x="181" y="4"/>
                  </a:lnTo>
                  <a:lnTo>
                    <a:pt x="218" y="6"/>
                  </a:lnTo>
                  <a:lnTo>
                    <a:pt x="252" y="10"/>
                  </a:lnTo>
                  <a:lnTo>
                    <a:pt x="289" y="13"/>
                  </a:lnTo>
                  <a:lnTo>
                    <a:pt x="326" y="15"/>
                  </a:lnTo>
                  <a:lnTo>
                    <a:pt x="360" y="18"/>
                  </a:lnTo>
                  <a:close/>
                </a:path>
              </a:pathLst>
            </a:custGeom>
            <a:solidFill>
              <a:srgbClr val="0019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18485" name="Freeform 29">
              <a:extLst>
                <a:ext uri="{FF2B5EF4-FFF2-40B4-BE49-F238E27FC236}">
                  <a16:creationId xmlns:a16="http://schemas.microsoft.com/office/drawing/2014/main" id="{B30AC8EA-E332-41CA-A463-B010B52C2F82}"/>
                </a:ext>
              </a:extLst>
            </p:cNvPr>
            <p:cNvSpPr>
              <a:spLocks/>
            </p:cNvSpPr>
            <p:nvPr/>
          </p:nvSpPr>
          <p:spPr bwMode="auto">
            <a:xfrm>
              <a:off x="2537" y="1087"/>
              <a:ext cx="177" cy="36"/>
            </a:xfrm>
            <a:custGeom>
              <a:avLst/>
              <a:gdLst>
                <a:gd name="T0" fmla="*/ 177 w 177"/>
                <a:gd name="T1" fmla="*/ 12 h 36"/>
                <a:gd name="T2" fmla="*/ 159 w 177"/>
                <a:gd name="T3" fmla="*/ 14 h 36"/>
                <a:gd name="T4" fmla="*/ 140 w 177"/>
                <a:gd name="T5" fmla="*/ 16 h 36"/>
                <a:gd name="T6" fmla="*/ 123 w 177"/>
                <a:gd name="T7" fmla="*/ 19 h 36"/>
                <a:gd name="T8" fmla="*/ 106 w 177"/>
                <a:gd name="T9" fmla="*/ 21 h 36"/>
                <a:gd name="T10" fmla="*/ 88 w 177"/>
                <a:gd name="T11" fmla="*/ 23 h 36"/>
                <a:gd name="T12" fmla="*/ 71 w 177"/>
                <a:gd name="T13" fmla="*/ 27 h 36"/>
                <a:gd name="T14" fmla="*/ 54 w 177"/>
                <a:gd name="T15" fmla="*/ 29 h 36"/>
                <a:gd name="T16" fmla="*/ 37 w 177"/>
                <a:gd name="T17" fmla="*/ 31 h 36"/>
                <a:gd name="T18" fmla="*/ 20 w 177"/>
                <a:gd name="T19" fmla="*/ 33 h 36"/>
                <a:gd name="T20" fmla="*/ 0 w 177"/>
                <a:gd name="T21" fmla="*/ 36 h 36"/>
                <a:gd name="T22" fmla="*/ 10 w 177"/>
                <a:gd name="T23" fmla="*/ 30 h 36"/>
                <a:gd name="T24" fmla="*/ 22 w 177"/>
                <a:gd name="T25" fmla="*/ 25 h 36"/>
                <a:gd name="T26" fmla="*/ 37 w 177"/>
                <a:gd name="T27" fmla="*/ 21 h 36"/>
                <a:gd name="T28" fmla="*/ 52 w 177"/>
                <a:gd name="T29" fmla="*/ 19 h 36"/>
                <a:gd name="T30" fmla="*/ 69 w 177"/>
                <a:gd name="T31" fmla="*/ 16 h 36"/>
                <a:gd name="T32" fmla="*/ 88 w 177"/>
                <a:gd name="T33" fmla="*/ 14 h 36"/>
                <a:gd name="T34" fmla="*/ 106 w 177"/>
                <a:gd name="T35" fmla="*/ 12 h 36"/>
                <a:gd name="T36" fmla="*/ 123 w 177"/>
                <a:gd name="T37" fmla="*/ 8 h 36"/>
                <a:gd name="T38" fmla="*/ 137 w 177"/>
                <a:gd name="T39" fmla="*/ 5 h 36"/>
                <a:gd name="T40" fmla="*/ 152 w 177"/>
                <a:gd name="T41" fmla="*/ 0 h 36"/>
                <a:gd name="T42" fmla="*/ 177 w 177"/>
                <a:gd name="T43" fmla="*/ 0 h 36"/>
                <a:gd name="T44" fmla="*/ 177 w 177"/>
                <a:gd name="T45" fmla="*/ 12 h 36"/>
                <a:gd name="T46" fmla="*/ 177 w 177"/>
                <a:gd name="T47" fmla="*/ 12 h 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177"/>
                <a:gd name="T73" fmla="*/ 0 h 36"/>
                <a:gd name="T74" fmla="*/ 177 w 177"/>
                <a:gd name="T75" fmla="*/ 36 h 36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177" h="36">
                  <a:moveTo>
                    <a:pt x="177" y="12"/>
                  </a:moveTo>
                  <a:lnTo>
                    <a:pt x="159" y="14"/>
                  </a:lnTo>
                  <a:lnTo>
                    <a:pt x="140" y="16"/>
                  </a:lnTo>
                  <a:lnTo>
                    <a:pt x="123" y="19"/>
                  </a:lnTo>
                  <a:lnTo>
                    <a:pt x="106" y="21"/>
                  </a:lnTo>
                  <a:lnTo>
                    <a:pt x="88" y="23"/>
                  </a:lnTo>
                  <a:lnTo>
                    <a:pt x="71" y="27"/>
                  </a:lnTo>
                  <a:lnTo>
                    <a:pt x="54" y="29"/>
                  </a:lnTo>
                  <a:lnTo>
                    <a:pt x="37" y="31"/>
                  </a:lnTo>
                  <a:lnTo>
                    <a:pt x="20" y="33"/>
                  </a:lnTo>
                  <a:lnTo>
                    <a:pt x="0" y="36"/>
                  </a:lnTo>
                  <a:lnTo>
                    <a:pt x="10" y="30"/>
                  </a:lnTo>
                  <a:lnTo>
                    <a:pt x="22" y="25"/>
                  </a:lnTo>
                  <a:lnTo>
                    <a:pt x="37" y="21"/>
                  </a:lnTo>
                  <a:lnTo>
                    <a:pt x="52" y="19"/>
                  </a:lnTo>
                  <a:lnTo>
                    <a:pt x="69" y="16"/>
                  </a:lnTo>
                  <a:lnTo>
                    <a:pt x="88" y="14"/>
                  </a:lnTo>
                  <a:lnTo>
                    <a:pt x="106" y="12"/>
                  </a:lnTo>
                  <a:lnTo>
                    <a:pt x="123" y="8"/>
                  </a:lnTo>
                  <a:lnTo>
                    <a:pt x="137" y="5"/>
                  </a:lnTo>
                  <a:lnTo>
                    <a:pt x="152" y="0"/>
                  </a:lnTo>
                  <a:lnTo>
                    <a:pt x="177" y="0"/>
                  </a:lnTo>
                  <a:lnTo>
                    <a:pt x="177" y="12"/>
                  </a:lnTo>
                  <a:close/>
                </a:path>
              </a:pathLst>
            </a:custGeom>
            <a:solidFill>
              <a:srgbClr val="0019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18486" name="Freeform 30">
              <a:extLst>
                <a:ext uri="{FF2B5EF4-FFF2-40B4-BE49-F238E27FC236}">
                  <a16:creationId xmlns:a16="http://schemas.microsoft.com/office/drawing/2014/main" id="{1BD060E4-BC62-4AAC-8B41-921A1998065B}"/>
                </a:ext>
              </a:extLst>
            </p:cNvPr>
            <p:cNvSpPr>
              <a:spLocks/>
            </p:cNvSpPr>
            <p:nvPr/>
          </p:nvSpPr>
          <p:spPr bwMode="auto">
            <a:xfrm>
              <a:off x="3162" y="1091"/>
              <a:ext cx="213" cy="28"/>
            </a:xfrm>
            <a:custGeom>
              <a:avLst/>
              <a:gdLst>
                <a:gd name="T0" fmla="*/ 213 w 213"/>
                <a:gd name="T1" fmla="*/ 20 h 28"/>
                <a:gd name="T2" fmla="*/ 213 w 213"/>
                <a:gd name="T3" fmla="*/ 28 h 28"/>
                <a:gd name="T4" fmla="*/ 0 w 213"/>
                <a:gd name="T5" fmla="*/ 0 h 28"/>
                <a:gd name="T6" fmla="*/ 25 w 213"/>
                <a:gd name="T7" fmla="*/ 1 h 28"/>
                <a:gd name="T8" fmla="*/ 47 w 213"/>
                <a:gd name="T9" fmla="*/ 2 h 28"/>
                <a:gd name="T10" fmla="*/ 69 w 213"/>
                <a:gd name="T11" fmla="*/ 3 h 28"/>
                <a:gd name="T12" fmla="*/ 88 w 213"/>
                <a:gd name="T13" fmla="*/ 5 h 28"/>
                <a:gd name="T14" fmla="*/ 110 w 213"/>
                <a:gd name="T15" fmla="*/ 8 h 28"/>
                <a:gd name="T16" fmla="*/ 133 w 213"/>
                <a:gd name="T17" fmla="*/ 10 h 28"/>
                <a:gd name="T18" fmla="*/ 152 w 213"/>
                <a:gd name="T19" fmla="*/ 13 h 28"/>
                <a:gd name="T20" fmla="*/ 172 w 213"/>
                <a:gd name="T21" fmla="*/ 16 h 28"/>
                <a:gd name="T22" fmla="*/ 194 w 213"/>
                <a:gd name="T23" fmla="*/ 18 h 28"/>
                <a:gd name="T24" fmla="*/ 213 w 213"/>
                <a:gd name="T25" fmla="*/ 20 h 28"/>
                <a:gd name="T26" fmla="*/ 213 w 213"/>
                <a:gd name="T27" fmla="*/ 20 h 28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213"/>
                <a:gd name="T43" fmla="*/ 0 h 28"/>
                <a:gd name="T44" fmla="*/ 213 w 213"/>
                <a:gd name="T45" fmla="*/ 28 h 28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213" h="28">
                  <a:moveTo>
                    <a:pt x="213" y="20"/>
                  </a:moveTo>
                  <a:lnTo>
                    <a:pt x="213" y="28"/>
                  </a:lnTo>
                  <a:lnTo>
                    <a:pt x="0" y="0"/>
                  </a:lnTo>
                  <a:lnTo>
                    <a:pt x="25" y="1"/>
                  </a:lnTo>
                  <a:lnTo>
                    <a:pt x="47" y="2"/>
                  </a:lnTo>
                  <a:lnTo>
                    <a:pt x="69" y="3"/>
                  </a:lnTo>
                  <a:lnTo>
                    <a:pt x="88" y="5"/>
                  </a:lnTo>
                  <a:lnTo>
                    <a:pt x="110" y="8"/>
                  </a:lnTo>
                  <a:lnTo>
                    <a:pt x="133" y="10"/>
                  </a:lnTo>
                  <a:lnTo>
                    <a:pt x="152" y="13"/>
                  </a:lnTo>
                  <a:lnTo>
                    <a:pt x="172" y="16"/>
                  </a:lnTo>
                  <a:lnTo>
                    <a:pt x="194" y="18"/>
                  </a:lnTo>
                  <a:lnTo>
                    <a:pt x="213" y="20"/>
                  </a:lnTo>
                  <a:close/>
                </a:path>
              </a:pathLst>
            </a:custGeom>
            <a:solidFill>
              <a:srgbClr val="0019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18487" name="Freeform 31">
              <a:extLst>
                <a:ext uri="{FF2B5EF4-FFF2-40B4-BE49-F238E27FC236}">
                  <a16:creationId xmlns:a16="http://schemas.microsoft.com/office/drawing/2014/main" id="{F6779E85-661E-44DC-AAA9-CE31F81E1B91}"/>
                </a:ext>
              </a:extLst>
            </p:cNvPr>
            <p:cNvSpPr>
              <a:spLocks/>
            </p:cNvSpPr>
            <p:nvPr/>
          </p:nvSpPr>
          <p:spPr bwMode="auto">
            <a:xfrm>
              <a:off x="579" y="1643"/>
              <a:ext cx="157" cy="44"/>
            </a:xfrm>
            <a:custGeom>
              <a:avLst/>
              <a:gdLst>
                <a:gd name="T0" fmla="*/ 0 w 157"/>
                <a:gd name="T1" fmla="*/ 44 h 44"/>
                <a:gd name="T2" fmla="*/ 142 w 157"/>
                <a:gd name="T3" fmla="*/ 0 h 44"/>
                <a:gd name="T4" fmla="*/ 157 w 157"/>
                <a:gd name="T5" fmla="*/ 35 h 44"/>
                <a:gd name="T6" fmla="*/ 0 w 157"/>
                <a:gd name="T7" fmla="*/ 44 h 44"/>
                <a:gd name="T8" fmla="*/ 0 w 157"/>
                <a:gd name="T9" fmla="*/ 44 h 4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57"/>
                <a:gd name="T16" fmla="*/ 0 h 44"/>
                <a:gd name="T17" fmla="*/ 157 w 157"/>
                <a:gd name="T18" fmla="*/ 44 h 4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57" h="44">
                  <a:moveTo>
                    <a:pt x="0" y="44"/>
                  </a:moveTo>
                  <a:lnTo>
                    <a:pt x="142" y="0"/>
                  </a:lnTo>
                  <a:lnTo>
                    <a:pt x="157" y="35"/>
                  </a:lnTo>
                  <a:lnTo>
                    <a:pt x="0" y="44"/>
                  </a:lnTo>
                  <a:close/>
                </a:path>
              </a:pathLst>
            </a:custGeom>
            <a:solidFill>
              <a:srgbClr val="47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18488" name="Freeform 32">
              <a:extLst>
                <a:ext uri="{FF2B5EF4-FFF2-40B4-BE49-F238E27FC236}">
                  <a16:creationId xmlns:a16="http://schemas.microsoft.com/office/drawing/2014/main" id="{11E7EE1A-8760-4AEB-B0F6-867F7ABE06B0}"/>
                </a:ext>
              </a:extLst>
            </p:cNvPr>
            <p:cNvSpPr>
              <a:spLocks/>
            </p:cNvSpPr>
            <p:nvPr/>
          </p:nvSpPr>
          <p:spPr bwMode="auto">
            <a:xfrm>
              <a:off x="5052" y="1687"/>
              <a:ext cx="37" cy="12"/>
            </a:xfrm>
            <a:custGeom>
              <a:avLst/>
              <a:gdLst>
                <a:gd name="T0" fmla="*/ 0 w 37"/>
                <a:gd name="T1" fmla="*/ 12 h 12"/>
                <a:gd name="T2" fmla="*/ 0 w 37"/>
                <a:gd name="T3" fmla="*/ 0 h 12"/>
                <a:gd name="T4" fmla="*/ 37 w 37"/>
                <a:gd name="T5" fmla="*/ 12 h 12"/>
                <a:gd name="T6" fmla="*/ 0 w 37"/>
                <a:gd name="T7" fmla="*/ 12 h 12"/>
                <a:gd name="T8" fmla="*/ 0 w 37"/>
                <a:gd name="T9" fmla="*/ 12 h 1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7"/>
                <a:gd name="T16" fmla="*/ 0 h 12"/>
                <a:gd name="T17" fmla="*/ 37 w 37"/>
                <a:gd name="T18" fmla="*/ 12 h 1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7" h="12">
                  <a:moveTo>
                    <a:pt x="0" y="12"/>
                  </a:moveTo>
                  <a:lnTo>
                    <a:pt x="0" y="0"/>
                  </a:lnTo>
                  <a:lnTo>
                    <a:pt x="37" y="12"/>
                  </a:lnTo>
                  <a:lnTo>
                    <a:pt x="0" y="12"/>
                  </a:lnTo>
                  <a:close/>
                </a:path>
              </a:pathLst>
            </a:custGeom>
            <a:solidFill>
              <a:srgbClr val="47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18489" name="Freeform 33">
              <a:extLst>
                <a:ext uri="{FF2B5EF4-FFF2-40B4-BE49-F238E27FC236}">
                  <a16:creationId xmlns:a16="http://schemas.microsoft.com/office/drawing/2014/main" id="{670A382A-FAB8-49A5-9FE8-383532105B08}"/>
                </a:ext>
              </a:extLst>
            </p:cNvPr>
            <p:cNvSpPr>
              <a:spLocks/>
            </p:cNvSpPr>
            <p:nvPr/>
          </p:nvSpPr>
          <p:spPr bwMode="auto">
            <a:xfrm>
              <a:off x="721" y="1766"/>
              <a:ext cx="27" cy="15"/>
            </a:xfrm>
            <a:custGeom>
              <a:avLst/>
              <a:gdLst>
                <a:gd name="T0" fmla="*/ 0 w 27"/>
                <a:gd name="T1" fmla="*/ 12 h 15"/>
                <a:gd name="T2" fmla="*/ 27 w 27"/>
                <a:gd name="T3" fmla="*/ 0 h 15"/>
                <a:gd name="T4" fmla="*/ 27 w 27"/>
                <a:gd name="T5" fmla="*/ 15 h 15"/>
                <a:gd name="T6" fmla="*/ 0 w 27"/>
                <a:gd name="T7" fmla="*/ 12 h 15"/>
                <a:gd name="T8" fmla="*/ 0 w 27"/>
                <a:gd name="T9" fmla="*/ 12 h 1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7"/>
                <a:gd name="T16" fmla="*/ 0 h 15"/>
                <a:gd name="T17" fmla="*/ 27 w 27"/>
                <a:gd name="T18" fmla="*/ 15 h 1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7" h="15">
                  <a:moveTo>
                    <a:pt x="0" y="12"/>
                  </a:moveTo>
                  <a:lnTo>
                    <a:pt x="27" y="0"/>
                  </a:lnTo>
                  <a:lnTo>
                    <a:pt x="27" y="15"/>
                  </a:lnTo>
                  <a:lnTo>
                    <a:pt x="0" y="12"/>
                  </a:lnTo>
                  <a:close/>
                </a:path>
              </a:pathLst>
            </a:custGeom>
            <a:solidFill>
              <a:srgbClr val="47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18490" name="Freeform 34">
              <a:extLst>
                <a:ext uri="{FF2B5EF4-FFF2-40B4-BE49-F238E27FC236}">
                  <a16:creationId xmlns:a16="http://schemas.microsoft.com/office/drawing/2014/main" id="{20684008-36EB-4B28-B028-12BED2C069CB}"/>
                </a:ext>
              </a:extLst>
            </p:cNvPr>
            <p:cNvSpPr>
              <a:spLocks/>
            </p:cNvSpPr>
            <p:nvPr/>
          </p:nvSpPr>
          <p:spPr bwMode="auto">
            <a:xfrm>
              <a:off x="5035" y="1781"/>
              <a:ext cx="162" cy="79"/>
            </a:xfrm>
            <a:custGeom>
              <a:avLst/>
              <a:gdLst>
                <a:gd name="T0" fmla="*/ 157 w 162"/>
                <a:gd name="T1" fmla="*/ 67 h 79"/>
                <a:gd name="T2" fmla="*/ 139 w 162"/>
                <a:gd name="T3" fmla="*/ 64 h 79"/>
                <a:gd name="T4" fmla="*/ 122 w 162"/>
                <a:gd name="T5" fmla="*/ 62 h 79"/>
                <a:gd name="T6" fmla="*/ 108 w 162"/>
                <a:gd name="T7" fmla="*/ 62 h 79"/>
                <a:gd name="T8" fmla="*/ 90 w 162"/>
                <a:gd name="T9" fmla="*/ 62 h 79"/>
                <a:gd name="T10" fmla="*/ 76 w 162"/>
                <a:gd name="T11" fmla="*/ 63 h 79"/>
                <a:gd name="T12" fmla="*/ 61 w 162"/>
                <a:gd name="T13" fmla="*/ 65 h 79"/>
                <a:gd name="T14" fmla="*/ 46 w 162"/>
                <a:gd name="T15" fmla="*/ 69 h 79"/>
                <a:gd name="T16" fmla="*/ 29 w 162"/>
                <a:gd name="T17" fmla="*/ 72 h 79"/>
                <a:gd name="T18" fmla="*/ 14 w 162"/>
                <a:gd name="T19" fmla="*/ 75 h 79"/>
                <a:gd name="T20" fmla="*/ 0 w 162"/>
                <a:gd name="T21" fmla="*/ 79 h 79"/>
                <a:gd name="T22" fmla="*/ 10 w 162"/>
                <a:gd name="T23" fmla="*/ 0 h 79"/>
                <a:gd name="T24" fmla="*/ 27 w 162"/>
                <a:gd name="T25" fmla="*/ 8 h 79"/>
                <a:gd name="T26" fmla="*/ 46 w 162"/>
                <a:gd name="T27" fmla="*/ 15 h 79"/>
                <a:gd name="T28" fmla="*/ 66 w 162"/>
                <a:gd name="T29" fmla="*/ 19 h 79"/>
                <a:gd name="T30" fmla="*/ 88 w 162"/>
                <a:gd name="T31" fmla="*/ 25 h 79"/>
                <a:gd name="T32" fmla="*/ 110 w 162"/>
                <a:gd name="T33" fmla="*/ 30 h 79"/>
                <a:gd name="T34" fmla="*/ 130 w 162"/>
                <a:gd name="T35" fmla="*/ 34 h 79"/>
                <a:gd name="T36" fmla="*/ 144 w 162"/>
                <a:gd name="T37" fmla="*/ 40 h 79"/>
                <a:gd name="T38" fmla="*/ 157 w 162"/>
                <a:gd name="T39" fmla="*/ 47 h 79"/>
                <a:gd name="T40" fmla="*/ 162 w 162"/>
                <a:gd name="T41" fmla="*/ 56 h 79"/>
                <a:gd name="T42" fmla="*/ 157 w 162"/>
                <a:gd name="T43" fmla="*/ 67 h 79"/>
                <a:gd name="T44" fmla="*/ 157 w 162"/>
                <a:gd name="T45" fmla="*/ 67 h 79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162"/>
                <a:gd name="T70" fmla="*/ 0 h 79"/>
                <a:gd name="T71" fmla="*/ 162 w 162"/>
                <a:gd name="T72" fmla="*/ 79 h 79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162" h="79">
                  <a:moveTo>
                    <a:pt x="157" y="67"/>
                  </a:moveTo>
                  <a:lnTo>
                    <a:pt x="139" y="64"/>
                  </a:lnTo>
                  <a:lnTo>
                    <a:pt x="122" y="62"/>
                  </a:lnTo>
                  <a:lnTo>
                    <a:pt x="108" y="62"/>
                  </a:lnTo>
                  <a:lnTo>
                    <a:pt x="90" y="62"/>
                  </a:lnTo>
                  <a:lnTo>
                    <a:pt x="76" y="63"/>
                  </a:lnTo>
                  <a:lnTo>
                    <a:pt x="61" y="65"/>
                  </a:lnTo>
                  <a:lnTo>
                    <a:pt x="46" y="69"/>
                  </a:lnTo>
                  <a:lnTo>
                    <a:pt x="29" y="72"/>
                  </a:lnTo>
                  <a:lnTo>
                    <a:pt x="14" y="75"/>
                  </a:lnTo>
                  <a:lnTo>
                    <a:pt x="0" y="79"/>
                  </a:lnTo>
                  <a:lnTo>
                    <a:pt x="10" y="0"/>
                  </a:lnTo>
                  <a:lnTo>
                    <a:pt x="27" y="8"/>
                  </a:lnTo>
                  <a:lnTo>
                    <a:pt x="46" y="15"/>
                  </a:lnTo>
                  <a:lnTo>
                    <a:pt x="66" y="19"/>
                  </a:lnTo>
                  <a:lnTo>
                    <a:pt x="88" y="25"/>
                  </a:lnTo>
                  <a:lnTo>
                    <a:pt x="110" y="30"/>
                  </a:lnTo>
                  <a:lnTo>
                    <a:pt x="130" y="34"/>
                  </a:lnTo>
                  <a:lnTo>
                    <a:pt x="144" y="40"/>
                  </a:lnTo>
                  <a:lnTo>
                    <a:pt x="157" y="47"/>
                  </a:lnTo>
                  <a:lnTo>
                    <a:pt x="162" y="56"/>
                  </a:lnTo>
                  <a:lnTo>
                    <a:pt x="157" y="67"/>
                  </a:lnTo>
                  <a:close/>
                </a:path>
              </a:pathLst>
            </a:custGeom>
            <a:solidFill>
              <a:srgbClr val="47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18491" name="Freeform 35">
              <a:extLst>
                <a:ext uri="{FF2B5EF4-FFF2-40B4-BE49-F238E27FC236}">
                  <a16:creationId xmlns:a16="http://schemas.microsoft.com/office/drawing/2014/main" id="{B6A16770-3F74-4EA2-87D1-9D2B11024935}"/>
                </a:ext>
              </a:extLst>
            </p:cNvPr>
            <p:cNvSpPr>
              <a:spLocks/>
            </p:cNvSpPr>
            <p:nvPr/>
          </p:nvSpPr>
          <p:spPr bwMode="auto">
            <a:xfrm>
              <a:off x="552" y="1872"/>
              <a:ext cx="662" cy="1852"/>
            </a:xfrm>
            <a:custGeom>
              <a:avLst/>
              <a:gdLst>
                <a:gd name="T0" fmla="*/ 176 w 662"/>
                <a:gd name="T1" fmla="*/ 1763 h 1852"/>
                <a:gd name="T2" fmla="*/ 257 w 662"/>
                <a:gd name="T3" fmla="*/ 1767 h 1852"/>
                <a:gd name="T4" fmla="*/ 353 w 662"/>
                <a:gd name="T5" fmla="*/ 1770 h 1852"/>
                <a:gd name="T6" fmla="*/ 453 w 662"/>
                <a:gd name="T7" fmla="*/ 1771 h 1852"/>
                <a:gd name="T8" fmla="*/ 551 w 662"/>
                <a:gd name="T9" fmla="*/ 1771 h 1852"/>
                <a:gd name="T10" fmla="*/ 644 w 662"/>
                <a:gd name="T11" fmla="*/ 1770 h 1852"/>
                <a:gd name="T12" fmla="*/ 649 w 662"/>
                <a:gd name="T13" fmla="*/ 1786 h 1852"/>
                <a:gd name="T14" fmla="*/ 657 w 662"/>
                <a:gd name="T15" fmla="*/ 1802 h 1852"/>
                <a:gd name="T16" fmla="*/ 659 w 662"/>
                <a:gd name="T17" fmla="*/ 1818 h 1852"/>
                <a:gd name="T18" fmla="*/ 662 w 662"/>
                <a:gd name="T19" fmla="*/ 1835 h 1852"/>
                <a:gd name="T20" fmla="*/ 654 w 662"/>
                <a:gd name="T21" fmla="*/ 1852 h 1852"/>
                <a:gd name="T22" fmla="*/ 505 w 662"/>
                <a:gd name="T23" fmla="*/ 1848 h 1852"/>
                <a:gd name="T24" fmla="*/ 333 w 662"/>
                <a:gd name="T25" fmla="*/ 1846 h 1852"/>
                <a:gd name="T26" fmla="*/ 169 w 662"/>
                <a:gd name="T27" fmla="*/ 1845 h 1852"/>
                <a:gd name="T28" fmla="*/ 49 w 662"/>
                <a:gd name="T29" fmla="*/ 1844 h 1852"/>
                <a:gd name="T30" fmla="*/ 0 w 662"/>
                <a:gd name="T31" fmla="*/ 1843 h 1852"/>
                <a:gd name="T32" fmla="*/ 10 w 662"/>
                <a:gd name="T33" fmla="*/ 923 h 1852"/>
                <a:gd name="T34" fmla="*/ 10 w 662"/>
                <a:gd name="T35" fmla="*/ 749 h 1852"/>
                <a:gd name="T36" fmla="*/ 10 w 662"/>
                <a:gd name="T37" fmla="*/ 574 h 1852"/>
                <a:gd name="T38" fmla="*/ 12 w 662"/>
                <a:gd name="T39" fmla="*/ 399 h 1852"/>
                <a:gd name="T40" fmla="*/ 14 w 662"/>
                <a:gd name="T41" fmla="*/ 223 h 1852"/>
                <a:gd name="T42" fmla="*/ 34 w 662"/>
                <a:gd name="T43" fmla="*/ 134 h 1852"/>
                <a:gd name="T44" fmla="*/ 61 w 662"/>
                <a:gd name="T45" fmla="*/ 130 h 1852"/>
                <a:gd name="T46" fmla="*/ 88 w 662"/>
                <a:gd name="T47" fmla="*/ 123 h 1852"/>
                <a:gd name="T48" fmla="*/ 113 w 662"/>
                <a:gd name="T49" fmla="*/ 114 h 1852"/>
                <a:gd name="T50" fmla="*/ 132 w 662"/>
                <a:gd name="T51" fmla="*/ 101 h 1852"/>
                <a:gd name="T52" fmla="*/ 144 w 662"/>
                <a:gd name="T53" fmla="*/ 87 h 1852"/>
                <a:gd name="T54" fmla="*/ 139 w 662"/>
                <a:gd name="T55" fmla="*/ 75 h 1852"/>
                <a:gd name="T56" fmla="*/ 122 w 662"/>
                <a:gd name="T57" fmla="*/ 61 h 1852"/>
                <a:gd name="T58" fmla="*/ 95 w 662"/>
                <a:gd name="T59" fmla="*/ 50 h 1852"/>
                <a:gd name="T60" fmla="*/ 66 w 662"/>
                <a:gd name="T61" fmla="*/ 42 h 1852"/>
                <a:gd name="T62" fmla="*/ 49 w 662"/>
                <a:gd name="T63" fmla="*/ 38 h 1852"/>
                <a:gd name="T64" fmla="*/ 39 w 662"/>
                <a:gd name="T65" fmla="*/ 37 h 1852"/>
                <a:gd name="T66" fmla="*/ 29 w 662"/>
                <a:gd name="T67" fmla="*/ 36 h 1852"/>
                <a:gd name="T68" fmla="*/ 19 w 662"/>
                <a:gd name="T69" fmla="*/ 35 h 1852"/>
                <a:gd name="T70" fmla="*/ 12 w 662"/>
                <a:gd name="T71" fmla="*/ 31 h 1852"/>
                <a:gd name="T72" fmla="*/ 24 w 662"/>
                <a:gd name="T73" fmla="*/ 26 h 1852"/>
                <a:gd name="T74" fmla="*/ 56 w 662"/>
                <a:gd name="T75" fmla="*/ 19 h 1852"/>
                <a:gd name="T76" fmla="*/ 88 w 662"/>
                <a:gd name="T77" fmla="*/ 13 h 1852"/>
                <a:gd name="T78" fmla="*/ 120 w 662"/>
                <a:gd name="T79" fmla="*/ 8 h 1852"/>
                <a:gd name="T80" fmla="*/ 154 w 662"/>
                <a:gd name="T81" fmla="*/ 3 h 1852"/>
                <a:gd name="T82" fmla="*/ 169 w 662"/>
                <a:gd name="T83" fmla="*/ 741 h 1852"/>
                <a:gd name="T84" fmla="*/ 169 w 662"/>
                <a:gd name="T85" fmla="*/ 740 h 1852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662"/>
                <a:gd name="T130" fmla="*/ 0 h 1852"/>
                <a:gd name="T131" fmla="*/ 662 w 662"/>
                <a:gd name="T132" fmla="*/ 1852 h 1852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662" h="1852">
                  <a:moveTo>
                    <a:pt x="169" y="740"/>
                  </a:moveTo>
                  <a:lnTo>
                    <a:pt x="176" y="1763"/>
                  </a:lnTo>
                  <a:lnTo>
                    <a:pt x="215" y="1765"/>
                  </a:lnTo>
                  <a:lnTo>
                    <a:pt x="257" y="1767"/>
                  </a:lnTo>
                  <a:lnTo>
                    <a:pt x="304" y="1770"/>
                  </a:lnTo>
                  <a:lnTo>
                    <a:pt x="353" y="1770"/>
                  </a:lnTo>
                  <a:lnTo>
                    <a:pt x="402" y="1771"/>
                  </a:lnTo>
                  <a:lnTo>
                    <a:pt x="453" y="1771"/>
                  </a:lnTo>
                  <a:lnTo>
                    <a:pt x="502" y="1771"/>
                  </a:lnTo>
                  <a:lnTo>
                    <a:pt x="551" y="1771"/>
                  </a:lnTo>
                  <a:lnTo>
                    <a:pt x="600" y="1770"/>
                  </a:lnTo>
                  <a:lnTo>
                    <a:pt x="644" y="1770"/>
                  </a:lnTo>
                  <a:lnTo>
                    <a:pt x="647" y="1778"/>
                  </a:lnTo>
                  <a:lnTo>
                    <a:pt x="649" y="1786"/>
                  </a:lnTo>
                  <a:lnTo>
                    <a:pt x="652" y="1794"/>
                  </a:lnTo>
                  <a:lnTo>
                    <a:pt x="657" y="1802"/>
                  </a:lnTo>
                  <a:lnTo>
                    <a:pt x="659" y="1810"/>
                  </a:lnTo>
                  <a:lnTo>
                    <a:pt x="659" y="1818"/>
                  </a:lnTo>
                  <a:lnTo>
                    <a:pt x="662" y="1827"/>
                  </a:lnTo>
                  <a:lnTo>
                    <a:pt x="662" y="1835"/>
                  </a:lnTo>
                  <a:lnTo>
                    <a:pt x="659" y="1843"/>
                  </a:lnTo>
                  <a:lnTo>
                    <a:pt x="654" y="1852"/>
                  </a:lnTo>
                  <a:lnTo>
                    <a:pt x="586" y="1851"/>
                  </a:lnTo>
                  <a:lnTo>
                    <a:pt x="505" y="1848"/>
                  </a:lnTo>
                  <a:lnTo>
                    <a:pt x="419" y="1847"/>
                  </a:lnTo>
                  <a:lnTo>
                    <a:pt x="333" y="1846"/>
                  </a:lnTo>
                  <a:lnTo>
                    <a:pt x="247" y="1845"/>
                  </a:lnTo>
                  <a:lnTo>
                    <a:pt x="169" y="1845"/>
                  </a:lnTo>
                  <a:lnTo>
                    <a:pt x="103" y="1844"/>
                  </a:lnTo>
                  <a:lnTo>
                    <a:pt x="49" y="1844"/>
                  </a:lnTo>
                  <a:lnTo>
                    <a:pt x="14" y="1843"/>
                  </a:lnTo>
                  <a:lnTo>
                    <a:pt x="0" y="1843"/>
                  </a:lnTo>
                  <a:lnTo>
                    <a:pt x="7" y="1008"/>
                  </a:lnTo>
                  <a:lnTo>
                    <a:pt x="10" y="923"/>
                  </a:lnTo>
                  <a:lnTo>
                    <a:pt x="10" y="836"/>
                  </a:lnTo>
                  <a:lnTo>
                    <a:pt x="10" y="749"/>
                  </a:lnTo>
                  <a:lnTo>
                    <a:pt x="10" y="662"/>
                  </a:lnTo>
                  <a:lnTo>
                    <a:pt x="10" y="574"/>
                  </a:lnTo>
                  <a:lnTo>
                    <a:pt x="10" y="487"/>
                  </a:lnTo>
                  <a:lnTo>
                    <a:pt x="12" y="399"/>
                  </a:lnTo>
                  <a:lnTo>
                    <a:pt x="12" y="311"/>
                  </a:lnTo>
                  <a:lnTo>
                    <a:pt x="14" y="223"/>
                  </a:lnTo>
                  <a:lnTo>
                    <a:pt x="19" y="135"/>
                  </a:lnTo>
                  <a:lnTo>
                    <a:pt x="34" y="134"/>
                  </a:lnTo>
                  <a:lnTo>
                    <a:pt x="49" y="132"/>
                  </a:lnTo>
                  <a:lnTo>
                    <a:pt x="61" y="130"/>
                  </a:lnTo>
                  <a:lnTo>
                    <a:pt x="76" y="126"/>
                  </a:lnTo>
                  <a:lnTo>
                    <a:pt x="88" y="123"/>
                  </a:lnTo>
                  <a:lnTo>
                    <a:pt x="100" y="118"/>
                  </a:lnTo>
                  <a:lnTo>
                    <a:pt x="113" y="114"/>
                  </a:lnTo>
                  <a:lnTo>
                    <a:pt x="122" y="108"/>
                  </a:lnTo>
                  <a:lnTo>
                    <a:pt x="132" y="101"/>
                  </a:lnTo>
                  <a:lnTo>
                    <a:pt x="139" y="94"/>
                  </a:lnTo>
                  <a:lnTo>
                    <a:pt x="144" y="87"/>
                  </a:lnTo>
                  <a:lnTo>
                    <a:pt x="142" y="80"/>
                  </a:lnTo>
                  <a:lnTo>
                    <a:pt x="139" y="75"/>
                  </a:lnTo>
                  <a:lnTo>
                    <a:pt x="132" y="68"/>
                  </a:lnTo>
                  <a:lnTo>
                    <a:pt x="122" y="61"/>
                  </a:lnTo>
                  <a:lnTo>
                    <a:pt x="110" y="55"/>
                  </a:lnTo>
                  <a:lnTo>
                    <a:pt x="95" y="50"/>
                  </a:lnTo>
                  <a:lnTo>
                    <a:pt x="81" y="45"/>
                  </a:lnTo>
                  <a:lnTo>
                    <a:pt x="66" y="42"/>
                  </a:lnTo>
                  <a:lnTo>
                    <a:pt x="51" y="38"/>
                  </a:lnTo>
                  <a:lnTo>
                    <a:pt x="49" y="38"/>
                  </a:lnTo>
                  <a:lnTo>
                    <a:pt x="44" y="38"/>
                  </a:lnTo>
                  <a:lnTo>
                    <a:pt x="39" y="37"/>
                  </a:lnTo>
                  <a:lnTo>
                    <a:pt x="34" y="37"/>
                  </a:lnTo>
                  <a:lnTo>
                    <a:pt x="29" y="36"/>
                  </a:lnTo>
                  <a:lnTo>
                    <a:pt x="24" y="36"/>
                  </a:lnTo>
                  <a:lnTo>
                    <a:pt x="19" y="35"/>
                  </a:lnTo>
                  <a:lnTo>
                    <a:pt x="14" y="32"/>
                  </a:lnTo>
                  <a:lnTo>
                    <a:pt x="12" y="31"/>
                  </a:lnTo>
                  <a:lnTo>
                    <a:pt x="7" y="29"/>
                  </a:lnTo>
                  <a:lnTo>
                    <a:pt x="24" y="26"/>
                  </a:lnTo>
                  <a:lnTo>
                    <a:pt x="39" y="21"/>
                  </a:lnTo>
                  <a:lnTo>
                    <a:pt x="56" y="19"/>
                  </a:lnTo>
                  <a:lnTo>
                    <a:pt x="71" y="15"/>
                  </a:lnTo>
                  <a:lnTo>
                    <a:pt x="88" y="13"/>
                  </a:lnTo>
                  <a:lnTo>
                    <a:pt x="103" y="11"/>
                  </a:lnTo>
                  <a:lnTo>
                    <a:pt x="120" y="8"/>
                  </a:lnTo>
                  <a:lnTo>
                    <a:pt x="137" y="6"/>
                  </a:lnTo>
                  <a:lnTo>
                    <a:pt x="154" y="3"/>
                  </a:lnTo>
                  <a:lnTo>
                    <a:pt x="169" y="0"/>
                  </a:lnTo>
                  <a:lnTo>
                    <a:pt x="169" y="741"/>
                  </a:lnTo>
                  <a:lnTo>
                    <a:pt x="169" y="740"/>
                  </a:lnTo>
                  <a:close/>
                </a:path>
              </a:pathLst>
            </a:custGeom>
            <a:solidFill>
              <a:srgbClr val="47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18492" name="Freeform 36">
              <a:extLst>
                <a:ext uri="{FF2B5EF4-FFF2-40B4-BE49-F238E27FC236}">
                  <a16:creationId xmlns:a16="http://schemas.microsoft.com/office/drawing/2014/main" id="{A305D681-AF87-4135-90D2-0CFE6323727A}"/>
                </a:ext>
              </a:extLst>
            </p:cNvPr>
            <p:cNvSpPr>
              <a:spLocks/>
            </p:cNvSpPr>
            <p:nvPr/>
          </p:nvSpPr>
          <p:spPr bwMode="auto">
            <a:xfrm>
              <a:off x="2079" y="1910"/>
              <a:ext cx="3125" cy="1831"/>
            </a:xfrm>
            <a:custGeom>
              <a:avLst/>
              <a:gdLst>
                <a:gd name="T0" fmla="*/ 3105 w 3125"/>
                <a:gd name="T1" fmla="*/ 1032 h 1831"/>
                <a:gd name="T2" fmla="*/ 3105 w 3125"/>
                <a:gd name="T3" fmla="*/ 1196 h 1831"/>
                <a:gd name="T4" fmla="*/ 3105 w 3125"/>
                <a:gd name="T5" fmla="*/ 1357 h 1831"/>
                <a:gd name="T6" fmla="*/ 3108 w 3125"/>
                <a:gd name="T7" fmla="*/ 1516 h 1831"/>
                <a:gd name="T8" fmla="*/ 3105 w 3125"/>
                <a:gd name="T9" fmla="*/ 1670 h 1831"/>
                <a:gd name="T10" fmla="*/ 3098 w 3125"/>
                <a:gd name="T11" fmla="*/ 1822 h 1831"/>
                <a:gd name="T12" fmla="*/ 2539 w 3125"/>
                <a:gd name="T13" fmla="*/ 1822 h 1831"/>
                <a:gd name="T14" fmla="*/ 1968 w 3125"/>
                <a:gd name="T15" fmla="*/ 1822 h 1831"/>
                <a:gd name="T16" fmla="*/ 1402 w 3125"/>
                <a:gd name="T17" fmla="*/ 1823 h 1831"/>
                <a:gd name="T18" fmla="*/ 848 w 3125"/>
                <a:gd name="T19" fmla="*/ 1821 h 1831"/>
                <a:gd name="T20" fmla="*/ 326 w 3125"/>
                <a:gd name="T21" fmla="*/ 1814 h 1831"/>
                <a:gd name="T22" fmla="*/ 274 w 3125"/>
                <a:gd name="T23" fmla="*/ 1821 h 1831"/>
                <a:gd name="T24" fmla="*/ 225 w 3125"/>
                <a:gd name="T25" fmla="*/ 1818 h 1831"/>
                <a:gd name="T26" fmla="*/ 176 w 3125"/>
                <a:gd name="T27" fmla="*/ 1818 h 1831"/>
                <a:gd name="T28" fmla="*/ 132 w 3125"/>
                <a:gd name="T29" fmla="*/ 1821 h 1831"/>
                <a:gd name="T30" fmla="*/ 86 w 3125"/>
                <a:gd name="T31" fmla="*/ 1826 h 1831"/>
                <a:gd name="T32" fmla="*/ 0 w 3125"/>
                <a:gd name="T33" fmla="*/ 1732 h 1831"/>
                <a:gd name="T34" fmla="*/ 189 w 3125"/>
                <a:gd name="T35" fmla="*/ 1738 h 1831"/>
                <a:gd name="T36" fmla="*/ 365 w 3125"/>
                <a:gd name="T37" fmla="*/ 1741 h 1831"/>
                <a:gd name="T38" fmla="*/ 539 w 3125"/>
                <a:gd name="T39" fmla="*/ 1740 h 1831"/>
                <a:gd name="T40" fmla="*/ 723 w 3125"/>
                <a:gd name="T41" fmla="*/ 1740 h 1831"/>
                <a:gd name="T42" fmla="*/ 926 w 3125"/>
                <a:gd name="T43" fmla="*/ 1740 h 1831"/>
                <a:gd name="T44" fmla="*/ 2899 w 3125"/>
                <a:gd name="T45" fmla="*/ 1743 h 1831"/>
                <a:gd name="T46" fmla="*/ 2909 w 3125"/>
                <a:gd name="T47" fmla="*/ 1740 h 1831"/>
                <a:gd name="T48" fmla="*/ 2921 w 3125"/>
                <a:gd name="T49" fmla="*/ 1736 h 1831"/>
                <a:gd name="T50" fmla="*/ 2929 w 3125"/>
                <a:gd name="T51" fmla="*/ 1730 h 1831"/>
                <a:gd name="T52" fmla="*/ 2936 w 3125"/>
                <a:gd name="T53" fmla="*/ 1726 h 1831"/>
                <a:gd name="T54" fmla="*/ 2956 w 3125"/>
                <a:gd name="T55" fmla="*/ 502 h 1831"/>
                <a:gd name="T56" fmla="*/ 2978 w 3125"/>
                <a:gd name="T57" fmla="*/ 7 h 1831"/>
                <a:gd name="T58" fmla="*/ 3010 w 3125"/>
                <a:gd name="T59" fmla="*/ 17 h 1831"/>
                <a:gd name="T60" fmla="*/ 3044 w 3125"/>
                <a:gd name="T61" fmla="*/ 26 h 1831"/>
                <a:gd name="T62" fmla="*/ 3081 w 3125"/>
                <a:gd name="T63" fmla="*/ 36 h 1831"/>
                <a:gd name="T64" fmla="*/ 3110 w 3125"/>
                <a:gd name="T65" fmla="*/ 47 h 1831"/>
                <a:gd name="T66" fmla="*/ 3125 w 3125"/>
                <a:gd name="T67" fmla="*/ 53 h 1831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3125"/>
                <a:gd name="T103" fmla="*/ 0 h 1831"/>
                <a:gd name="T104" fmla="*/ 3125 w 3125"/>
                <a:gd name="T105" fmla="*/ 1831 h 1831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3125" h="1831">
                  <a:moveTo>
                    <a:pt x="3125" y="53"/>
                  </a:moveTo>
                  <a:lnTo>
                    <a:pt x="3105" y="1032"/>
                  </a:lnTo>
                  <a:lnTo>
                    <a:pt x="3105" y="1114"/>
                  </a:lnTo>
                  <a:lnTo>
                    <a:pt x="3105" y="1196"/>
                  </a:lnTo>
                  <a:lnTo>
                    <a:pt x="3105" y="1277"/>
                  </a:lnTo>
                  <a:lnTo>
                    <a:pt x="3105" y="1357"/>
                  </a:lnTo>
                  <a:lnTo>
                    <a:pt x="3108" y="1437"/>
                  </a:lnTo>
                  <a:lnTo>
                    <a:pt x="3108" y="1516"/>
                  </a:lnTo>
                  <a:lnTo>
                    <a:pt x="3105" y="1593"/>
                  </a:lnTo>
                  <a:lnTo>
                    <a:pt x="3105" y="1670"/>
                  </a:lnTo>
                  <a:lnTo>
                    <a:pt x="3103" y="1746"/>
                  </a:lnTo>
                  <a:lnTo>
                    <a:pt x="3098" y="1822"/>
                  </a:lnTo>
                  <a:lnTo>
                    <a:pt x="2821" y="1822"/>
                  </a:lnTo>
                  <a:lnTo>
                    <a:pt x="2539" y="1822"/>
                  </a:lnTo>
                  <a:lnTo>
                    <a:pt x="2255" y="1822"/>
                  </a:lnTo>
                  <a:lnTo>
                    <a:pt x="1968" y="1822"/>
                  </a:lnTo>
                  <a:lnTo>
                    <a:pt x="1684" y="1823"/>
                  </a:lnTo>
                  <a:lnTo>
                    <a:pt x="1402" y="1823"/>
                  </a:lnTo>
                  <a:lnTo>
                    <a:pt x="1122" y="1822"/>
                  </a:lnTo>
                  <a:lnTo>
                    <a:pt x="848" y="1821"/>
                  </a:lnTo>
                  <a:lnTo>
                    <a:pt x="583" y="1817"/>
                  </a:lnTo>
                  <a:lnTo>
                    <a:pt x="326" y="1814"/>
                  </a:lnTo>
                  <a:lnTo>
                    <a:pt x="301" y="1822"/>
                  </a:lnTo>
                  <a:lnTo>
                    <a:pt x="274" y="1821"/>
                  </a:lnTo>
                  <a:lnTo>
                    <a:pt x="250" y="1820"/>
                  </a:lnTo>
                  <a:lnTo>
                    <a:pt x="225" y="1818"/>
                  </a:lnTo>
                  <a:lnTo>
                    <a:pt x="201" y="1818"/>
                  </a:lnTo>
                  <a:lnTo>
                    <a:pt x="176" y="1818"/>
                  </a:lnTo>
                  <a:lnTo>
                    <a:pt x="154" y="1818"/>
                  </a:lnTo>
                  <a:lnTo>
                    <a:pt x="132" y="1821"/>
                  </a:lnTo>
                  <a:lnTo>
                    <a:pt x="108" y="1823"/>
                  </a:lnTo>
                  <a:lnTo>
                    <a:pt x="86" y="1826"/>
                  </a:lnTo>
                  <a:lnTo>
                    <a:pt x="61" y="1831"/>
                  </a:lnTo>
                  <a:lnTo>
                    <a:pt x="0" y="1732"/>
                  </a:lnTo>
                  <a:lnTo>
                    <a:pt x="95" y="1735"/>
                  </a:lnTo>
                  <a:lnTo>
                    <a:pt x="189" y="1738"/>
                  </a:lnTo>
                  <a:lnTo>
                    <a:pt x="277" y="1740"/>
                  </a:lnTo>
                  <a:lnTo>
                    <a:pt x="365" y="1741"/>
                  </a:lnTo>
                  <a:lnTo>
                    <a:pt x="451" y="1741"/>
                  </a:lnTo>
                  <a:lnTo>
                    <a:pt x="539" y="1740"/>
                  </a:lnTo>
                  <a:lnTo>
                    <a:pt x="627" y="1740"/>
                  </a:lnTo>
                  <a:lnTo>
                    <a:pt x="723" y="1740"/>
                  </a:lnTo>
                  <a:lnTo>
                    <a:pt x="821" y="1740"/>
                  </a:lnTo>
                  <a:lnTo>
                    <a:pt x="926" y="1740"/>
                  </a:lnTo>
                  <a:lnTo>
                    <a:pt x="2892" y="1743"/>
                  </a:lnTo>
                  <a:lnTo>
                    <a:pt x="2899" y="1743"/>
                  </a:lnTo>
                  <a:lnTo>
                    <a:pt x="2904" y="1742"/>
                  </a:lnTo>
                  <a:lnTo>
                    <a:pt x="2909" y="1740"/>
                  </a:lnTo>
                  <a:lnTo>
                    <a:pt x="2917" y="1738"/>
                  </a:lnTo>
                  <a:lnTo>
                    <a:pt x="2921" y="1736"/>
                  </a:lnTo>
                  <a:lnTo>
                    <a:pt x="2926" y="1734"/>
                  </a:lnTo>
                  <a:lnTo>
                    <a:pt x="2929" y="1730"/>
                  </a:lnTo>
                  <a:lnTo>
                    <a:pt x="2934" y="1728"/>
                  </a:lnTo>
                  <a:lnTo>
                    <a:pt x="2936" y="1726"/>
                  </a:lnTo>
                  <a:lnTo>
                    <a:pt x="2936" y="1722"/>
                  </a:lnTo>
                  <a:lnTo>
                    <a:pt x="2956" y="502"/>
                  </a:lnTo>
                  <a:lnTo>
                    <a:pt x="2966" y="0"/>
                  </a:lnTo>
                  <a:lnTo>
                    <a:pt x="2978" y="7"/>
                  </a:lnTo>
                  <a:lnTo>
                    <a:pt x="2993" y="13"/>
                  </a:lnTo>
                  <a:lnTo>
                    <a:pt x="3010" y="17"/>
                  </a:lnTo>
                  <a:lnTo>
                    <a:pt x="3027" y="22"/>
                  </a:lnTo>
                  <a:lnTo>
                    <a:pt x="3044" y="26"/>
                  </a:lnTo>
                  <a:lnTo>
                    <a:pt x="3061" y="31"/>
                  </a:lnTo>
                  <a:lnTo>
                    <a:pt x="3081" y="36"/>
                  </a:lnTo>
                  <a:lnTo>
                    <a:pt x="3095" y="41"/>
                  </a:lnTo>
                  <a:lnTo>
                    <a:pt x="3110" y="47"/>
                  </a:lnTo>
                  <a:lnTo>
                    <a:pt x="3125" y="53"/>
                  </a:lnTo>
                  <a:close/>
                </a:path>
              </a:pathLst>
            </a:custGeom>
            <a:solidFill>
              <a:srgbClr val="47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18493" name="Freeform 37">
              <a:extLst>
                <a:ext uri="{FF2B5EF4-FFF2-40B4-BE49-F238E27FC236}">
                  <a16:creationId xmlns:a16="http://schemas.microsoft.com/office/drawing/2014/main" id="{80264C78-7BBC-44E9-A0E6-2627F15494D7}"/>
                </a:ext>
              </a:extLst>
            </p:cNvPr>
            <p:cNvSpPr>
              <a:spLocks/>
            </p:cNvSpPr>
            <p:nvPr/>
          </p:nvSpPr>
          <p:spPr bwMode="auto">
            <a:xfrm>
              <a:off x="3250" y="3749"/>
              <a:ext cx="1189" cy="426"/>
            </a:xfrm>
            <a:custGeom>
              <a:avLst/>
              <a:gdLst>
                <a:gd name="T0" fmla="*/ 299 w 1189"/>
                <a:gd name="T1" fmla="*/ 73 h 426"/>
                <a:gd name="T2" fmla="*/ 402 w 1189"/>
                <a:gd name="T3" fmla="*/ 97 h 426"/>
                <a:gd name="T4" fmla="*/ 510 w 1189"/>
                <a:gd name="T5" fmla="*/ 111 h 426"/>
                <a:gd name="T6" fmla="*/ 572 w 1189"/>
                <a:gd name="T7" fmla="*/ 115 h 426"/>
                <a:gd name="T8" fmla="*/ 527 w 1189"/>
                <a:gd name="T9" fmla="*/ 133 h 426"/>
                <a:gd name="T10" fmla="*/ 493 w 1189"/>
                <a:gd name="T11" fmla="*/ 151 h 426"/>
                <a:gd name="T12" fmla="*/ 478 w 1189"/>
                <a:gd name="T13" fmla="*/ 171 h 426"/>
                <a:gd name="T14" fmla="*/ 525 w 1189"/>
                <a:gd name="T15" fmla="*/ 182 h 426"/>
                <a:gd name="T16" fmla="*/ 572 w 1189"/>
                <a:gd name="T17" fmla="*/ 168 h 426"/>
                <a:gd name="T18" fmla="*/ 621 w 1189"/>
                <a:gd name="T19" fmla="*/ 153 h 426"/>
                <a:gd name="T20" fmla="*/ 701 w 1189"/>
                <a:gd name="T21" fmla="*/ 154 h 426"/>
                <a:gd name="T22" fmla="*/ 672 w 1189"/>
                <a:gd name="T23" fmla="*/ 163 h 426"/>
                <a:gd name="T24" fmla="*/ 638 w 1189"/>
                <a:gd name="T25" fmla="*/ 173 h 426"/>
                <a:gd name="T26" fmla="*/ 603 w 1189"/>
                <a:gd name="T27" fmla="*/ 181 h 426"/>
                <a:gd name="T28" fmla="*/ 574 w 1189"/>
                <a:gd name="T29" fmla="*/ 192 h 426"/>
                <a:gd name="T30" fmla="*/ 549 w 1189"/>
                <a:gd name="T31" fmla="*/ 205 h 426"/>
                <a:gd name="T32" fmla="*/ 535 w 1189"/>
                <a:gd name="T33" fmla="*/ 221 h 426"/>
                <a:gd name="T34" fmla="*/ 586 w 1189"/>
                <a:gd name="T35" fmla="*/ 237 h 426"/>
                <a:gd name="T36" fmla="*/ 665 w 1189"/>
                <a:gd name="T37" fmla="*/ 224 h 426"/>
                <a:gd name="T38" fmla="*/ 741 w 1189"/>
                <a:gd name="T39" fmla="*/ 201 h 426"/>
                <a:gd name="T40" fmla="*/ 895 w 1189"/>
                <a:gd name="T41" fmla="*/ 189 h 426"/>
                <a:gd name="T42" fmla="*/ 826 w 1189"/>
                <a:gd name="T43" fmla="*/ 199 h 426"/>
                <a:gd name="T44" fmla="*/ 743 w 1189"/>
                <a:gd name="T45" fmla="*/ 221 h 426"/>
                <a:gd name="T46" fmla="*/ 672 w 1189"/>
                <a:gd name="T47" fmla="*/ 250 h 426"/>
                <a:gd name="T48" fmla="*/ 721 w 1189"/>
                <a:gd name="T49" fmla="*/ 275 h 426"/>
                <a:gd name="T50" fmla="*/ 812 w 1189"/>
                <a:gd name="T51" fmla="*/ 258 h 426"/>
                <a:gd name="T52" fmla="*/ 902 w 1189"/>
                <a:gd name="T53" fmla="*/ 233 h 426"/>
                <a:gd name="T54" fmla="*/ 969 w 1189"/>
                <a:gd name="T55" fmla="*/ 226 h 426"/>
                <a:gd name="T56" fmla="*/ 966 w 1189"/>
                <a:gd name="T57" fmla="*/ 213 h 426"/>
                <a:gd name="T58" fmla="*/ 947 w 1189"/>
                <a:gd name="T59" fmla="*/ 201 h 426"/>
                <a:gd name="T60" fmla="*/ 920 w 1189"/>
                <a:gd name="T61" fmla="*/ 192 h 426"/>
                <a:gd name="T62" fmla="*/ 1015 w 1189"/>
                <a:gd name="T63" fmla="*/ 199 h 426"/>
                <a:gd name="T64" fmla="*/ 1098 w 1189"/>
                <a:gd name="T65" fmla="*/ 219 h 426"/>
                <a:gd name="T66" fmla="*/ 1162 w 1189"/>
                <a:gd name="T67" fmla="*/ 254 h 426"/>
                <a:gd name="T68" fmla="*/ 1189 w 1189"/>
                <a:gd name="T69" fmla="*/ 295 h 426"/>
                <a:gd name="T70" fmla="*/ 1172 w 1189"/>
                <a:gd name="T71" fmla="*/ 331 h 426"/>
                <a:gd name="T72" fmla="*/ 1130 w 1189"/>
                <a:gd name="T73" fmla="*/ 365 h 426"/>
                <a:gd name="T74" fmla="*/ 1059 w 1189"/>
                <a:gd name="T75" fmla="*/ 402 h 426"/>
                <a:gd name="T76" fmla="*/ 893 w 1189"/>
                <a:gd name="T77" fmla="*/ 426 h 426"/>
                <a:gd name="T78" fmla="*/ 704 w 1189"/>
                <a:gd name="T79" fmla="*/ 422 h 426"/>
                <a:gd name="T80" fmla="*/ 530 w 1189"/>
                <a:gd name="T81" fmla="*/ 407 h 426"/>
                <a:gd name="T82" fmla="*/ 393 w 1189"/>
                <a:gd name="T83" fmla="*/ 376 h 426"/>
                <a:gd name="T84" fmla="*/ 339 w 1189"/>
                <a:gd name="T85" fmla="*/ 311 h 426"/>
                <a:gd name="T86" fmla="*/ 299 w 1189"/>
                <a:gd name="T87" fmla="*/ 239 h 426"/>
                <a:gd name="T88" fmla="*/ 221 w 1189"/>
                <a:gd name="T89" fmla="*/ 232 h 426"/>
                <a:gd name="T90" fmla="*/ 128 w 1189"/>
                <a:gd name="T91" fmla="*/ 203 h 426"/>
                <a:gd name="T92" fmla="*/ 47 w 1189"/>
                <a:gd name="T93" fmla="*/ 167 h 426"/>
                <a:gd name="T94" fmla="*/ 0 w 1189"/>
                <a:gd name="T95" fmla="*/ 123 h 426"/>
                <a:gd name="T96" fmla="*/ 8 w 1189"/>
                <a:gd name="T97" fmla="*/ 83 h 426"/>
                <a:gd name="T98" fmla="*/ 30 w 1189"/>
                <a:gd name="T99" fmla="*/ 46 h 426"/>
                <a:gd name="T100" fmla="*/ 62 w 1189"/>
                <a:gd name="T101" fmla="*/ 11 h 426"/>
                <a:gd name="T102" fmla="*/ 106 w 1189"/>
                <a:gd name="T103" fmla="*/ 8 h 426"/>
                <a:gd name="T104" fmla="*/ 152 w 1189"/>
                <a:gd name="T105" fmla="*/ 25 h 426"/>
                <a:gd name="T106" fmla="*/ 201 w 1189"/>
                <a:gd name="T107" fmla="*/ 46 h 426"/>
                <a:gd name="T108" fmla="*/ 233 w 1189"/>
                <a:gd name="T109" fmla="*/ 57 h 42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1189"/>
                <a:gd name="T166" fmla="*/ 0 h 426"/>
                <a:gd name="T167" fmla="*/ 1189 w 1189"/>
                <a:gd name="T168" fmla="*/ 426 h 426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1189" h="426">
                  <a:moveTo>
                    <a:pt x="233" y="56"/>
                  </a:moveTo>
                  <a:lnTo>
                    <a:pt x="265" y="65"/>
                  </a:lnTo>
                  <a:lnTo>
                    <a:pt x="299" y="73"/>
                  </a:lnTo>
                  <a:lnTo>
                    <a:pt x="334" y="82"/>
                  </a:lnTo>
                  <a:lnTo>
                    <a:pt x="366" y="90"/>
                  </a:lnTo>
                  <a:lnTo>
                    <a:pt x="402" y="97"/>
                  </a:lnTo>
                  <a:lnTo>
                    <a:pt x="437" y="103"/>
                  </a:lnTo>
                  <a:lnTo>
                    <a:pt x="471" y="109"/>
                  </a:lnTo>
                  <a:lnTo>
                    <a:pt x="510" y="111"/>
                  </a:lnTo>
                  <a:lnTo>
                    <a:pt x="547" y="112"/>
                  </a:lnTo>
                  <a:lnTo>
                    <a:pt x="586" y="110"/>
                  </a:lnTo>
                  <a:lnTo>
                    <a:pt x="572" y="115"/>
                  </a:lnTo>
                  <a:lnTo>
                    <a:pt x="557" y="121"/>
                  </a:lnTo>
                  <a:lnTo>
                    <a:pt x="542" y="127"/>
                  </a:lnTo>
                  <a:lnTo>
                    <a:pt x="527" y="133"/>
                  </a:lnTo>
                  <a:lnTo>
                    <a:pt x="515" y="138"/>
                  </a:lnTo>
                  <a:lnTo>
                    <a:pt x="503" y="144"/>
                  </a:lnTo>
                  <a:lnTo>
                    <a:pt x="493" y="151"/>
                  </a:lnTo>
                  <a:lnTo>
                    <a:pt x="486" y="158"/>
                  </a:lnTo>
                  <a:lnTo>
                    <a:pt x="481" y="165"/>
                  </a:lnTo>
                  <a:lnTo>
                    <a:pt x="478" y="171"/>
                  </a:lnTo>
                  <a:lnTo>
                    <a:pt x="496" y="179"/>
                  </a:lnTo>
                  <a:lnTo>
                    <a:pt x="510" y="182"/>
                  </a:lnTo>
                  <a:lnTo>
                    <a:pt x="525" y="182"/>
                  </a:lnTo>
                  <a:lnTo>
                    <a:pt x="540" y="178"/>
                  </a:lnTo>
                  <a:lnTo>
                    <a:pt x="557" y="174"/>
                  </a:lnTo>
                  <a:lnTo>
                    <a:pt x="572" y="168"/>
                  </a:lnTo>
                  <a:lnTo>
                    <a:pt x="586" y="162"/>
                  </a:lnTo>
                  <a:lnTo>
                    <a:pt x="603" y="157"/>
                  </a:lnTo>
                  <a:lnTo>
                    <a:pt x="621" y="153"/>
                  </a:lnTo>
                  <a:lnTo>
                    <a:pt x="638" y="151"/>
                  </a:lnTo>
                  <a:lnTo>
                    <a:pt x="706" y="151"/>
                  </a:lnTo>
                  <a:lnTo>
                    <a:pt x="701" y="154"/>
                  </a:lnTo>
                  <a:lnTo>
                    <a:pt x="692" y="158"/>
                  </a:lnTo>
                  <a:lnTo>
                    <a:pt x="684" y="160"/>
                  </a:lnTo>
                  <a:lnTo>
                    <a:pt x="672" y="163"/>
                  </a:lnTo>
                  <a:lnTo>
                    <a:pt x="662" y="167"/>
                  </a:lnTo>
                  <a:lnTo>
                    <a:pt x="650" y="169"/>
                  </a:lnTo>
                  <a:lnTo>
                    <a:pt x="638" y="173"/>
                  </a:lnTo>
                  <a:lnTo>
                    <a:pt x="625" y="175"/>
                  </a:lnTo>
                  <a:lnTo>
                    <a:pt x="616" y="178"/>
                  </a:lnTo>
                  <a:lnTo>
                    <a:pt x="603" y="181"/>
                  </a:lnTo>
                  <a:lnTo>
                    <a:pt x="594" y="184"/>
                  </a:lnTo>
                  <a:lnTo>
                    <a:pt x="584" y="187"/>
                  </a:lnTo>
                  <a:lnTo>
                    <a:pt x="574" y="192"/>
                  </a:lnTo>
                  <a:lnTo>
                    <a:pt x="564" y="197"/>
                  </a:lnTo>
                  <a:lnTo>
                    <a:pt x="557" y="200"/>
                  </a:lnTo>
                  <a:lnTo>
                    <a:pt x="549" y="205"/>
                  </a:lnTo>
                  <a:lnTo>
                    <a:pt x="542" y="210"/>
                  </a:lnTo>
                  <a:lnTo>
                    <a:pt x="537" y="215"/>
                  </a:lnTo>
                  <a:lnTo>
                    <a:pt x="535" y="221"/>
                  </a:lnTo>
                  <a:lnTo>
                    <a:pt x="530" y="226"/>
                  </a:lnTo>
                  <a:lnTo>
                    <a:pt x="559" y="234"/>
                  </a:lnTo>
                  <a:lnTo>
                    <a:pt x="586" y="237"/>
                  </a:lnTo>
                  <a:lnTo>
                    <a:pt x="613" y="235"/>
                  </a:lnTo>
                  <a:lnTo>
                    <a:pt x="640" y="231"/>
                  </a:lnTo>
                  <a:lnTo>
                    <a:pt x="665" y="224"/>
                  </a:lnTo>
                  <a:lnTo>
                    <a:pt x="689" y="216"/>
                  </a:lnTo>
                  <a:lnTo>
                    <a:pt x="716" y="208"/>
                  </a:lnTo>
                  <a:lnTo>
                    <a:pt x="741" y="201"/>
                  </a:lnTo>
                  <a:lnTo>
                    <a:pt x="768" y="195"/>
                  </a:lnTo>
                  <a:lnTo>
                    <a:pt x="795" y="192"/>
                  </a:lnTo>
                  <a:lnTo>
                    <a:pt x="895" y="189"/>
                  </a:lnTo>
                  <a:lnTo>
                    <a:pt x="875" y="191"/>
                  </a:lnTo>
                  <a:lnTo>
                    <a:pt x="851" y="194"/>
                  </a:lnTo>
                  <a:lnTo>
                    <a:pt x="826" y="199"/>
                  </a:lnTo>
                  <a:lnTo>
                    <a:pt x="799" y="205"/>
                  </a:lnTo>
                  <a:lnTo>
                    <a:pt x="770" y="211"/>
                  </a:lnTo>
                  <a:lnTo>
                    <a:pt x="743" y="221"/>
                  </a:lnTo>
                  <a:lnTo>
                    <a:pt x="719" y="230"/>
                  </a:lnTo>
                  <a:lnTo>
                    <a:pt x="694" y="240"/>
                  </a:lnTo>
                  <a:lnTo>
                    <a:pt x="672" y="250"/>
                  </a:lnTo>
                  <a:lnTo>
                    <a:pt x="655" y="263"/>
                  </a:lnTo>
                  <a:lnTo>
                    <a:pt x="689" y="273"/>
                  </a:lnTo>
                  <a:lnTo>
                    <a:pt x="721" y="275"/>
                  </a:lnTo>
                  <a:lnTo>
                    <a:pt x="750" y="273"/>
                  </a:lnTo>
                  <a:lnTo>
                    <a:pt x="782" y="267"/>
                  </a:lnTo>
                  <a:lnTo>
                    <a:pt x="812" y="258"/>
                  </a:lnTo>
                  <a:lnTo>
                    <a:pt x="841" y="249"/>
                  </a:lnTo>
                  <a:lnTo>
                    <a:pt x="873" y="240"/>
                  </a:lnTo>
                  <a:lnTo>
                    <a:pt x="902" y="233"/>
                  </a:lnTo>
                  <a:lnTo>
                    <a:pt x="934" y="229"/>
                  </a:lnTo>
                  <a:lnTo>
                    <a:pt x="964" y="230"/>
                  </a:lnTo>
                  <a:lnTo>
                    <a:pt x="969" y="226"/>
                  </a:lnTo>
                  <a:lnTo>
                    <a:pt x="971" y="222"/>
                  </a:lnTo>
                  <a:lnTo>
                    <a:pt x="971" y="217"/>
                  </a:lnTo>
                  <a:lnTo>
                    <a:pt x="966" y="213"/>
                  </a:lnTo>
                  <a:lnTo>
                    <a:pt x="961" y="209"/>
                  </a:lnTo>
                  <a:lnTo>
                    <a:pt x="956" y="205"/>
                  </a:lnTo>
                  <a:lnTo>
                    <a:pt x="947" y="201"/>
                  </a:lnTo>
                  <a:lnTo>
                    <a:pt x="939" y="198"/>
                  </a:lnTo>
                  <a:lnTo>
                    <a:pt x="929" y="194"/>
                  </a:lnTo>
                  <a:lnTo>
                    <a:pt x="920" y="192"/>
                  </a:lnTo>
                  <a:lnTo>
                    <a:pt x="951" y="193"/>
                  </a:lnTo>
                  <a:lnTo>
                    <a:pt x="983" y="195"/>
                  </a:lnTo>
                  <a:lnTo>
                    <a:pt x="1015" y="199"/>
                  </a:lnTo>
                  <a:lnTo>
                    <a:pt x="1045" y="205"/>
                  </a:lnTo>
                  <a:lnTo>
                    <a:pt x="1072" y="211"/>
                  </a:lnTo>
                  <a:lnTo>
                    <a:pt x="1098" y="219"/>
                  </a:lnTo>
                  <a:lnTo>
                    <a:pt x="1123" y="230"/>
                  </a:lnTo>
                  <a:lnTo>
                    <a:pt x="1145" y="241"/>
                  </a:lnTo>
                  <a:lnTo>
                    <a:pt x="1162" y="254"/>
                  </a:lnTo>
                  <a:lnTo>
                    <a:pt x="1177" y="267"/>
                  </a:lnTo>
                  <a:lnTo>
                    <a:pt x="1187" y="281"/>
                  </a:lnTo>
                  <a:lnTo>
                    <a:pt x="1189" y="295"/>
                  </a:lnTo>
                  <a:lnTo>
                    <a:pt x="1187" y="307"/>
                  </a:lnTo>
                  <a:lnTo>
                    <a:pt x="1182" y="319"/>
                  </a:lnTo>
                  <a:lnTo>
                    <a:pt x="1172" y="331"/>
                  </a:lnTo>
                  <a:lnTo>
                    <a:pt x="1160" y="343"/>
                  </a:lnTo>
                  <a:lnTo>
                    <a:pt x="1145" y="353"/>
                  </a:lnTo>
                  <a:lnTo>
                    <a:pt x="1130" y="365"/>
                  </a:lnTo>
                  <a:lnTo>
                    <a:pt x="1118" y="375"/>
                  </a:lnTo>
                  <a:lnTo>
                    <a:pt x="1103" y="386"/>
                  </a:lnTo>
                  <a:lnTo>
                    <a:pt x="1059" y="402"/>
                  </a:lnTo>
                  <a:lnTo>
                    <a:pt x="1008" y="415"/>
                  </a:lnTo>
                  <a:lnTo>
                    <a:pt x="951" y="422"/>
                  </a:lnTo>
                  <a:lnTo>
                    <a:pt x="893" y="426"/>
                  </a:lnTo>
                  <a:lnTo>
                    <a:pt x="829" y="426"/>
                  </a:lnTo>
                  <a:lnTo>
                    <a:pt x="768" y="425"/>
                  </a:lnTo>
                  <a:lnTo>
                    <a:pt x="704" y="422"/>
                  </a:lnTo>
                  <a:lnTo>
                    <a:pt x="643" y="417"/>
                  </a:lnTo>
                  <a:lnTo>
                    <a:pt x="586" y="413"/>
                  </a:lnTo>
                  <a:lnTo>
                    <a:pt x="530" y="407"/>
                  </a:lnTo>
                  <a:lnTo>
                    <a:pt x="471" y="402"/>
                  </a:lnTo>
                  <a:lnTo>
                    <a:pt x="427" y="392"/>
                  </a:lnTo>
                  <a:lnTo>
                    <a:pt x="393" y="376"/>
                  </a:lnTo>
                  <a:lnTo>
                    <a:pt x="368" y="358"/>
                  </a:lnTo>
                  <a:lnTo>
                    <a:pt x="351" y="335"/>
                  </a:lnTo>
                  <a:lnTo>
                    <a:pt x="339" y="311"/>
                  </a:lnTo>
                  <a:lnTo>
                    <a:pt x="326" y="286"/>
                  </a:lnTo>
                  <a:lnTo>
                    <a:pt x="314" y="262"/>
                  </a:lnTo>
                  <a:lnTo>
                    <a:pt x="299" y="239"/>
                  </a:lnTo>
                  <a:lnTo>
                    <a:pt x="277" y="218"/>
                  </a:lnTo>
                  <a:lnTo>
                    <a:pt x="250" y="239"/>
                  </a:lnTo>
                  <a:lnTo>
                    <a:pt x="221" y="232"/>
                  </a:lnTo>
                  <a:lnTo>
                    <a:pt x="189" y="223"/>
                  </a:lnTo>
                  <a:lnTo>
                    <a:pt x="157" y="214"/>
                  </a:lnTo>
                  <a:lnTo>
                    <a:pt x="128" y="203"/>
                  </a:lnTo>
                  <a:lnTo>
                    <a:pt x="98" y="192"/>
                  </a:lnTo>
                  <a:lnTo>
                    <a:pt x="71" y="179"/>
                  </a:lnTo>
                  <a:lnTo>
                    <a:pt x="47" y="167"/>
                  </a:lnTo>
                  <a:lnTo>
                    <a:pt x="27" y="153"/>
                  </a:lnTo>
                  <a:lnTo>
                    <a:pt x="13" y="138"/>
                  </a:lnTo>
                  <a:lnTo>
                    <a:pt x="0" y="123"/>
                  </a:lnTo>
                  <a:lnTo>
                    <a:pt x="0" y="110"/>
                  </a:lnTo>
                  <a:lnTo>
                    <a:pt x="3" y="97"/>
                  </a:lnTo>
                  <a:lnTo>
                    <a:pt x="8" y="83"/>
                  </a:lnTo>
                  <a:lnTo>
                    <a:pt x="13" y="71"/>
                  </a:lnTo>
                  <a:lnTo>
                    <a:pt x="20" y="58"/>
                  </a:lnTo>
                  <a:lnTo>
                    <a:pt x="30" y="46"/>
                  </a:lnTo>
                  <a:lnTo>
                    <a:pt x="40" y="34"/>
                  </a:lnTo>
                  <a:lnTo>
                    <a:pt x="49" y="23"/>
                  </a:lnTo>
                  <a:lnTo>
                    <a:pt x="62" y="11"/>
                  </a:lnTo>
                  <a:lnTo>
                    <a:pt x="74" y="0"/>
                  </a:lnTo>
                  <a:lnTo>
                    <a:pt x="91" y="3"/>
                  </a:lnTo>
                  <a:lnTo>
                    <a:pt x="106" y="8"/>
                  </a:lnTo>
                  <a:lnTo>
                    <a:pt x="121" y="13"/>
                  </a:lnTo>
                  <a:lnTo>
                    <a:pt x="138" y="19"/>
                  </a:lnTo>
                  <a:lnTo>
                    <a:pt x="152" y="25"/>
                  </a:lnTo>
                  <a:lnTo>
                    <a:pt x="170" y="32"/>
                  </a:lnTo>
                  <a:lnTo>
                    <a:pt x="184" y="39"/>
                  </a:lnTo>
                  <a:lnTo>
                    <a:pt x="201" y="46"/>
                  </a:lnTo>
                  <a:lnTo>
                    <a:pt x="216" y="51"/>
                  </a:lnTo>
                  <a:lnTo>
                    <a:pt x="233" y="57"/>
                  </a:lnTo>
                  <a:lnTo>
                    <a:pt x="233" y="56"/>
                  </a:lnTo>
                  <a:close/>
                </a:path>
              </a:pathLst>
            </a:custGeom>
            <a:solidFill>
              <a:srgbClr val="B347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18494" name="Freeform 38">
              <a:extLst>
                <a:ext uri="{FF2B5EF4-FFF2-40B4-BE49-F238E27FC236}">
                  <a16:creationId xmlns:a16="http://schemas.microsoft.com/office/drawing/2014/main" id="{582EB0BB-966D-42E9-A28C-21B423114BD7}"/>
                </a:ext>
              </a:extLst>
            </p:cNvPr>
            <p:cNvSpPr>
              <a:spLocks/>
            </p:cNvSpPr>
            <p:nvPr/>
          </p:nvSpPr>
          <p:spPr bwMode="auto">
            <a:xfrm>
              <a:off x="3412" y="3749"/>
              <a:ext cx="47" cy="15"/>
            </a:xfrm>
            <a:custGeom>
              <a:avLst/>
              <a:gdLst>
                <a:gd name="T0" fmla="*/ 44 w 47"/>
                <a:gd name="T1" fmla="*/ 0 h 15"/>
                <a:gd name="T2" fmla="*/ 47 w 47"/>
                <a:gd name="T3" fmla="*/ 6 h 15"/>
                <a:gd name="T4" fmla="*/ 42 w 47"/>
                <a:gd name="T5" fmla="*/ 10 h 15"/>
                <a:gd name="T6" fmla="*/ 37 w 47"/>
                <a:gd name="T7" fmla="*/ 13 h 15"/>
                <a:gd name="T8" fmla="*/ 30 w 47"/>
                <a:gd name="T9" fmla="*/ 15 h 15"/>
                <a:gd name="T10" fmla="*/ 22 w 47"/>
                <a:gd name="T11" fmla="*/ 15 h 15"/>
                <a:gd name="T12" fmla="*/ 15 w 47"/>
                <a:gd name="T13" fmla="*/ 15 h 15"/>
                <a:gd name="T14" fmla="*/ 10 w 47"/>
                <a:gd name="T15" fmla="*/ 13 h 15"/>
                <a:gd name="T16" fmla="*/ 3 w 47"/>
                <a:gd name="T17" fmla="*/ 9 h 15"/>
                <a:gd name="T18" fmla="*/ 0 w 47"/>
                <a:gd name="T19" fmla="*/ 6 h 15"/>
                <a:gd name="T20" fmla="*/ 0 w 47"/>
                <a:gd name="T21" fmla="*/ 0 h 15"/>
                <a:gd name="T22" fmla="*/ 44 w 47"/>
                <a:gd name="T23" fmla="*/ 0 h 15"/>
                <a:gd name="T24" fmla="*/ 44 w 47"/>
                <a:gd name="T25" fmla="*/ 0 h 15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47"/>
                <a:gd name="T40" fmla="*/ 0 h 15"/>
                <a:gd name="T41" fmla="*/ 47 w 47"/>
                <a:gd name="T42" fmla="*/ 15 h 15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47" h="15">
                  <a:moveTo>
                    <a:pt x="44" y="0"/>
                  </a:moveTo>
                  <a:lnTo>
                    <a:pt x="47" y="6"/>
                  </a:lnTo>
                  <a:lnTo>
                    <a:pt x="42" y="10"/>
                  </a:lnTo>
                  <a:lnTo>
                    <a:pt x="37" y="13"/>
                  </a:lnTo>
                  <a:lnTo>
                    <a:pt x="30" y="15"/>
                  </a:lnTo>
                  <a:lnTo>
                    <a:pt x="22" y="15"/>
                  </a:lnTo>
                  <a:lnTo>
                    <a:pt x="15" y="15"/>
                  </a:lnTo>
                  <a:lnTo>
                    <a:pt x="10" y="13"/>
                  </a:lnTo>
                  <a:lnTo>
                    <a:pt x="3" y="9"/>
                  </a:lnTo>
                  <a:lnTo>
                    <a:pt x="0" y="6"/>
                  </a:lnTo>
                  <a:lnTo>
                    <a:pt x="0" y="0"/>
                  </a:lnTo>
                  <a:lnTo>
                    <a:pt x="44" y="0"/>
                  </a:lnTo>
                  <a:close/>
                </a:path>
              </a:pathLst>
            </a:custGeom>
            <a:solidFill>
              <a:srgbClr val="FF00B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18495" name="Freeform 39">
              <a:extLst>
                <a:ext uri="{FF2B5EF4-FFF2-40B4-BE49-F238E27FC236}">
                  <a16:creationId xmlns:a16="http://schemas.microsoft.com/office/drawing/2014/main" id="{DF6E64B5-F7FF-4AB1-898E-68F3B2ABB1F9}"/>
                </a:ext>
              </a:extLst>
            </p:cNvPr>
            <p:cNvSpPr>
              <a:spLocks/>
            </p:cNvSpPr>
            <p:nvPr/>
          </p:nvSpPr>
          <p:spPr bwMode="auto">
            <a:xfrm>
              <a:off x="3491" y="3749"/>
              <a:ext cx="115" cy="54"/>
            </a:xfrm>
            <a:custGeom>
              <a:avLst/>
              <a:gdLst>
                <a:gd name="T0" fmla="*/ 112 w 115"/>
                <a:gd name="T1" fmla="*/ 0 h 54"/>
                <a:gd name="T2" fmla="*/ 115 w 115"/>
                <a:gd name="T3" fmla="*/ 6 h 54"/>
                <a:gd name="T4" fmla="*/ 115 w 115"/>
                <a:gd name="T5" fmla="*/ 11 h 54"/>
                <a:gd name="T6" fmla="*/ 112 w 115"/>
                <a:gd name="T7" fmla="*/ 17 h 54"/>
                <a:gd name="T8" fmla="*/ 107 w 115"/>
                <a:gd name="T9" fmla="*/ 23 h 54"/>
                <a:gd name="T10" fmla="*/ 100 w 115"/>
                <a:gd name="T11" fmla="*/ 29 h 54"/>
                <a:gd name="T12" fmla="*/ 93 w 115"/>
                <a:gd name="T13" fmla="*/ 34 h 54"/>
                <a:gd name="T14" fmla="*/ 85 w 115"/>
                <a:gd name="T15" fmla="*/ 39 h 54"/>
                <a:gd name="T16" fmla="*/ 76 w 115"/>
                <a:gd name="T17" fmla="*/ 45 h 54"/>
                <a:gd name="T18" fmla="*/ 68 w 115"/>
                <a:gd name="T19" fmla="*/ 49 h 54"/>
                <a:gd name="T20" fmla="*/ 61 w 115"/>
                <a:gd name="T21" fmla="*/ 54 h 54"/>
                <a:gd name="T22" fmla="*/ 49 w 115"/>
                <a:gd name="T23" fmla="*/ 51 h 54"/>
                <a:gd name="T24" fmla="*/ 36 w 115"/>
                <a:gd name="T25" fmla="*/ 48 h 54"/>
                <a:gd name="T26" fmla="*/ 24 w 115"/>
                <a:gd name="T27" fmla="*/ 45 h 54"/>
                <a:gd name="T28" fmla="*/ 14 w 115"/>
                <a:gd name="T29" fmla="*/ 40 h 54"/>
                <a:gd name="T30" fmla="*/ 7 w 115"/>
                <a:gd name="T31" fmla="*/ 35 h 54"/>
                <a:gd name="T32" fmla="*/ 2 w 115"/>
                <a:gd name="T33" fmla="*/ 30 h 54"/>
                <a:gd name="T34" fmla="*/ 0 w 115"/>
                <a:gd name="T35" fmla="*/ 24 h 54"/>
                <a:gd name="T36" fmla="*/ 0 w 115"/>
                <a:gd name="T37" fmla="*/ 17 h 54"/>
                <a:gd name="T38" fmla="*/ 5 w 115"/>
                <a:gd name="T39" fmla="*/ 11 h 54"/>
                <a:gd name="T40" fmla="*/ 9 w 115"/>
                <a:gd name="T41" fmla="*/ 3 h 54"/>
                <a:gd name="T42" fmla="*/ 19 w 115"/>
                <a:gd name="T43" fmla="*/ 2 h 54"/>
                <a:gd name="T44" fmla="*/ 29 w 115"/>
                <a:gd name="T45" fmla="*/ 1 h 54"/>
                <a:gd name="T46" fmla="*/ 39 w 115"/>
                <a:gd name="T47" fmla="*/ 0 h 54"/>
                <a:gd name="T48" fmla="*/ 49 w 115"/>
                <a:gd name="T49" fmla="*/ 0 h 54"/>
                <a:gd name="T50" fmla="*/ 61 w 115"/>
                <a:gd name="T51" fmla="*/ 0 h 54"/>
                <a:gd name="T52" fmla="*/ 71 w 115"/>
                <a:gd name="T53" fmla="*/ 0 h 54"/>
                <a:gd name="T54" fmla="*/ 83 w 115"/>
                <a:gd name="T55" fmla="*/ 0 h 54"/>
                <a:gd name="T56" fmla="*/ 93 w 115"/>
                <a:gd name="T57" fmla="*/ 0 h 54"/>
                <a:gd name="T58" fmla="*/ 103 w 115"/>
                <a:gd name="T59" fmla="*/ 0 h 54"/>
                <a:gd name="T60" fmla="*/ 112 w 115"/>
                <a:gd name="T61" fmla="*/ 0 h 54"/>
                <a:gd name="T62" fmla="*/ 112 w 115"/>
                <a:gd name="T63" fmla="*/ 0 h 54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115"/>
                <a:gd name="T97" fmla="*/ 0 h 54"/>
                <a:gd name="T98" fmla="*/ 115 w 115"/>
                <a:gd name="T99" fmla="*/ 54 h 54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115" h="54">
                  <a:moveTo>
                    <a:pt x="112" y="0"/>
                  </a:moveTo>
                  <a:lnTo>
                    <a:pt x="115" y="6"/>
                  </a:lnTo>
                  <a:lnTo>
                    <a:pt x="115" y="11"/>
                  </a:lnTo>
                  <a:lnTo>
                    <a:pt x="112" y="17"/>
                  </a:lnTo>
                  <a:lnTo>
                    <a:pt x="107" y="23"/>
                  </a:lnTo>
                  <a:lnTo>
                    <a:pt x="100" y="29"/>
                  </a:lnTo>
                  <a:lnTo>
                    <a:pt x="93" y="34"/>
                  </a:lnTo>
                  <a:lnTo>
                    <a:pt x="85" y="39"/>
                  </a:lnTo>
                  <a:lnTo>
                    <a:pt x="76" y="45"/>
                  </a:lnTo>
                  <a:lnTo>
                    <a:pt x="68" y="49"/>
                  </a:lnTo>
                  <a:lnTo>
                    <a:pt x="61" y="54"/>
                  </a:lnTo>
                  <a:lnTo>
                    <a:pt x="49" y="51"/>
                  </a:lnTo>
                  <a:lnTo>
                    <a:pt x="36" y="48"/>
                  </a:lnTo>
                  <a:lnTo>
                    <a:pt x="24" y="45"/>
                  </a:lnTo>
                  <a:lnTo>
                    <a:pt x="14" y="40"/>
                  </a:lnTo>
                  <a:lnTo>
                    <a:pt x="7" y="35"/>
                  </a:lnTo>
                  <a:lnTo>
                    <a:pt x="2" y="30"/>
                  </a:lnTo>
                  <a:lnTo>
                    <a:pt x="0" y="24"/>
                  </a:lnTo>
                  <a:lnTo>
                    <a:pt x="0" y="17"/>
                  </a:lnTo>
                  <a:lnTo>
                    <a:pt x="5" y="11"/>
                  </a:lnTo>
                  <a:lnTo>
                    <a:pt x="9" y="3"/>
                  </a:lnTo>
                  <a:lnTo>
                    <a:pt x="19" y="2"/>
                  </a:lnTo>
                  <a:lnTo>
                    <a:pt x="29" y="1"/>
                  </a:lnTo>
                  <a:lnTo>
                    <a:pt x="39" y="0"/>
                  </a:lnTo>
                  <a:lnTo>
                    <a:pt x="49" y="0"/>
                  </a:lnTo>
                  <a:lnTo>
                    <a:pt x="61" y="0"/>
                  </a:lnTo>
                  <a:lnTo>
                    <a:pt x="71" y="0"/>
                  </a:lnTo>
                  <a:lnTo>
                    <a:pt x="83" y="0"/>
                  </a:lnTo>
                  <a:lnTo>
                    <a:pt x="93" y="0"/>
                  </a:lnTo>
                  <a:lnTo>
                    <a:pt x="103" y="0"/>
                  </a:lnTo>
                  <a:lnTo>
                    <a:pt x="112" y="0"/>
                  </a:lnTo>
                  <a:close/>
                </a:path>
              </a:pathLst>
            </a:custGeom>
            <a:solidFill>
              <a:srgbClr val="B3D9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18496" name="Freeform 40">
              <a:extLst>
                <a:ext uri="{FF2B5EF4-FFF2-40B4-BE49-F238E27FC236}">
                  <a16:creationId xmlns:a16="http://schemas.microsoft.com/office/drawing/2014/main" id="{9B7E81C3-3366-405A-9F22-5611DA815B7A}"/>
                </a:ext>
              </a:extLst>
            </p:cNvPr>
            <p:cNvSpPr>
              <a:spLocks/>
            </p:cNvSpPr>
            <p:nvPr/>
          </p:nvSpPr>
          <p:spPr bwMode="auto">
            <a:xfrm>
              <a:off x="3613" y="3749"/>
              <a:ext cx="152" cy="81"/>
            </a:xfrm>
            <a:custGeom>
              <a:avLst/>
              <a:gdLst>
                <a:gd name="T0" fmla="*/ 152 w 152"/>
                <a:gd name="T1" fmla="*/ 3 h 81"/>
                <a:gd name="T2" fmla="*/ 142 w 152"/>
                <a:gd name="T3" fmla="*/ 13 h 81"/>
                <a:gd name="T4" fmla="*/ 133 w 152"/>
                <a:gd name="T5" fmla="*/ 23 h 81"/>
                <a:gd name="T6" fmla="*/ 128 w 152"/>
                <a:gd name="T7" fmla="*/ 34 h 81"/>
                <a:gd name="T8" fmla="*/ 120 w 152"/>
                <a:gd name="T9" fmla="*/ 47 h 81"/>
                <a:gd name="T10" fmla="*/ 113 w 152"/>
                <a:gd name="T11" fmla="*/ 58 h 81"/>
                <a:gd name="T12" fmla="*/ 106 w 152"/>
                <a:gd name="T13" fmla="*/ 69 h 81"/>
                <a:gd name="T14" fmla="*/ 93 w 152"/>
                <a:gd name="T15" fmla="*/ 77 h 81"/>
                <a:gd name="T16" fmla="*/ 79 w 152"/>
                <a:gd name="T17" fmla="*/ 81 h 81"/>
                <a:gd name="T18" fmla="*/ 57 w 152"/>
                <a:gd name="T19" fmla="*/ 81 h 81"/>
                <a:gd name="T20" fmla="*/ 27 w 152"/>
                <a:gd name="T21" fmla="*/ 78 h 81"/>
                <a:gd name="T22" fmla="*/ 10 w 152"/>
                <a:gd name="T23" fmla="*/ 71 h 81"/>
                <a:gd name="T24" fmla="*/ 0 w 152"/>
                <a:gd name="T25" fmla="*/ 63 h 81"/>
                <a:gd name="T26" fmla="*/ 0 w 152"/>
                <a:gd name="T27" fmla="*/ 56 h 81"/>
                <a:gd name="T28" fmla="*/ 5 w 152"/>
                <a:gd name="T29" fmla="*/ 48 h 81"/>
                <a:gd name="T30" fmla="*/ 17 w 152"/>
                <a:gd name="T31" fmla="*/ 40 h 81"/>
                <a:gd name="T32" fmla="*/ 30 w 152"/>
                <a:gd name="T33" fmla="*/ 32 h 81"/>
                <a:gd name="T34" fmla="*/ 42 w 152"/>
                <a:gd name="T35" fmla="*/ 25 h 81"/>
                <a:gd name="T36" fmla="*/ 54 w 152"/>
                <a:gd name="T37" fmla="*/ 17 h 81"/>
                <a:gd name="T38" fmla="*/ 61 w 152"/>
                <a:gd name="T39" fmla="*/ 9 h 81"/>
                <a:gd name="T40" fmla="*/ 64 w 152"/>
                <a:gd name="T41" fmla="*/ 0 h 81"/>
                <a:gd name="T42" fmla="*/ 152 w 152"/>
                <a:gd name="T43" fmla="*/ 3 h 81"/>
                <a:gd name="T44" fmla="*/ 152 w 152"/>
                <a:gd name="T45" fmla="*/ 3 h 81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152"/>
                <a:gd name="T70" fmla="*/ 0 h 81"/>
                <a:gd name="T71" fmla="*/ 152 w 152"/>
                <a:gd name="T72" fmla="*/ 81 h 81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152" h="81">
                  <a:moveTo>
                    <a:pt x="152" y="3"/>
                  </a:moveTo>
                  <a:lnTo>
                    <a:pt x="142" y="13"/>
                  </a:lnTo>
                  <a:lnTo>
                    <a:pt x="133" y="23"/>
                  </a:lnTo>
                  <a:lnTo>
                    <a:pt x="128" y="34"/>
                  </a:lnTo>
                  <a:lnTo>
                    <a:pt x="120" y="47"/>
                  </a:lnTo>
                  <a:lnTo>
                    <a:pt x="113" y="58"/>
                  </a:lnTo>
                  <a:lnTo>
                    <a:pt x="106" y="69"/>
                  </a:lnTo>
                  <a:lnTo>
                    <a:pt x="93" y="77"/>
                  </a:lnTo>
                  <a:lnTo>
                    <a:pt x="79" y="81"/>
                  </a:lnTo>
                  <a:lnTo>
                    <a:pt x="57" y="81"/>
                  </a:lnTo>
                  <a:lnTo>
                    <a:pt x="27" y="78"/>
                  </a:lnTo>
                  <a:lnTo>
                    <a:pt x="10" y="71"/>
                  </a:lnTo>
                  <a:lnTo>
                    <a:pt x="0" y="63"/>
                  </a:lnTo>
                  <a:lnTo>
                    <a:pt x="0" y="56"/>
                  </a:lnTo>
                  <a:lnTo>
                    <a:pt x="5" y="48"/>
                  </a:lnTo>
                  <a:lnTo>
                    <a:pt x="17" y="40"/>
                  </a:lnTo>
                  <a:lnTo>
                    <a:pt x="30" y="32"/>
                  </a:lnTo>
                  <a:lnTo>
                    <a:pt x="42" y="25"/>
                  </a:lnTo>
                  <a:lnTo>
                    <a:pt x="54" y="17"/>
                  </a:lnTo>
                  <a:lnTo>
                    <a:pt x="61" y="9"/>
                  </a:lnTo>
                  <a:lnTo>
                    <a:pt x="64" y="0"/>
                  </a:lnTo>
                  <a:lnTo>
                    <a:pt x="152" y="3"/>
                  </a:lnTo>
                  <a:close/>
                </a:path>
              </a:pathLst>
            </a:custGeom>
            <a:solidFill>
              <a:srgbClr val="FF00B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18497" name="Freeform 41">
              <a:extLst>
                <a:ext uri="{FF2B5EF4-FFF2-40B4-BE49-F238E27FC236}">
                  <a16:creationId xmlns:a16="http://schemas.microsoft.com/office/drawing/2014/main" id="{C3CAF0AF-5081-44ED-8F92-DB3E59ACE999}"/>
                </a:ext>
              </a:extLst>
            </p:cNvPr>
            <p:cNvSpPr>
              <a:spLocks/>
            </p:cNvSpPr>
            <p:nvPr/>
          </p:nvSpPr>
          <p:spPr bwMode="auto">
            <a:xfrm>
              <a:off x="3748" y="3746"/>
              <a:ext cx="176" cy="100"/>
            </a:xfrm>
            <a:custGeom>
              <a:avLst/>
              <a:gdLst>
                <a:gd name="T0" fmla="*/ 176 w 176"/>
                <a:gd name="T1" fmla="*/ 6 h 100"/>
                <a:gd name="T2" fmla="*/ 159 w 176"/>
                <a:gd name="T3" fmla="*/ 18 h 100"/>
                <a:gd name="T4" fmla="*/ 147 w 176"/>
                <a:gd name="T5" fmla="*/ 32 h 100"/>
                <a:gd name="T6" fmla="*/ 137 w 176"/>
                <a:gd name="T7" fmla="*/ 46 h 100"/>
                <a:gd name="T8" fmla="*/ 130 w 176"/>
                <a:gd name="T9" fmla="*/ 61 h 100"/>
                <a:gd name="T10" fmla="*/ 120 w 176"/>
                <a:gd name="T11" fmla="*/ 75 h 100"/>
                <a:gd name="T12" fmla="*/ 108 w 176"/>
                <a:gd name="T13" fmla="*/ 86 h 100"/>
                <a:gd name="T14" fmla="*/ 91 w 176"/>
                <a:gd name="T15" fmla="*/ 96 h 100"/>
                <a:gd name="T16" fmla="*/ 69 w 176"/>
                <a:gd name="T17" fmla="*/ 100 h 100"/>
                <a:gd name="T18" fmla="*/ 39 w 176"/>
                <a:gd name="T19" fmla="*/ 99 h 100"/>
                <a:gd name="T20" fmla="*/ 0 w 176"/>
                <a:gd name="T21" fmla="*/ 92 h 100"/>
                <a:gd name="T22" fmla="*/ 12 w 176"/>
                <a:gd name="T23" fmla="*/ 81 h 100"/>
                <a:gd name="T24" fmla="*/ 22 w 176"/>
                <a:gd name="T25" fmla="*/ 67 h 100"/>
                <a:gd name="T26" fmla="*/ 32 w 176"/>
                <a:gd name="T27" fmla="*/ 53 h 100"/>
                <a:gd name="T28" fmla="*/ 42 w 176"/>
                <a:gd name="T29" fmla="*/ 38 h 100"/>
                <a:gd name="T30" fmla="*/ 51 w 176"/>
                <a:gd name="T31" fmla="*/ 25 h 100"/>
                <a:gd name="T32" fmla="*/ 66 w 176"/>
                <a:gd name="T33" fmla="*/ 13 h 100"/>
                <a:gd name="T34" fmla="*/ 86 w 176"/>
                <a:gd name="T35" fmla="*/ 4 h 100"/>
                <a:gd name="T36" fmla="*/ 108 w 176"/>
                <a:gd name="T37" fmla="*/ 0 h 100"/>
                <a:gd name="T38" fmla="*/ 140 w 176"/>
                <a:gd name="T39" fmla="*/ 1 h 100"/>
                <a:gd name="T40" fmla="*/ 176 w 176"/>
                <a:gd name="T41" fmla="*/ 6 h 100"/>
                <a:gd name="T42" fmla="*/ 176 w 176"/>
                <a:gd name="T43" fmla="*/ 6 h 100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176"/>
                <a:gd name="T67" fmla="*/ 0 h 100"/>
                <a:gd name="T68" fmla="*/ 176 w 176"/>
                <a:gd name="T69" fmla="*/ 100 h 100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176" h="100">
                  <a:moveTo>
                    <a:pt x="176" y="6"/>
                  </a:moveTo>
                  <a:lnTo>
                    <a:pt x="159" y="18"/>
                  </a:lnTo>
                  <a:lnTo>
                    <a:pt x="147" y="32"/>
                  </a:lnTo>
                  <a:lnTo>
                    <a:pt x="137" y="46"/>
                  </a:lnTo>
                  <a:lnTo>
                    <a:pt x="130" y="61"/>
                  </a:lnTo>
                  <a:lnTo>
                    <a:pt x="120" y="75"/>
                  </a:lnTo>
                  <a:lnTo>
                    <a:pt x="108" y="86"/>
                  </a:lnTo>
                  <a:lnTo>
                    <a:pt x="91" y="96"/>
                  </a:lnTo>
                  <a:lnTo>
                    <a:pt x="69" y="100"/>
                  </a:lnTo>
                  <a:lnTo>
                    <a:pt x="39" y="99"/>
                  </a:lnTo>
                  <a:lnTo>
                    <a:pt x="0" y="92"/>
                  </a:lnTo>
                  <a:lnTo>
                    <a:pt x="12" y="81"/>
                  </a:lnTo>
                  <a:lnTo>
                    <a:pt x="22" y="67"/>
                  </a:lnTo>
                  <a:lnTo>
                    <a:pt x="32" y="53"/>
                  </a:lnTo>
                  <a:lnTo>
                    <a:pt x="42" y="38"/>
                  </a:lnTo>
                  <a:lnTo>
                    <a:pt x="51" y="25"/>
                  </a:lnTo>
                  <a:lnTo>
                    <a:pt x="66" y="13"/>
                  </a:lnTo>
                  <a:lnTo>
                    <a:pt x="86" y="4"/>
                  </a:lnTo>
                  <a:lnTo>
                    <a:pt x="108" y="0"/>
                  </a:lnTo>
                  <a:lnTo>
                    <a:pt x="140" y="1"/>
                  </a:lnTo>
                  <a:lnTo>
                    <a:pt x="176" y="6"/>
                  </a:lnTo>
                  <a:close/>
                </a:path>
              </a:pathLst>
            </a:custGeom>
            <a:solidFill>
              <a:srgbClr val="B3D9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18498" name="Freeform 42">
              <a:extLst>
                <a:ext uri="{FF2B5EF4-FFF2-40B4-BE49-F238E27FC236}">
                  <a16:creationId xmlns:a16="http://schemas.microsoft.com/office/drawing/2014/main" id="{4E42AC6B-89D5-4BCC-B94C-842011BEF257}"/>
                </a:ext>
              </a:extLst>
            </p:cNvPr>
            <p:cNvSpPr>
              <a:spLocks/>
            </p:cNvSpPr>
            <p:nvPr/>
          </p:nvSpPr>
          <p:spPr bwMode="auto">
            <a:xfrm>
              <a:off x="3905" y="3744"/>
              <a:ext cx="152" cy="100"/>
            </a:xfrm>
            <a:custGeom>
              <a:avLst/>
              <a:gdLst>
                <a:gd name="T0" fmla="*/ 149 w 152"/>
                <a:gd name="T1" fmla="*/ 8 h 100"/>
                <a:gd name="T2" fmla="*/ 137 w 152"/>
                <a:gd name="T3" fmla="*/ 19 h 100"/>
                <a:gd name="T4" fmla="*/ 127 w 152"/>
                <a:gd name="T5" fmla="*/ 30 h 100"/>
                <a:gd name="T6" fmla="*/ 120 w 152"/>
                <a:gd name="T7" fmla="*/ 43 h 100"/>
                <a:gd name="T8" fmla="*/ 113 w 152"/>
                <a:gd name="T9" fmla="*/ 55 h 100"/>
                <a:gd name="T10" fmla="*/ 103 w 152"/>
                <a:gd name="T11" fmla="*/ 67 h 100"/>
                <a:gd name="T12" fmla="*/ 93 w 152"/>
                <a:gd name="T13" fmla="*/ 78 h 100"/>
                <a:gd name="T14" fmla="*/ 81 w 152"/>
                <a:gd name="T15" fmla="*/ 88 h 100"/>
                <a:gd name="T16" fmla="*/ 61 w 152"/>
                <a:gd name="T17" fmla="*/ 95 h 100"/>
                <a:gd name="T18" fmla="*/ 34 w 152"/>
                <a:gd name="T19" fmla="*/ 99 h 100"/>
                <a:gd name="T20" fmla="*/ 0 w 152"/>
                <a:gd name="T21" fmla="*/ 100 h 100"/>
                <a:gd name="T22" fmla="*/ 10 w 152"/>
                <a:gd name="T23" fmla="*/ 87 h 100"/>
                <a:gd name="T24" fmla="*/ 17 w 152"/>
                <a:gd name="T25" fmla="*/ 74 h 100"/>
                <a:gd name="T26" fmla="*/ 24 w 152"/>
                <a:gd name="T27" fmla="*/ 58 h 100"/>
                <a:gd name="T28" fmla="*/ 32 w 152"/>
                <a:gd name="T29" fmla="*/ 42 h 100"/>
                <a:gd name="T30" fmla="*/ 42 w 152"/>
                <a:gd name="T31" fmla="*/ 27 h 100"/>
                <a:gd name="T32" fmla="*/ 54 w 152"/>
                <a:gd name="T33" fmla="*/ 14 h 100"/>
                <a:gd name="T34" fmla="*/ 71 w 152"/>
                <a:gd name="T35" fmla="*/ 5 h 100"/>
                <a:gd name="T36" fmla="*/ 93 w 152"/>
                <a:gd name="T37" fmla="*/ 0 h 100"/>
                <a:gd name="T38" fmla="*/ 117 w 152"/>
                <a:gd name="T39" fmla="*/ 0 h 100"/>
                <a:gd name="T40" fmla="*/ 152 w 152"/>
                <a:gd name="T41" fmla="*/ 8 h 100"/>
                <a:gd name="T42" fmla="*/ 152 w 152"/>
                <a:gd name="T43" fmla="*/ 8 h 100"/>
                <a:gd name="T44" fmla="*/ 149 w 152"/>
                <a:gd name="T45" fmla="*/ 8 h 100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152"/>
                <a:gd name="T70" fmla="*/ 0 h 100"/>
                <a:gd name="T71" fmla="*/ 152 w 152"/>
                <a:gd name="T72" fmla="*/ 100 h 100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152" h="100">
                  <a:moveTo>
                    <a:pt x="149" y="8"/>
                  </a:moveTo>
                  <a:lnTo>
                    <a:pt x="137" y="19"/>
                  </a:lnTo>
                  <a:lnTo>
                    <a:pt x="127" y="30"/>
                  </a:lnTo>
                  <a:lnTo>
                    <a:pt x="120" y="43"/>
                  </a:lnTo>
                  <a:lnTo>
                    <a:pt x="113" y="55"/>
                  </a:lnTo>
                  <a:lnTo>
                    <a:pt x="103" y="67"/>
                  </a:lnTo>
                  <a:lnTo>
                    <a:pt x="93" y="78"/>
                  </a:lnTo>
                  <a:lnTo>
                    <a:pt x="81" y="88"/>
                  </a:lnTo>
                  <a:lnTo>
                    <a:pt x="61" y="95"/>
                  </a:lnTo>
                  <a:lnTo>
                    <a:pt x="34" y="99"/>
                  </a:lnTo>
                  <a:lnTo>
                    <a:pt x="0" y="100"/>
                  </a:lnTo>
                  <a:lnTo>
                    <a:pt x="10" y="87"/>
                  </a:lnTo>
                  <a:lnTo>
                    <a:pt x="17" y="74"/>
                  </a:lnTo>
                  <a:lnTo>
                    <a:pt x="24" y="58"/>
                  </a:lnTo>
                  <a:lnTo>
                    <a:pt x="32" y="42"/>
                  </a:lnTo>
                  <a:lnTo>
                    <a:pt x="42" y="27"/>
                  </a:lnTo>
                  <a:lnTo>
                    <a:pt x="54" y="14"/>
                  </a:lnTo>
                  <a:lnTo>
                    <a:pt x="71" y="5"/>
                  </a:lnTo>
                  <a:lnTo>
                    <a:pt x="93" y="0"/>
                  </a:lnTo>
                  <a:lnTo>
                    <a:pt x="117" y="0"/>
                  </a:lnTo>
                  <a:lnTo>
                    <a:pt x="152" y="8"/>
                  </a:lnTo>
                  <a:lnTo>
                    <a:pt x="149" y="8"/>
                  </a:lnTo>
                  <a:close/>
                </a:path>
              </a:pathLst>
            </a:custGeom>
            <a:solidFill>
              <a:srgbClr val="FF00B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18499" name="Freeform 43">
              <a:extLst>
                <a:ext uri="{FF2B5EF4-FFF2-40B4-BE49-F238E27FC236}">
                  <a16:creationId xmlns:a16="http://schemas.microsoft.com/office/drawing/2014/main" id="{1D1FDC3D-D4AC-486B-BAB2-6284EE711858}"/>
                </a:ext>
              </a:extLst>
            </p:cNvPr>
            <p:cNvSpPr>
              <a:spLocks/>
            </p:cNvSpPr>
            <p:nvPr/>
          </p:nvSpPr>
          <p:spPr bwMode="auto">
            <a:xfrm>
              <a:off x="3772" y="3863"/>
              <a:ext cx="214" cy="51"/>
            </a:xfrm>
            <a:custGeom>
              <a:avLst/>
              <a:gdLst>
                <a:gd name="T0" fmla="*/ 214 w 214"/>
                <a:gd name="T1" fmla="*/ 21 h 51"/>
                <a:gd name="T2" fmla="*/ 199 w 214"/>
                <a:gd name="T3" fmla="*/ 19 h 51"/>
                <a:gd name="T4" fmla="*/ 179 w 214"/>
                <a:gd name="T5" fmla="*/ 16 h 51"/>
                <a:gd name="T6" fmla="*/ 160 w 214"/>
                <a:gd name="T7" fmla="*/ 17 h 51"/>
                <a:gd name="T8" fmla="*/ 135 w 214"/>
                <a:gd name="T9" fmla="*/ 19 h 51"/>
                <a:gd name="T10" fmla="*/ 111 w 214"/>
                <a:gd name="T11" fmla="*/ 22 h 51"/>
                <a:gd name="T12" fmla="*/ 86 w 214"/>
                <a:gd name="T13" fmla="*/ 27 h 51"/>
                <a:gd name="T14" fmla="*/ 62 w 214"/>
                <a:gd name="T15" fmla="*/ 32 h 51"/>
                <a:gd name="T16" fmla="*/ 40 w 214"/>
                <a:gd name="T17" fmla="*/ 38 h 51"/>
                <a:gd name="T18" fmla="*/ 18 w 214"/>
                <a:gd name="T19" fmla="*/ 45 h 51"/>
                <a:gd name="T20" fmla="*/ 0 w 214"/>
                <a:gd name="T21" fmla="*/ 51 h 51"/>
                <a:gd name="T22" fmla="*/ 5 w 214"/>
                <a:gd name="T23" fmla="*/ 44 h 51"/>
                <a:gd name="T24" fmla="*/ 13 w 214"/>
                <a:gd name="T25" fmla="*/ 37 h 51"/>
                <a:gd name="T26" fmla="*/ 23 w 214"/>
                <a:gd name="T27" fmla="*/ 31 h 51"/>
                <a:gd name="T28" fmla="*/ 35 w 214"/>
                <a:gd name="T29" fmla="*/ 27 h 51"/>
                <a:gd name="T30" fmla="*/ 50 w 214"/>
                <a:gd name="T31" fmla="*/ 22 h 51"/>
                <a:gd name="T32" fmla="*/ 67 w 214"/>
                <a:gd name="T33" fmla="*/ 17 h 51"/>
                <a:gd name="T34" fmla="*/ 81 w 214"/>
                <a:gd name="T35" fmla="*/ 14 h 51"/>
                <a:gd name="T36" fmla="*/ 96 w 214"/>
                <a:gd name="T37" fmla="*/ 9 h 51"/>
                <a:gd name="T38" fmla="*/ 113 w 214"/>
                <a:gd name="T39" fmla="*/ 6 h 51"/>
                <a:gd name="T40" fmla="*/ 125 w 214"/>
                <a:gd name="T41" fmla="*/ 1 h 51"/>
                <a:gd name="T42" fmla="*/ 135 w 214"/>
                <a:gd name="T43" fmla="*/ 0 h 51"/>
                <a:gd name="T44" fmla="*/ 145 w 214"/>
                <a:gd name="T45" fmla="*/ 0 h 51"/>
                <a:gd name="T46" fmla="*/ 155 w 214"/>
                <a:gd name="T47" fmla="*/ 0 h 51"/>
                <a:gd name="T48" fmla="*/ 167 w 214"/>
                <a:gd name="T49" fmla="*/ 1 h 51"/>
                <a:gd name="T50" fmla="*/ 177 w 214"/>
                <a:gd name="T51" fmla="*/ 4 h 51"/>
                <a:gd name="T52" fmla="*/ 187 w 214"/>
                <a:gd name="T53" fmla="*/ 6 h 51"/>
                <a:gd name="T54" fmla="*/ 197 w 214"/>
                <a:gd name="T55" fmla="*/ 9 h 51"/>
                <a:gd name="T56" fmla="*/ 206 w 214"/>
                <a:gd name="T57" fmla="*/ 13 h 51"/>
                <a:gd name="T58" fmla="*/ 211 w 214"/>
                <a:gd name="T59" fmla="*/ 17 h 51"/>
                <a:gd name="T60" fmla="*/ 214 w 214"/>
                <a:gd name="T61" fmla="*/ 22 h 51"/>
                <a:gd name="T62" fmla="*/ 214 w 214"/>
                <a:gd name="T63" fmla="*/ 22 h 51"/>
                <a:gd name="T64" fmla="*/ 214 w 214"/>
                <a:gd name="T65" fmla="*/ 21 h 51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214"/>
                <a:gd name="T100" fmla="*/ 0 h 51"/>
                <a:gd name="T101" fmla="*/ 214 w 214"/>
                <a:gd name="T102" fmla="*/ 51 h 51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214" h="51">
                  <a:moveTo>
                    <a:pt x="214" y="21"/>
                  </a:moveTo>
                  <a:lnTo>
                    <a:pt x="199" y="19"/>
                  </a:lnTo>
                  <a:lnTo>
                    <a:pt x="179" y="16"/>
                  </a:lnTo>
                  <a:lnTo>
                    <a:pt x="160" y="17"/>
                  </a:lnTo>
                  <a:lnTo>
                    <a:pt x="135" y="19"/>
                  </a:lnTo>
                  <a:lnTo>
                    <a:pt x="111" y="22"/>
                  </a:lnTo>
                  <a:lnTo>
                    <a:pt x="86" y="27"/>
                  </a:lnTo>
                  <a:lnTo>
                    <a:pt x="62" y="32"/>
                  </a:lnTo>
                  <a:lnTo>
                    <a:pt x="40" y="38"/>
                  </a:lnTo>
                  <a:lnTo>
                    <a:pt x="18" y="45"/>
                  </a:lnTo>
                  <a:lnTo>
                    <a:pt x="0" y="51"/>
                  </a:lnTo>
                  <a:lnTo>
                    <a:pt x="5" y="44"/>
                  </a:lnTo>
                  <a:lnTo>
                    <a:pt x="13" y="37"/>
                  </a:lnTo>
                  <a:lnTo>
                    <a:pt x="23" y="31"/>
                  </a:lnTo>
                  <a:lnTo>
                    <a:pt x="35" y="27"/>
                  </a:lnTo>
                  <a:lnTo>
                    <a:pt x="50" y="22"/>
                  </a:lnTo>
                  <a:lnTo>
                    <a:pt x="67" y="17"/>
                  </a:lnTo>
                  <a:lnTo>
                    <a:pt x="81" y="14"/>
                  </a:lnTo>
                  <a:lnTo>
                    <a:pt x="96" y="9"/>
                  </a:lnTo>
                  <a:lnTo>
                    <a:pt x="113" y="6"/>
                  </a:lnTo>
                  <a:lnTo>
                    <a:pt x="125" y="1"/>
                  </a:lnTo>
                  <a:lnTo>
                    <a:pt x="135" y="0"/>
                  </a:lnTo>
                  <a:lnTo>
                    <a:pt x="145" y="0"/>
                  </a:lnTo>
                  <a:lnTo>
                    <a:pt x="155" y="0"/>
                  </a:lnTo>
                  <a:lnTo>
                    <a:pt x="167" y="1"/>
                  </a:lnTo>
                  <a:lnTo>
                    <a:pt x="177" y="4"/>
                  </a:lnTo>
                  <a:lnTo>
                    <a:pt x="187" y="6"/>
                  </a:lnTo>
                  <a:lnTo>
                    <a:pt x="197" y="9"/>
                  </a:lnTo>
                  <a:lnTo>
                    <a:pt x="206" y="13"/>
                  </a:lnTo>
                  <a:lnTo>
                    <a:pt x="211" y="17"/>
                  </a:lnTo>
                  <a:lnTo>
                    <a:pt x="214" y="22"/>
                  </a:lnTo>
                  <a:lnTo>
                    <a:pt x="214" y="21"/>
                  </a:lnTo>
                  <a:close/>
                </a:path>
              </a:pathLst>
            </a:custGeom>
            <a:solidFill>
              <a:srgbClr val="D1843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18500" name="Freeform 44">
              <a:extLst>
                <a:ext uri="{FF2B5EF4-FFF2-40B4-BE49-F238E27FC236}">
                  <a16:creationId xmlns:a16="http://schemas.microsoft.com/office/drawing/2014/main" id="{39744322-C159-4963-9D0D-D4E9C9551668}"/>
                </a:ext>
              </a:extLst>
            </p:cNvPr>
            <p:cNvSpPr>
              <a:spLocks/>
            </p:cNvSpPr>
            <p:nvPr/>
          </p:nvSpPr>
          <p:spPr bwMode="auto">
            <a:xfrm>
              <a:off x="3206" y="3888"/>
              <a:ext cx="218" cy="144"/>
            </a:xfrm>
            <a:custGeom>
              <a:avLst/>
              <a:gdLst>
                <a:gd name="T0" fmla="*/ 169 w 218"/>
                <a:gd name="T1" fmla="*/ 143 h 144"/>
                <a:gd name="T2" fmla="*/ 145 w 218"/>
                <a:gd name="T3" fmla="*/ 132 h 144"/>
                <a:gd name="T4" fmla="*/ 118 w 218"/>
                <a:gd name="T5" fmla="*/ 119 h 144"/>
                <a:gd name="T6" fmla="*/ 91 w 218"/>
                <a:gd name="T7" fmla="*/ 108 h 144"/>
                <a:gd name="T8" fmla="*/ 64 w 218"/>
                <a:gd name="T9" fmla="*/ 94 h 144"/>
                <a:gd name="T10" fmla="*/ 40 w 218"/>
                <a:gd name="T11" fmla="*/ 82 h 144"/>
                <a:gd name="T12" fmla="*/ 20 w 218"/>
                <a:gd name="T13" fmla="*/ 68 h 144"/>
                <a:gd name="T14" fmla="*/ 5 w 218"/>
                <a:gd name="T15" fmla="*/ 52 h 144"/>
                <a:gd name="T16" fmla="*/ 0 w 218"/>
                <a:gd name="T17" fmla="*/ 36 h 144"/>
                <a:gd name="T18" fmla="*/ 3 w 218"/>
                <a:gd name="T19" fmla="*/ 19 h 144"/>
                <a:gd name="T20" fmla="*/ 20 w 218"/>
                <a:gd name="T21" fmla="*/ 0 h 144"/>
                <a:gd name="T22" fmla="*/ 30 w 218"/>
                <a:gd name="T23" fmla="*/ 19 h 144"/>
                <a:gd name="T24" fmla="*/ 52 w 218"/>
                <a:gd name="T25" fmla="*/ 34 h 144"/>
                <a:gd name="T26" fmla="*/ 86 w 218"/>
                <a:gd name="T27" fmla="*/ 48 h 144"/>
                <a:gd name="T28" fmla="*/ 123 w 218"/>
                <a:gd name="T29" fmla="*/ 62 h 144"/>
                <a:gd name="T30" fmla="*/ 160 w 218"/>
                <a:gd name="T31" fmla="*/ 75 h 144"/>
                <a:gd name="T32" fmla="*/ 189 w 218"/>
                <a:gd name="T33" fmla="*/ 86 h 144"/>
                <a:gd name="T34" fmla="*/ 211 w 218"/>
                <a:gd name="T35" fmla="*/ 100 h 144"/>
                <a:gd name="T36" fmla="*/ 218 w 218"/>
                <a:gd name="T37" fmla="*/ 114 h 144"/>
                <a:gd name="T38" fmla="*/ 206 w 218"/>
                <a:gd name="T39" fmla="*/ 127 h 144"/>
                <a:gd name="T40" fmla="*/ 169 w 218"/>
                <a:gd name="T41" fmla="*/ 144 h 144"/>
                <a:gd name="T42" fmla="*/ 169 w 218"/>
                <a:gd name="T43" fmla="*/ 144 h 144"/>
                <a:gd name="T44" fmla="*/ 169 w 218"/>
                <a:gd name="T45" fmla="*/ 143 h 144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218"/>
                <a:gd name="T70" fmla="*/ 0 h 144"/>
                <a:gd name="T71" fmla="*/ 218 w 218"/>
                <a:gd name="T72" fmla="*/ 144 h 144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218" h="144">
                  <a:moveTo>
                    <a:pt x="169" y="143"/>
                  </a:moveTo>
                  <a:lnTo>
                    <a:pt x="145" y="132"/>
                  </a:lnTo>
                  <a:lnTo>
                    <a:pt x="118" y="119"/>
                  </a:lnTo>
                  <a:lnTo>
                    <a:pt x="91" y="108"/>
                  </a:lnTo>
                  <a:lnTo>
                    <a:pt x="64" y="94"/>
                  </a:lnTo>
                  <a:lnTo>
                    <a:pt x="40" y="82"/>
                  </a:lnTo>
                  <a:lnTo>
                    <a:pt x="20" y="68"/>
                  </a:lnTo>
                  <a:lnTo>
                    <a:pt x="5" y="52"/>
                  </a:lnTo>
                  <a:lnTo>
                    <a:pt x="0" y="36"/>
                  </a:lnTo>
                  <a:lnTo>
                    <a:pt x="3" y="19"/>
                  </a:lnTo>
                  <a:lnTo>
                    <a:pt x="20" y="0"/>
                  </a:lnTo>
                  <a:lnTo>
                    <a:pt x="30" y="19"/>
                  </a:lnTo>
                  <a:lnTo>
                    <a:pt x="52" y="34"/>
                  </a:lnTo>
                  <a:lnTo>
                    <a:pt x="86" y="48"/>
                  </a:lnTo>
                  <a:lnTo>
                    <a:pt x="123" y="62"/>
                  </a:lnTo>
                  <a:lnTo>
                    <a:pt x="160" y="75"/>
                  </a:lnTo>
                  <a:lnTo>
                    <a:pt x="189" y="86"/>
                  </a:lnTo>
                  <a:lnTo>
                    <a:pt x="211" y="100"/>
                  </a:lnTo>
                  <a:lnTo>
                    <a:pt x="218" y="114"/>
                  </a:lnTo>
                  <a:lnTo>
                    <a:pt x="206" y="127"/>
                  </a:lnTo>
                  <a:lnTo>
                    <a:pt x="169" y="144"/>
                  </a:lnTo>
                  <a:lnTo>
                    <a:pt x="169" y="143"/>
                  </a:lnTo>
                  <a:close/>
                </a:path>
              </a:pathLst>
            </a:custGeom>
            <a:solidFill>
              <a:srgbClr val="D1843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18501" name="Freeform 45">
              <a:extLst>
                <a:ext uri="{FF2B5EF4-FFF2-40B4-BE49-F238E27FC236}">
                  <a16:creationId xmlns:a16="http://schemas.microsoft.com/office/drawing/2014/main" id="{CF3B10AA-3672-40DD-98B2-039BBB52AD32}"/>
                </a:ext>
              </a:extLst>
            </p:cNvPr>
            <p:cNvSpPr>
              <a:spLocks/>
            </p:cNvSpPr>
            <p:nvPr/>
          </p:nvSpPr>
          <p:spPr bwMode="auto">
            <a:xfrm>
              <a:off x="3824" y="3917"/>
              <a:ext cx="213" cy="54"/>
            </a:xfrm>
            <a:custGeom>
              <a:avLst/>
              <a:gdLst>
                <a:gd name="T0" fmla="*/ 213 w 213"/>
                <a:gd name="T1" fmla="*/ 8 h 54"/>
                <a:gd name="T2" fmla="*/ 194 w 213"/>
                <a:gd name="T3" fmla="*/ 13 h 54"/>
                <a:gd name="T4" fmla="*/ 174 w 213"/>
                <a:gd name="T5" fmla="*/ 17 h 54"/>
                <a:gd name="T6" fmla="*/ 154 w 213"/>
                <a:gd name="T7" fmla="*/ 22 h 54"/>
                <a:gd name="T8" fmla="*/ 132 w 213"/>
                <a:gd name="T9" fmla="*/ 27 h 54"/>
                <a:gd name="T10" fmla="*/ 113 w 213"/>
                <a:gd name="T11" fmla="*/ 32 h 54"/>
                <a:gd name="T12" fmla="*/ 91 w 213"/>
                <a:gd name="T13" fmla="*/ 37 h 54"/>
                <a:gd name="T14" fmla="*/ 69 w 213"/>
                <a:gd name="T15" fmla="*/ 41 h 54"/>
                <a:gd name="T16" fmla="*/ 47 w 213"/>
                <a:gd name="T17" fmla="*/ 46 h 54"/>
                <a:gd name="T18" fmla="*/ 24 w 213"/>
                <a:gd name="T19" fmla="*/ 50 h 54"/>
                <a:gd name="T20" fmla="*/ 0 w 213"/>
                <a:gd name="T21" fmla="*/ 54 h 54"/>
                <a:gd name="T22" fmla="*/ 7 w 213"/>
                <a:gd name="T23" fmla="*/ 46 h 54"/>
                <a:gd name="T24" fmla="*/ 17 w 213"/>
                <a:gd name="T25" fmla="*/ 39 h 54"/>
                <a:gd name="T26" fmla="*/ 29 w 213"/>
                <a:gd name="T27" fmla="*/ 33 h 54"/>
                <a:gd name="T28" fmla="*/ 44 w 213"/>
                <a:gd name="T29" fmla="*/ 27 h 54"/>
                <a:gd name="T30" fmla="*/ 61 w 213"/>
                <a:gd name="T31" fmla="*/ 22 h 54"/>
                <a:gd name="T32" fmla="*/ 76 w 213"/>
                <a:gd name="T33" fmla="*/ 17 h 54"/>
                <a:gd name="T34" fmla="*/ 93 w 213"/>
                <a:gd name="T35" fmla="*/ 13 h 54"/>
                <a:gd name="T36" fmla="*/ 110 w 213"/>
                <a:gd name="T37" fmla="*/ 9 h 54"/>
                <a:gd name="T38" fmla="*/ 127 w 213"/>
                <a:gd name="T39" fmla="*/ 5 h 54"/>
                <a:gd name="T40" fmla="*/ 145 w 213"/>
                <a:gd name="T41" fmla="*/ 0 h 54"/>
                <a:gd name="T42" fmla="*/ 152 w 213"/>
                <a:gd name="T43" fmla="*/ 0 h 54"/>
                <a:gd name="T44" fmla="*/ 159 w 213"/>
                <a:gd name="T45" fmla="*/ 0 h 54"/>
                <a:gd name="T46" fmla="*/ 167 w 213"/>
                <a:gd name="T47" fmla="*/ 0 h 54"/>
                <a:gd name="T48" fmla="*/ 174 w 213"/>
                <a:gd name="T49" fmla="*/ 1 h 54"/>
                <a:gd name="T50" fmla="*/ 181 w 213"/>
                <a:gd name="T51" fmla="*/ 2 h 54"/>
                <a:gd name="T52" fmla="*/ 186 w 213"/>
                <a:gd name="T53" fmla="*/ 3 h 54"/>
                <a:gd name="T54" fmla="*/ 194 w 213"/>
                <a:gd name="T55" fmla="*/ 5 h 54"/>
                <a:gd name="T56" fmla="*/ 201 w 213"/>
                <a:gd name="T57" fmla="*/ 7 h 54"/>
                <a:gd name="T58" fmla="*/ 206 w 213"/>
                <a:gd name="T59" fmla="*/ 8 h 54"/>
                <a:gd name="T60" fmla="*/ 213 w 213"/>
                <a:gd name="T61" fmla="*/ 9 h 54"/>
                <a:gd name="T62" fmla="*/ 213 w 213"/>
                <a:gd name="T63" fmla="*/ 9 h 54"/>
                <a:gd name="T64" fmla="*/ 213 w 213"/>
                <a:gd name="T65" fmla="*/ 8 h 54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213"/>
                <a:gd name="T100" fmla="*/ 0 h 54"/>
                <a:gd name="T101" fmla="*/ 213 w 213"/>
                <a:gd name="T102" fmla="*/ 54 h 54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213" h="54">
                  <a:moveTo>
                    <a:pt x="213" y="8"/>
                  </a:moveTo>
                  <a:lnTo>
                    <a:pt x="194" y="13"/>
                  </a:lnTo>
                  <a:lnTo>
                    <a:pt x="174" y="17"/>
                  </a:lnTo>
                  <a:lnTo>
                    <a:pt x="154" y="22"/>
                  </a:lnTo>
                  <a:lnTo>
                    <a:pt x="132" y="27"/>
                  </a:lnTo>
                  <a:lnTo>
                    <a:pt x="113" y="32"/>
                  </a:lnTo>
                  <a:lnTo>
                    <a:pt x="91" y="37"/>
                  </a:lnTo>
                  <a:lnTo>
                    <a:pt x="69" y="41"/>
                  </a:lnTo>
                  <a:lnTo>
                    <a:pt x="47" y="46"/>
                  </a:lnTo>
                  <a:lnTo>
                    <a:pt x="24" y="50"/>
                  </a:lnTo>
                  <a:lnTo>
                    <a:pt x="0" y="54"/>
                  </a:lnTo>
                  <a:lnTo>
                    <a:pt x="7" y="46"/>
                  </a:lnTo>
                  <a:lnTo>
                    <a:pt x="17" y="39"/>
                  </a:lnTo>
                  <a:lnTo>
                    <a:pt x="29" y="33"/>
                  </a:lnTo>
                  <a:lnTo>
                    <a:pt x="44" y="27"/>
                  </a:lnTo>
                  <a:lnTo>
                    <a:pt x="61" y="22"/>
                  </a:lnTo>
                  <a:lnTo>
                    <a:pt x="76" y="17"/>
                  </a:lnTo>
                  <a:lnTo>
                    <a:pt x="93" y="13"/>
                  </a:lnTo>
                  <a:lnTo>
                    <a:pt x="110" y="9"/>
                  </a:lnTo>
                  <a:lnTo>
                    <a:pt x="127" y="5"/>
                  </a:lnTo>
                  <a:lnTo>
                    <a:pt x="145" y="0"/>
                  </a:lnTo>
                  <a:lnTo>
                    <a:pt x="152" y="0"/>
                  </a:lnTo>
                  <a:lnTo>
                    <a:pt x="159" y="0"/>
                  </a:lnTo>
                  <a:lnTo>
                    <a:pt x="167" y="0"/>
                  </a:lnTo>
                  <a:lnTo>
                    <a:pt x="174" y="1"/>
                  </a:lnTo>
                  <a:lnTo>
                    <a:pt x="181" y="2"/>
                  </a:lnTo>
                  <a:lnTo>
                    <a:pt x="186" y="3"/>
                  </a:lnTo>
                  <a:lnTo>
                    <a:pt x="194" y="5"/>
                  </a:lnTo>
                  <a:lnTo>
                    <a:pt x="201" y="7"/>
                  </a:lnTo>
                  <a:lnTo>
                    <a:pt x="206" y="8"/>
                  </a:lnTo>
                  <a:lnTo>
                    <a:pt x="213" y="9"/>
                  </a:lnTo>
                  <a:lnTo>
                    <a:pt x="213" y="8"/>
                  </a:lnTo>
                  <a:close/>
                </a:path>
              </a:pathLst>
            </a:custGeom>
            <a:solidFill>
              <a:srgbClr val="D1843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18502" name="Freeform 46">
              <a:extLst>
                <a:ext uri="{FF2B5EF4-FFF2-40B4-BE49-F238E27FC236}">
                  <a16:creationId xmlns:a16="http://schemas.microsoft.com/office/drawing/2014/main" id="{CFD23F94-C20D-485A-9AC9-70A3FF576D4E}"/>
                </a:ext>
              </a:extLst>
            </p:cNvPr>
            <p:cNvSpPr>
              <a:spLocks/>
            </p:cNvSpPr>
            <p:nvPr/>
          </p:nvSpPr>
          <p:spPr bwMode="auto">
            <a:xfrm>
              <a:off x="3949" y="3958"/>
              <a:ext cx="221" cy="54"/>
            </a:xfrm>
            <a:custGeom>
              <a:avLst/>
              <a:gdLst>
                <a:gd name="T0" fmla="*/ 221 w 221"/>
                <a:gd name="T1" fmla="*/ 0 h 54"/>
                <a:gd name="T2" fmla="*/ 216 w 221"/>
                <a:gd name="T3" fmla="*/ 5 h 54"/>
                <a:gd name="T4" fmla="*/ 211 w 221"/>
                <a:gd name="T5" fmla="*/ 8 h 54"/>
                <a:gd name="T6" fmla="*/ 201 w 221"/>
                <a:gd name="T7" fmla="*/ 12 h 54"/>
                <a:gd name="T8" fmla="*/ 191 w 221"/>
                <a:gd name="T9" fmla="*/ 13 h 54"/>
                <a:gd name="T10" fmla="*/ 179 w 221"/>
                <a:gd name="T11" fmla="*/ 15 h 54"/>
                <a:gd name="T12" fmla="*/ 167 w 221"/>
                <a:gd name="T13" fmla="*/ 16 h 54"/>
                <a:gd name="T14" fmla="*/ 157 w 221"/>
                <a:gd name="T15" fmla="*/ 17 h 54"/>
                <a:gd name="T16" fmla="*/ 145 w 221"/>
                <a:gd name="T17" fmla="*/ 20 h 54"/>
                <a:gd name="T18" fmla="*/ 135 w 221"/>
                <a:gd name="T19" fmla="*/ 22 h 54"/>
                <a:gd name="T20" fmla="*/ 125 w 221"/>
                <a:gd name="T21" fmla="*/ 24 h 54"/>
                <a:gd name="T22" fmla="*/ 115 w 221"/>
                <a:gd name="T23" fmla="*/ 29 h 54"/>
                <a:gd name="T24" fmla="*/ 105 w 221"/>
                <a:gd name="T25" fmla="*/ 32 h 54"/>
                <a:gd name="T26" fmla="*/ 96 w 221"/>
                <a:gd name="T27" fmla="*/ 36 h 54"/>
                <a:gd name="T28" fmla="*/ 83 w 221"/>
                <a:gd name="T29" fmla="*/ 38 h 54"/>
                <a:gd name="T30" fmla="*/ 73 w 221"/>
                <a:gd name="T31" fmla="*/ 41 h 54"/>
                <a:gd name="T32" fmla="*/ 61 w 221"/>
                <a:gd name="T33" fmla="*/ 44 h 54"/>
                <a:gd name="T34" fmla="*/ 51 w 221"/>
                <a:gd name="T35" fmla="*/ 46 h 54"/>
                <a:gd name="T36" fmla="*/ 39 w 221"/>
                <a:gd name="T37" fmla="*/ 49 h 54"/>
                <a:gd name="T38" fmla="*/ 29 w 221"/>
                <a:gd name="T39" fmla="*/ 52 h 54"/>
                <a:gd name="T40" fmla="*/ 20 w 221"/>
                <a:gd name="T41" fmla="*/ 54 h 54"/>
                <a:gd name="T42" fmla="*/ 0 w 221"/>
                <a:gd name="T43" fmla="*/ 45 h 54"/>
                <a:gd name="T44" fmla="*/ 17 w 221"/>
                <a:gd name="T45" fmla="*/ 38 h 54"/>
                <a:gd name="T46" fmla="*/ 37 w 221"/>
                <a:gd name="T47" fmla="*/ 30 h 54"/>
                <a:gd name="T48" fmla="*/ 56 w 221"/>
                <a:gd name="T49" fmla="*/ 23 h 54"/>
                <a:gd name="T50" fmla="*/ 76 w 221"/>
                <a:gd name="T51" fmla="*/ 17 h 54"/>
                <a:gd name="T52" fmla="*/ 98 w 221"/>
                <a:gd name="T53" fmla="*/ 12 h 54"/>
                <a:gd name="T54" fmla="*/ 120 w 221"/>
                <a:gd name="T55" fmla="*/ 7 h 54"/>
                <a:gd name="T56" fmla="*/ 145 w 221"/>
                <a:gd name="T57" fmla="*/ 4 h 54"/>
                <a:gd name="T58" fmla="*/ 169 w 221"/>
                <a:gd name="T59" fmla="*/ 1 h 54"/>
                <a:gd name="T60" fmla="*/ 194 w 221"/>
                <a:gd name="T61" fmla="*/ 0 h 54"/>
                <a:gd name="T62" fmla="*/ 221 w 221"/>
                <a:gd name="T63" fmla="*/ 0 h 54"/>
                <a:gd name="T64" fmla="*/ 221 w 221"/>
                <a:gd name="T65" fmla="*/ 0 h 54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221"/>
                <a:gd name="T100" fmla="*/ 0 h 54"/>
                <a:gd name="T101" fmla="*/ 221 w 221"/>
                <a:gd name="T102" fmla="*/ 54 h 54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221" h="54">
                  <a:moveTo>
                    <a:pt x="221" y="0"/>
                  </a:moveTo>
                  <a:lnTo>
                    <a:pt x="216" y="5"/>
                  </a:lnTo>
                  <a:lnTo>
                    <a:pt x="211" y="8"/>
                  </a:lnTo>
                  <a:lnTo>
                    <a:pt x="201" y="12"/>
                  </a:lnTo>
                  <a:lnTo>
                    <a:pt x="191" y="13"/>
                  </a:lnTo>
                  <a:lnTo>
                    <a:pt x="179" y="15"/>
                  </a:lnTo>
                  <a:lnTo>
                    <a:pt x="167" y="16"/>
                  </a:lnTo>
                  <a:lnTo>
                    <a:pt x="157" y="17"/>
                  </a:lnTo>
                  <a:lnTo>
                    <a:pt x="145" y="20"/>
                  </a:lnTo>
                  <a:lnTo>
                    <a:pt x="135" y="22"/>
                  </a:lnTo>
                  <a:lnTo>
                    <a:pt x="125" y="24"/>
                  </a:lnTo>
                  <a:lnTo>
                    <a:pt x="115" y="29"/>
                  </a:lnTo>
                  <a:lnTo>
                    <a:pt x="105" y="32"/>
                  </a:lnTo>
                  <a:lnTo>
                    <a:pt x="96" y="36"/>
                  </a:lnTo>
                  <a:lnTo>
                    <a:pt x="83" y="38"/>
                  </a:lnTo>
                  <a:lnTo>
                    <a:pt x="73" y="41"/>
                  </a:lnTo>
                  <a:lnTo>
                    <a:pt x="61" y="44"/>
                  </a:lnTo>
                  <a:lnTo>
                    <a:pt x="51" y="46"/>
                  </a:lnTo>
                  <a:lnTo>
                    <a:pt x="39" y="49"/>
                  </a:lnTo>
                  <a:lnTo>
                    <a:pt x="29" y="52"/>
                  </a:lnTo>
                  <a:lnTo>
                    <a:pt x="20" y="54"/>
                  </a:lnTo>
                  <a:lnTo>
                    <a:pt x="0" y="45"/>
                  </a:lnTo>
                  <a:lnTo>
                    <a:pt x="17" y="38"/>
                  </a:lnTo>
                  <a:lnTo>
                    <a:pt x="37" y="30"/>
                  </a:lnTo>
                  <a:lnTo>
                    <a:pt x="56" y="23"/>
                  </a:lnTo>
                  <a:lnTo>
                    <a:pt x="76" y="17"/>
                  </a:lnTo>
                  <a:lnTo>
                    <a:pt x="98" y="12"/>
                  </a:lnTo>
                  <a:lnTo>
                    <a:pt x="120" y="7"/>
                  </a:lnTo>
                  <a:lnTo>
                    <a:pt x="145" y="4"/>
                  </a:lnTo>
                  <a:lnTo>
                    <a:pt x="169" y="1"/>
                  </a:lnTo>
                  <a:lnTo>
                    <a:pt x="194" y="0"/>
                  </a:lnTo>
                  <a:lnTo>
                    <a:pt x="221" y="0"/>
                  </a:lnTo>
                  <a:close/>
                </a:path>
              </a:pathLst>
            </a:custGeom>
            <a:solidFill>
              <a:srgbClr val="D1843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18503" name="Freeform 47">
              <a:extLst>
                <a:ext uri="{FF2B5EF4-FFF2-40B4-BE49-F238E27FC236}">
                  <a16:creationId xmlns:a16="http://schemas.microsoft.com/office/drawing/2014/main" id="{6171AE23-4F37-4E62-A49B-1D07EF02F708}"/>
                </a:ext>
              </a:extLst>
            </p:cNvPr>
            <p:cNvSpPr>
              <a:spLocks/>
            </p:cNvSpPr>
            <p:nvPr/>
          </p:nvSpPr>
          <p:spPr bwMode="auto">
            <a:xfrm>
              <a:off x="3464" y="3999"/>
              <a:ext cx="934" cy="217"/>
            </a:xfrm>
            <a:custGeom>
              <a:avLst/>
              <a:gdLst>
                <a:gd name="T0" fmla="*/ 220 w 934"/>
                <a:gd name="T1" fmla="*/ 161 h 217"/>
                <a:gd name="T2" fmla="*/ 291 w 934"/>
                <a:gd name="T3" fmla="*/ 169 h 217"/>
                <a:gd name="T4" fmla="*/ 362 w 934"/>
                <a:gd name="T5" fmla="*/ 177 h 217"/>
                <a:gd name="T6" fmla="*/ 438 w 934"/>
                <a:gd name="T7" fmla="*/ 185 h 217"/>
                <a:gd name="T8" fmla="*/ 514 w 934"/>
                <a:gd name="T9" fmla="*/ 191 h 217"/>
                <a:gd name="T10" fmla="*/ 590 w 934"/>
                <a:gd name="T11" fmla="*/ 195 h 217"/>
                <a:gd name="T12" fmla="*/ 666 w 934"/>
                <a:gd name="T13" fmla="*/ 196 h 217"/>
                <a:gd name="T14" fmla="*/ 737 w 934"/>
                <a:gd name="T15" fmla="*/ 191 h 217"/>
                <a:gd name="T16" fmla="*/ 808 w 934"/>
                <a:gd name="T17" fmla="*/ 182 h 217"/>
                <a:gd name="T18" fmla="*/ 875 w 934"/>
                <a:gd name="T19" fmla="*/ 167 h 217"/>
                <a:gd name="T20" fmla="*/ 934 w 934"/>
                <a:gd name="T21" fmla="*/ 144 h 217"/>
                <a:gd name="T22" fmla="*/ 929 w 934"/>
                <a:gd name="T23" fmla="*/ 160 h 217"/>
                <a:gd name="T24" fmla="*/ 916 w 934"/>
                <a:gd name="T25" fmla="*/ 174 h 217"/>
                <a:gd name="T26" fmla="*/ 894 w 934"/>
                <a:gd name="T27" fmla="*/ 183 h 217"/>
                <a:gd name="T28" fmla="*/ 867 w 934"/>
                <a:gd name="T29" fmla="*/ 190 h 217"/>
                <a:gd name="T30" fmla="*/ 835 w 934"/>
                <a:gd name="T31" fmla="*/ 196 h 217"/>
                <a:gd name="T32" fmla="*/ 799 w 934"/>
                <a:gd name="T33" fmla="*/ 200 h 217"/>
                <a:gd name="T34" fmla="*/ 764 w 934"/>
                <a:gd name="T35" fmla="*/ 204 h 217"/>
                <a:gd name="T36" fmla="*/ 728 w 934"/>
                <a:gd name="T37" fmla="*/ 207 h 217"/>
                <a:gd name="T38" fmla="*/ 693 w 934"/>
                <a:gd name="T39" fmla="*/ 211 h 217"/>
                <a:gd name="T40" fmla="*/ 661 w 934"/>
                <a:gd name="T41" fmla="*/ 215 h 217"/>
                <a:gd name="T42" fmla="*/ 598 w 934"/>
                <a:gd name="T43" fmla="*/ 216 h 217"/>
                <a:gd name="T44" fmla="*/ 534 w 934"/>
                <a:gd name="T45" fmla="*/ 217 h 217"/>
                <a:gd name="T46" fmla="*/ 473 w 934"/>
                <a:gd name="T47" fmla="*/ 216 h 217"/>
                <a:gd name="T48" fmla="*/ 411 w 934"/>
                <a:gd name="T49" fmla="*/ 214 h 217"/>
                <a:gd name="T50" fmla="*/ 350 w 934"/>
                <a:gd name="T51" fmla="*/ 209 h 217"/>
                <a:gd name="T52" fmla="*/ 291 w 934"/>
                <a:gd name="T53" fmla="*/ 203 h 217"/>
                <a:gd name="T54" fmla="*/ 232 w 934"/>
                <a:gd name="T55" fmla="*/ 193 h 217"/>
                <a:gd name="T56" fmla="*/ 176 w 934"/>
                <a:gd name="T57" fmla="*/ 180 h 217"/>
                <a:gd name="T58" fmla="*/ 122 w 934"/>
                <a:gd name="T59" fmla="*/ 163 h 217"/>
                <a:gd name="T60" fmla="*/ 71 w 934"/>
                <a:gd name="T61" fmla="*/ 141 h 217"/>
                <a:gd name="T62" fmla="*/ 71 w 934"/>
                <a:gd name="T63" fmla="*/ 126 h 217"/>
                <a:gd name="T64" fmla="*/ 68 w 934"/>
                <a:gd name="T65" fmla="*/ 111 h 217"/>
                <a:gd name="T66" fmla="*/ 63 w 934"/>
                <a:gd name="T67" fmla="*/ 96 h 217"/>
                <a:gd name="T68" fmla="*/ 58 w 934"/>
                <a:gd name="T69" fmla="*/ 83 h 217"/>
                <a:gd name="T70" fmla="*/ 51 w 934"/>
                <a:gd name="T71" fmla="*/ 69 h 217"/>
                <a:gd name="T72" fmla="*/ 41 w 934"/>
                <a:gd name="T73" fmla="*/ 55 h 217"/>
                <a:gd name="T74" fmla="*/ 32 w 934"/>
                <a:gd name="T75" fmla="*/ 41 h 217"/>
                <a:gd name="T76" fmla="*/ 22 w 934"/>
                <a:gd name="T77" fmla="*/ 28 h 217"/>
                <a:gd name="T78" fmla="*/ 12 w 934"/>
                <a:gd name="T79" fmla="*/ 14 h 217"/>
                <a:gd name="T80" fmla="*/ 0 w 934"/>
                <a:gd name="T81" fmla="*/ 0 h 217"/>
                <a:gd name="T82" fmla="*/ 36 w 934"/>
                <a:gd name="T83" fmla="*/ 12 h 217"/>
                <a:gd name="T84" fmla="*/ 61 w 934"/>
                <a:gd name="T85" fmla="*/ 27 h 217"/>
                <a:gd name="T86" fmla="*/ 76 w 934"/>
                <a:gd name="T87" fmla="*/ 44 h 217"/>
                <a:gd name="T88" fmla="*/ 88 w 934"/>
                <a:gd name="T89" fmla="*/ 63 h 217"/>
                <a:gd name="T90" fmla="*/ 95 w 934"/>
                <a:gd name="T91" fmla="*/ 83 h 217"/>
                <a:gd name="T92" fmla="*/ 105 w 934"/>
                <a:gd name="T93" fmla="*/ 102 h 217"/>
                <a:gd name="T94" fmla="*/ 120 w 934"/>
                <a:gd name="T95" fmla="*/ 121 h 217"/>
                <a:gd name="T96" fmla="*/ 142 w 934"/>
                <a:gd name="T97" fmla="*/ 139 h 217"/>
                <a:gd name="T98" fmla="*/ 176 w 934"/>
                <a:gd name="T99" fmla="*/ 152 h 217"/>
                <a:gd name="T100" fmla="*/ 220 w 934"/>
                <a:gd name="T101" fmla="*/ 161 h 217"/>
                <a:gd name="T102" fmla="*/ 220 w 934"/>
                <a:gd name="T103" fmla="*/ 161 h 217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934"/>
                <a:gd name="T157" fmla="*/ 0 h 217"/>
                <a:gd name="T158" fmla="*/ 934 w 934"/>
                <a:gd name="T159" fmla="*/ 217 h 217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934" h="217">
                  <a:moveTo>
                    <a:pt x="220" y="161"/>
                  </a:moveTo>
                  <a:lnTo>
                    <a:pt x="291" y="169"/>
                  </a:lnTo>
                  <a:lnTo>
                    <a:pt x="362" y="177"/>
                  </a:lnTo>
                  <a:lnTo>
                    <a:pt x="438" y="185"/>
                  </a:lnTo>
                  <a:lnTo>
                    <a:pt x="514" y="191"/>
                  </a:lnTo>
                  <a:lnTo>
                    <a:pt x="590" y="195"/>
                  </a:lnTo>
                  <a:lnTo>
                    <a:pt x="666" y="196"/>
                  </a:lnTo>
                  <a:lnTo>
                    <a:pt x="737" y="191"/>
                  </a:lnTo>
                  <a:lnTo>
                    <a:pt x="808" y="182"/>
                  </a:lnTo>
                  <a:lnTo>
                    <a:pt x="875" y="167"/>
                  </a:lnTo>
                  <a:lnTo>
                    <a:pt x="934" y="144"/>
                  </a:lnTo>
                  <a:lnTo>
                    <a:pt x="929" y="160"/>
                  </a:lnTo>
                  <a:lnTo>
                    <a:pt x="916" y="174"/>
                  </a:lnTo>
                  <a:lnTo>
                    <a:pt x="894" y="183"/>
                  </a:lnTo>
                  <a:lnTo>
                    <a:pt x="867" y="190"/>
                  </a:lnTo>
                  <a:lnTo>
                    <a:pt x="835" y="196"/>
                  </a:lnTo>
                  <a:lnTo>
                    <a:pt x="799" y="200"/>
                  </a:lnTo>
                  <a:lnTo>
                    <a:pt x="764" y="204"/>
                  </a:lnTo>
                  <a:lnTo>
                    <a:pt x="728" y="207"/>
                  </a:lnTo>
                  <a:lnTo>
                    <a:pt x="693" y="211"/>
                  </a:lnTo>
                  <a:lnTo>
                    <a:pt x="661" y="215"/>
                  </a:lnTo>
                  <a:lnTo>
                    <a:pt x="598" y="216"/>
                  </a:lnTo>
                  <a:lnTo>
                    <a:pt x="534" y="217"/>
                  </a:lnTo>
                  <a:lnTo>
                    <a:pt x="473" y="216"/>
                  </a:lnTo>
                  <a:lnTo>
                    <a:pt x="411" y="214"/>
                  </a:lnTo>
                  <a:lnTo>
                    <a:pt x="350" y="209"/>
                  </a:lnTo>
                  <a:lnTo>
                    <a:pt x="291" y="203"/>
                  </a:lnTo>
                  <a:lnTo>
                    <a:pt x="232" y="193"/>
                  </a:lnTo>
                  <a:lnTo>
                    <a:pt x="176" y="180"/>
                  </a:lnTo>
                  <a:lnTo>
                    <a:pt x="122" y="163"/>
                  </a:lnTo>
                  <a:lnTo>
                    <a:pt x="71" y="141"/>
                  </a:lnTo>
                  <a:lnTo>
                    <a:pt x="71" y="126"/>
                  </a:lnTo>
                  <a:lnTo>
                    <a:pt x="68" y="111"/>
                  </a:lnTo>
                  <a:lnTo>
                    <a:pt x="63" y="96"/>
                  </a:lnTo>
                  <a:lnTo>
                    <a:pt x="58" y="83"/>
                  </a:lnTo>
                  <a:lnTo>
                    <a:pt x="51" y="69"/>
                  </a:lnTo>
                  <a:lnTo>
                    <a:pt x="41" y="55"/>
                  </a:lnTo>
                  <a:lnTo>
                    <a:pt x="32" y="41"/>
                  </a:lnTo>
                  <a:lnTo>
                    <a:pt x="22" y="28"/>
                  </a:lnTo>
                  <a:lnTo>
                    <a:pt x="12" y="14"/>
                  </a:lnTo>
                  <a:lnTo>
                    <a:pt x="0" y="0"/>
                  </a:lnTo>
                  <a:lnTo>
                    <a:pt x="36" y="12"/>
                  </a:lnTo>
                  <a:lnTo>
                    <a:pt x="61" y="27"/>
                  </a:lnTo>
                  <a:lnTo>
                    <a:pt x="76" y="44"/>
                  </a:lnTo>
                  <a:lnTo>
                    <a:pt x="88" y="63"/>
                  </a:lnTo>
                  <a:lnTo>
                    <a:pt x="95" y="83"/>
                  </a:lnTo>
                  <a:lnTo>
                    <a:pt x="105" y="102"/>
                  </a:lnTo>
                  <a:lnTo>
                    <a:pt x="120" y="121"/>
                  </a:lnTo>
                  <a:lnTo>
                    <a:pt x="142" y="139"/>
                  </a:lnTo>
                  <a:lnTo>
                    <a:pt x="176" y="152"/>
                  </a:lnTo>
                  <a:lnTo>
                    <a:pt x="220" y="161"/>
                  </a:lnTo>
                  <a:close/>
                </a:path>
              </a:pathLst>
            </a:custGeom>
            <a:solidFill>
              <a:srgbClr val="D1843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18504" name="Freeform 48">
              <a:extLst>
                <a:ext uri="{FF2B5EF4-FFF2-40B4-BE49-F238E27FC236}">
                  <a16:creationId xmlns:a16="http://schemas.microsoft.com/office/drawing/2014/main" id="{496ED955-E1F4-4185-9D93-D84E97A9747B}"/>
                </a:ext>
              </a:extLst>
            </p:cNvPr>
            <p:cNvSpPr>
              <a:spLocks/>
            </p:cNvSpPr>
            <p:nvPr/>
          </p:nvSpPr>
          <p:spPr bwMode="auto">
            <a:xfrm>
              <a:off x="2140" y="3743"/>
              <a:ext cx="101" cy="121"/>
            </a:xfrm>
            <a:custGeom>
              <a:avLst/>
              <a:gdLst>
                <a:gd name="T0" fmla="*/ 81 w 101"/>
                <a:gd name="T1" fmla="*/ 103 h 121"/>
                <a:gd name="T2" fmla="*/ 44 w 101"/>
                <a:gd name="T3" fmla="*/ 121 h 121"/>
                <a:gd name="T4" fmla="*/ 39 w 101"/>
                <a:gd name="T5" fmla="*/ 110 h 121"/>
                <a:gd name="T6" fmla="*/ 34 w 101"/>
                <a:gd name="T7" fmla="*/ 100 h 121"/>
                <a:gd name="T8" fmla="*/ 29 w 101"/>
                <a:gd name="T9" fmla="*/ 88 h 121"/>
                <a:gd name="T10" fmla="*/ 25 w 101"/>
                <a:gd name="T11" fmla="*/ 77 h 121"/>
                <a:gd name="T12" fmla="*/ 20 w 101"/>
                <a:gd name="T13" fmla="*/ 67 h 121"/>
                <a:gd name="T14" fmla="*/ 15 w 101"/>
                <a:gd name="T15" fmla="*/ 55 h 121"/>
                <a:gd name="T16" fmla="*/ 10 w 101"/>
                <a:gd name="T17" fmla="*/ 44 h 121"/>
                <a:gd name="T18" fmla="*/ 5 w 101"/>
                <a:gd name="T19" fmla="*/ 32 h 121"/>
                <a:gd name="T20" fmla="*/ 3 w 101"/>
                <a:gd name="T21" fmla="*/ 20 h 121"/>
                <a:gd name="T22" fmla="*/ 0 w 101"/>
                <a:gd name="T23" fmla="*/ 6 h 121"/>
                <a:gd name="T24" fmla="*/ 47 w 101"/>
                <a:gd name="T25" fmla="*/ 0 h 121"/>
                <a:gd name="T26" fmla="*/ 76 w 101"/>
                <a:gd name="T27" fmla="*/ 0 h 121"/>
                <a:gd name="T28" fmla="*/ 93 w 101"/>
                <a:gd name="T29" fmla="*/ 6 h 121"/>
                <a:gd name="T30" fmla="*/ 101 w 101"/>
                <a:gd name="T31" fmla="*/ 16 h 121"/>
                <a:gd name="T32" fmla="*/ 101 w 101"/>
                <a:gd name="T33" fmla="*/ 30 h 121"/>
                <a:gd name="T34" fmla="*/ 93 w 101"/>
                <a:gd name="T35" fmla="*/ 46 h 121"/>
                <a:gd name="T36" fmla="*/ 86 w 101"/>
                <a:gd name="T37" fmla="*/ 62 h 121"/>
                <a:gd name="T38" fmla="*/ 81 w 101"/>
                <a:gd name="T39" fmla="*/ 78 h 121"/>
                <a:gd name="T40" fmla="*/ 79 w 101"/>
                <a:gd name="T41" fmla="*/ 93 h 121"/>
                <a:gd name="T42" fmla="*/ 81 w 101"/>
                <a:gd name="T43" fmla="*/ 104 h 121"/>
                <a:gd name="T44" fmla="*/ 81 w 101"/>
                <a:gd name="T45" fmla="*/ 104 h 121"/>
                <a:gd name="T46" fmla="*/ 81 w 101"/>
                <a:gd name="T47" fmla="*/ 103 h 121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101"/>
                <a:gd name="T73" fmla="*/ 0 h 121"/>
                <a:gd name="T74" fmla="*/ 101 w 101"/>
                <a:gd name="T75" fmla="*/ 121 h 121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101" h="121">
                  <a:moveTo>
                    <a:pt x="81" y="103"/>
                  </a:moveTo>
                  <a:lnTo>
                    <a:pt x="44" y="121"/>
                  </a:lnTo>
                  <a:lnTo>
                    <a:pt x="39" y="110"/>
                  </a:lnTo>
                  <a:lnTo>
                    <a:pt x="34" y="100"/>
                  </a:lnTo>
                  <a:lnTo>
                    <a:pt x="29" y="88"/>
                  </a:lnTo>
                  <a:lnTo>
                    <a:pt x="25" y="77"/>
                  </a:lnTo>
                  <a:lnTo>
                    <a:pt x="20" y="67"/>
                  </a:lnTo>
                  <a:lnTo>
                    <a:pt x="15" y="55"/>
                  </a:lnTo>
                  <a:lnTo>
                    <a:pt x="10" y="44"/>
                  </a:lnTo>
                  <a:lnTo>
                    <a:pt x="5" y="32"/>
                  </a:lnTo>
                  <a:lnTo>
                    <a:pt x="3" y="20"/>
                  </a:lnTo>
                  <a:lnTo>
                    <a:pt x="0" y="6"/>
                  </a:lnTo>
                  <a:lnTo>
                    <a:pt x="47" y="0"/>
                  </a:lnTo>
                  <a:lnTo>
                    <a:pt x="76" y="0"/>
                  </a:lnTo>
                  <a:lnTo>
                    <a:pt x="93" y="6"/>
                  </a:lnTo>
                  <a:lnTo>
                    <a:pt x="101" y="16"/>
                  </a:lnTo>
                  <a:lnTo>
                    <a:pt x="101" y="30"/>
                  </a:lnTo>
                  <a:lnTo>
                    <a:pt x="93" y="46"/>
                  </a:lnTo>
                  <a:lnTo>
                    <a:pt x="86" y="62"/>
                  </a:lnTo>
                  <a:lnTo>
                    <a:pt x="81" y="78"/>
                  </a:lnTo>
                  <a:lnTo>
                    <a:pt x="79" y="93"/>
                  </a:lnTo>
                  <a:lnTo>
                    <a:pt x="81" y="104"/>
                  </a:lnTo>
                  <a:lnTo>
                    <a:pt x="81" y="103"/>
                  </a:lnTo>
                  <a:close/>
                </a:path>
              </a:pathLst>
            </a:custGeom>
            <a:solidFill>
              <a:srgbClr val="FF00B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18505" name="Freeform 49">
              <a:extLst>
                <a:ext uri="{FF2B5EF4-FFF2-40B4-BE49-F238E27FC236}">
                  <a16:creationId xmlns:a16="http://schemas.microsoft.com/office/drawing/2014/main" id="{1434F16A-2DBB-4315-8B75-E65FA7EAA67F}"/>
                </a:ext>
              </a:extLst>
            </p:cNvPr>
            <p:cNvSpPr>
              <a:spLocks/>
            </p:cNvSpPr>
            <p:nvPr/>
          </p:nvSpPr>
          <p:spPr bwMode="auto">
            <a:xfrm>
              <a:off x="2258" y="3747"/>
              <a:ext cx="122" cy="132"/>
            </a:xfrm>
            <a:custGeom>
              <a:avLst/>
              <a:gdLst>
                <a:gd name="T0" fmla="*/ 122 w 122"/>
                <a:gd name="T1" fmla="*/ 2 h 132"/>
                <a:gd name="T2" fmla="*/ 103 w 122"/>
                <a:gd name="T3" fmla="*/ 132 h 132"/>
                <a:gd name="T4" fmla="*/ 56 w 122"/>
                <a:gd name="T5" fmla="*/ 131 h 132"/>
                <a:gd name="T6" fmla="*/ 24 w 122"/>
                <a:gd name="T7" fmla="*/ 125 h 132"/>
                <a:gd name="T8" fmla="*/ 7 w 122"/>
                <a:gd name="T9" fmla="*/ 115 h 132"/>
                <a:gd name="T10" fmla="*/ 0 w 122"/>
                <a:gd name="T11" fmla="*/ 103 h 132"/>
                <a:gd name="T12" fmla="*/ 2 w 122"/>
                <a:gd name="T13" fmla="*/ 87 h 132"/>
                <a:gd name="T14" fmla="*/ 10 w 122"/>
                <a:gd name="T15" fmla="*/ 71 h 132"/>
                <a:gd name="T16" fmla="*/ 17 w 122"/>
                <a:gd name="T17" fmla="*/ 52 h 132"/>
                <a:gd name="T18" fmla="*/ 24 w 122"/>
                <a:gd name="T19" fmla="*/ 35 h 132"/>
                <a:gd name="T20" fmla="*/ 27 w 122"/>
                <a:gd name="T21" fmla="*/ 18 h 132"/>
                <a:gd name="T22" fmla="*/ 22 w 122"/>
                <a:gd name="T23" fmla="*/ 2 h 132"/>
                <a:gd name="T24" fmla="*/ 34 w 122"/>
                <a:gd name="T25" fmla="*/ 3 h 132"/>
                <a:gd name="T26" fmla="*/ 46 w 122"/>
                <a:gd name="T27" fmla="*/ 3 h 132"/>
                <a:gd name="T28" fmla="*/ 56 w 122"/>
                <a:gd name="T29" fmla="*/ 2 h 132"/>
                <a:gd name="T30" fmla="*/ 63 w 122"/>
                <a:gd name="T31" fmla="*/ 2 h 132"/>
                <a:gd name="T32" fmla="*/ 73 w 122"/>
                <a:gd name="T33" fmla="*/ 1 h 132"/>
                <a:gd name="T34" fmla="*/ 83 w 122"/>
                <a:gd name="T35" fmla="*/ 0 h 132"/>
                <a:gd name="T36" fmla="*/ 93 w 122"/>
                <a:gd name="T37" fmla="*/ 0 h 132"/>
                <a:gd name="T38" fmla="*/ 103 w 122"/>
                <a:gd name="T39" fmla="*/ 0 h 132"/>
                <a:gd name="T40" fmla="*/ 112 w 122"/>
                <a:gd name="T41" fmla="*/ 1 h 132"/>
                <a:gd name="T42" fmla="*/ 122 w 122"/>
                <a:gd name="T43" fmla="*/ 2 h 132"/>
                <a:gd name="T44" fmla="*/ 122 w 122"/>
                <a:gd name="T45" fmla="*/ 2 h 132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122"/>
                <a:gd name="T70" fmla="*/ 0 h 132"/>
                <a:gd name="T71" fmla="*/ 122 w 122"/>
                <a:gd name="T72" fmla="*/ 132 h 132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122" h="132">
                  <a:moveTo>
                    <a:pt x="122" y="2"/>
                  </a:moveTo>
                  <a:lnTo>
                    <a:pt x="103" y="132"/>
                  </a:lnTo>
                  <a:lnTo>
                    <a:pt x="56" y="131"/>
                  </a:lnTo>
                  <a:lnTo>
                    <a:pt x="24" y="125"/>
                  </a:lnTo>
                  <a:lnTo>
                    <a:pt x="7" y="115"/>
                  </a:lnTo>
                  <a:lnTo>
                    <a:pt x="0" y="103"/>
                  </a:lnTo>
                  <a:lnTo>
                    <a:pt x="2" y="87"/>
                  </a:lnTo>
                  <a:lnTo>
                    <a:pt x="10" y="71"/>
                  </a:lnTo>
                  <a:lnTo>
                    <a:pt x="17" y="52"/>
                  </a:lnTo>
                  <a:lnTo>
                    <a:pt x="24" y="35"/>
                  </a:lnTo>
                  <a:lnTo>
                    <a:pt x="27" y="18"/>
                  </a:lnTo>
                  <a:lnTo>
                    <a:pt x="22" y="2"/>
                  </a:lnTo>
                  <a:lnTo>
                    <a:pt x="34" y="3"/>
                  </a:lnTo>
                  <a:lnTo>
                    <a:pt x="46" y="3"/>
                  </a:lnTo>
                  <a:lnTo>
                    <a:pt x="56" y="2"/>
                  </a:lnTo>
                  <a:lnTo>
                    <a:pt x="63" y="2"/>
                  </a:lnTo>
                  <a:lnTo>
                    <a:pt x="73" y="1"/>
                  </a:lnTo>
                  <a:lnTo>
                    <a:pt x="83" y="0"/>
                  </a:lnTo>
                  <a:lnTo>
                    <a:pt x="93" y="0"/>
                  </a:lnTo>
                  <a:lnTo>
                    <a:pt x="103" y="0"/>
                  </a:lnTo>
                  <a:lnTo>
                    <a:pt x="112" y="1"/>
                  </a:lnTo>
                  <a:lnTo>
                    <a:pt x="122" y="2"/>
                  </a:lnTo>
                  <a:close/>
                </a:path>
              </a:pathLst>
            </a:custGeom>
            <a:solidFill>
              <a:srgbClr val="B3D9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18506" name="Freeform 50">
              <a:extLst>
                <a:ext uri="{FF2B5EF4-FFF2-40B4-BE49-F238E27FC236}">
                  <a16:creationId xmlns:a16="http://schemas.microsoft.com/office/drawing/2014/main" id="{F7B1BB55-2407-4F83-9007-C0C0EEC246CB}"/>
                </a:ext>
              </a:extLst>
            </p:cNvPr>
            <p:cNvSpPr>
              <a:spLocks/>
            </p:cNvSpPr>
            <p:nvPr/>
          </p:nvSpPr>
          <p:spPr bwMode="auto">
            <a:xfrm>
              <a:off x="2405" y="3749"/>
              <a:ext cx="88" cy="185"/>
            </a:xfrm>
            <a:custGeom>
              <a:avLst/>
              <a:gdLst>
                <a:gd name="T0" fmla="*/ 88 w 88"/>
                <a:gd name="T1" fmla="*/ 0 h 185"/>
                <a:gd name="T2" fmla="*/ 88 w 88"/>
                <a:gd name="T3" fmla="*/ 19 h 185"/>
                <a:gd name="T4" fmla="*/ 88 w 88"/>
                <a:gd name="T5" fmla="*/ 38 h 185"/>
                <a:gd name="T6" fmla="*/ 86 w 88"/>
                <a:gd name="T7" fmla="*/ 56 h 185"/>
                <a:gd name="T8" fmla="*/ 86 w 88"/>
                <a:gd name="T9" fmla="*/ 75 h 185"/>
                <a:gd name="T10" fmla="*/ 86 w 88"/>
                <a:gd name="T11" fmla="*/ 94 h 185"/>
                <a:gd name="T12" fmla="*/ 83 w 88"/>
                <a:gd name="T13" fmla="*/ 112 h 185"/>
                <a:gd name="T14" fmla="*/ 81 w 88"/>
                <a:gd name="T15" fmla="*/ 130 h 185"/>
                <a:gd name="T16" fmla="*/ 76 w 88"/>
                <a:gd name="T17" fmla="*/ 150 h 185"/>
                <a:gd name="T18" fmla="*/ 71 w 88"/>
                <a:gd name="T19" fmla="*/ 168 h 185"/>
                <a:gd name="T20" fmla="*/ 64 w 88"/>
                <a:gd name="T21" fmla="*/ 185 h 185"/>
                <a:gd name="T22" fmla="*/ 34 w 88"/>
                <a:gd name="T23" fmla="*/ 173 h 185"/>
                <a:gd name="T24" fmla="*/ 14 w 88"/>
                <a:gd name="T25" fmla="*/ 157 h 185"/>
                <a:gd name="T26" fmla="*/ 2 w 88"/>
                <a:gd name="T27" fmla="*/ 139 h 185"/>
                <a:gd name="T28" fmla="*/ 0 w 88"/>
                <a:gd name="T29" fmla="*/ 120 h 185"/>
                <a:gd name="T30" fmla="*/ 2 w 88"/>
                <a:gd name="T31" fmla="*/ 99 h 185"/>
                <a:gd name="T32" fmla="*/ 7 w 88"/>
                <a:gd name="T33" fmla="*/ 79 h 185"/>
                <a:gd name="T34" fmla="*/ 12 w 88"/>
                <a:gd name="T35" fmla="*/ 58 h 185"/>
                <a:gd name="T36" fmla="*/ 17 w 88"/>
                <a:gd name="T37" fmla="*/ 38 h 185"/>
                <a:gd name="T38" fmla="*/ 22 w 88"/>
                <a:gd name="T39" fmla="*/ 18 h 185"/>
                <a:gd name="T40" fmla="*/ 19 w 88"/>
                <a:gd name="T41" fmla="*/ 0 h 185"/>
                <a:gd name="T42" fmla="*/ 88 w 88"/>
                <a:gd name="T43" fmla="*/ 0 h 185"/>
                <a:gd name="T44" fmla="*/ 88 w 88"/>
                <a:gd name="T45" fmla="*/ 0 h 185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88"/>
                <a:gd name="T70" fmla="*/ 0 h 185"/>
                <a:gd name="T71" fmla="*/ 88 w 88"/>
                <a:gd name="T72" fmla="*/ 185 h 185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88" h="185">
                  <a:moveTo>
                    <a:pt x="88" y="0"/>
                  </a:moveTo>
                  <a:lnTo>
                    <a:pt x="88" y="19"/>
                  </a:lnTo>
                  <a:lnTo>
                    <a:pt x="88" y="38"/>
                  </a:lnTo>
                  <a:lnTo>
                    <a:pt x="86" y="56"/>
                  </a:lnTo>
                  <a:lnTo>
                    <a:pt x="86" y="75"/>
                  </a:lnTo>
                  <a:lnTo>
                    <a:pt x="86" y="94"/>
                  </a:lnTo>
                  <a:lnTo>
                    <a:pt x="83" y="112"/>
                  </a:lnTo>
                  <a:lnTo>
                    <a:pt x="81" y="130"/>
                  </a:lnTo>
                  <a:lnTo>
                    <a:pt x="76" y="150"/>
                  </a:lnTo>
                  <a:lnTo>
                    <a:pt x="71" y="168"/>
                  </a:lnTo>
                  <a:lnTo>
                    <a:pt x="64" y="185"/>
                  </a:lnTo>
                  <a:lnTo>
                    <a:pt x="34" y="173"/>
                  </a:lnTo>
                  <a:lnTo>
                    <a:pt x="14" y="157"/>
                  </a:lnTo>
                  <a:lnTo>
                    <a:pt x="2" y="139"/>
                  </a:lnTo>
                  <a:lnTo>
                    <a:pt x="0" y="120"/>
                  </a:lnTo>
                  <a:lnTo>
                    <a:pt x="2" y="99"/>
                  </a:lnTo>
                  <a:lnTo>
                    <a:pt x="7" y="79"/>
                  </a:lnTo>
                  <a:lnTo>
                    <a:pt x="12" y="58"/>
                  </a:lnTo>
                  <a:lnTo>
                    <a:pt x="17" y="38"/>
                  </a:lnTo>
                  <a:lnTo>
                    <a:pt x="22" y="18"/>
                  </a:lnTo>
                  <a:lnTo>
                    <a:pt x="19" y="0"/>
                  </a:lnTo>
                  <a:lnTo>
                    <a:pt x="88" y="0"/>
                  </a:lnTo>
                  <a:close/>
                </a:path>
              </a:pathLst>
            </a:custGeom>
            <a:solidFill>
              <a:srgbClr val="FF00B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18507" name="Freeform 51">
              <a:extLst>
                <a:ext uri="{FF2B5EF4-FFF2-40B4-BE49-F238E27FC236}">
                  <a16:creationId xmlns:a16="http://schemas.microsoft.com/office/drawing/2014/main" id="{451E0D1E-7719-4151-8F37-CF975C1E1423}"/>
                </a:ext>
              </a:extLst>
            </p:cNvPr>
            <p:cNvSpPr>
              <a:spLocks/>
            </p:cNvSpPr>
            <p:nvPr/>
          </p:nvSpPr>
          <p:spPr bwMode="auto">
            <a:xfrm>
              <a:off x="2184" y="3977"/>
              <a:ext cx="275" cy="147"/>
            </a:xfrm>
            <a:custGeom>
              <a:avLst/>
              <a:gdLst>
                <a:gd name="T0" fmla="*/ 265 w 275"/>
                <a:gd name="T1" fmla="*/ 86 h 147"/>
                <a:gd name="T2" fmla="*/ 262 w 275"/>
                <a:gd name="T3" fmla="*/ 94 h 147"/>
                <a:gd name="T4" fmla="*/ 262 w 275"/>
                <a:gd name="T5" fmla="*/ 100 h 147"/>
                <a:gd name="T6" fmla="*/ 265 w 275"/>
                <a:gd name="T7" fmla="*/ 106 h 147"/>
                <a:gd name="T8" fmla="*/ 270 w 275"/>
                <a:gd name="T9" fmla="*/ 113 h 147"/>
                <a:gd name="T10" fmla="*/ 272 w 275"/>
                <a:gd name="T11" fmla="*/ 120 h 147"/>
                <a:gd name="T12" fmla="*/ 275 w 275"/>
                <a:gd name="T13" fmla="*/ 126 h 147"/>
                <a:gd name="T14" fmla="*/ 275 w 275"/>
                <a:gd name="T15" fmla="*/ 131 h 147"/>
                <a:gd name="T16" fmla="*/ 272 w 275"/>
                <a:gd name="T17" fmla="*/ 137 h 147"/>
                <a:gd name="T18" fmla="*/ 267 w 275"/>
                <a:gd name="T19" fmla="*/ 143 h 147"/>
                <a:gd name="T20" fmla="*/ 258 w 275"/>
                <a:gd name="T21" fmla="*/ 147 h 147"/>
                <a:gd name="T22" fmla="*/ 240 w 275"/>
                <a:gd name="T23" fmla="*/ 129 h 147"/>
                <a:gd name="T24" fmla="*/ 216 w 275"/>
                <a:gd name="T25" fmla="*/ 114 h 147"/>
                <a:gd name="T26" fmla="*/ 184 w 275"/>
                <a:gd name="T27" fmla="*/ 100 h 147"/>
                <a:gd name="T28" fmla="*/ 150 w 275"/>
                <a:gd name="T29" fmla="*/ 89 h 147"/>
                <a:gd name="T30" fmla="*/ 113 w 275"/>
                <a:gd name="T31" fmla="*/ 78 h 147"/>
                <a:gd name="T32" fmla="*/ 79 w 275"/>
                <a:gd name="T33" fmla="*/ 66 h 147"/>
                <a:gd name="T34" fmla="*/ 47 w 275"/>
                <a:gd name="T35" fmla="*/ 54 h 147"/>
                <a:gd name="T36" fmla="*/ 22 w 275"/>
                <a:gd name="T37" fmla="*/ 39 h 147"/>
                <a:gd name="T38" fmla="*/ 8 w 275"/>
                <a:gd name="T39" fmla="*/ 22 h 147"/>
                <a:gd name="T40" fmla="*/ 0 w 275"/>
                <a:gd name="T41" fmla="*/ 0 h 147"/>
                <a:gd name="T42" fmla="*/ 35 w 275"/>
                <a:gd name="T43" fmla="*/ 2 h 147"/>
                <a:gd name="T44" fmla="*/ 69 w 275"/>
                <a:gd name="T45" fmla="*/ 6 h 147"/>
                <a:gd name="T46" fmla="*/ 101 w 275"/>
                <a:gd name="T47" fmla="*/ 11 h 147"/>
                <a:gd name="T48" fmla="*/ 130 w 275"/>
                <a:gd name="T49" fmla="*/ 18 h 147"/>
                <a:gd name="T50" fmla="*/ 160 w 275"/>
                <a:gd name="T51" fmla="*/ 27 h 147"/>
                <a:gd name="T52" fmla="*/ 184 w 275"/>
                <a:gd name="T53" fmla="*/ 36 h 147"/>
                <a:gd name="T54" fmla="*/ 209 w 275"/>
                <a:gd name="T55" fmla="*/ 48 h 147"/>
                <a:gd name="T56" fmla="*/ 231 w 275"/>
                <a:gd name="T57" fmla="*/ 59 h 147"/>
                <a:gd name="T58" fmla="*/ 250 w 275"/>
                <a:gd name="T59" fmla="*/ 73 h 147"/>
                <a:gd name="T60" fmla="*/ 265 w 275"/>
                <a:gd name="T61" fmla="*/ 86 h 147"/>
                <a:gd name="T62" fmla="*/ 265 w 275"/>
                <a:gd name="T63" fmla="*/ 86 h 147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275"/>
                <a:gd name="T97" fmla="*/ 0 h 147"/>
                <a:gd name="T98" fmla="*/ 275 w 275"/>
                <a:gd name="T99" fmla="*/ 147 h 147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275" h="147">
                  <a:moveTo>
                    <a:pt x="265" y="86"/>
                  </a:moveTo>
                  <a:lnTo>
                    <a:pt x="262" y="94"/>
                  </a:lnTo>
                  <a:lnTo>
                    <a:pt x="262" y="100"/>
                  </a:lnTo>
                  <a:lnTo>
                    <a:pt x="265" y="106"/>
                  </a:lnTo>
                  <a:lnTo>
                    <a:pt x="270" y="113"/>
                  </a:lnTo>
                  <a:lnTo>
                    <a:pt x="272" y="120"/>
                  </a:lnTo>
                  <a:lnTo>
                    <a:pt x="275" y="126"/>
                  </a:lnTo>
                  <a:lnTo>
                    <a:pt x="275" y="131"/>
                  </a:lnTo>
                  <a:lnTo>
                    <a:pt x="272" y="137"/>
                  </a:lnTo>
                  <a:lnTo>
                    <a:pt x="267" y="143"/>
                  </a:lnTo>
                  <a:lnTo>
                    <a:pt x="258" y="147"/>
                  </a:lnTo>
                  <a:lnTo>
                    <a:pt x="240" y="129"/>
                  </a:lnTo>
                  <a:lnTo>
                    <a:pt x="216" y="114"/>
                  </a:lnTo>
                  <a:lnTo>
                    <a:pt x="184" y="100"/>
                  </a:lnTo>
                  <a:lnTo>
                    <a:pt x="150" y="89"/>
                  </a:lnTo>
                  <a:lnTo>
                    <a:pt x="113" y="78"/>
                  </a:lnTo>
                  <a:lnTo>
                    <a:pt x="79" y="66"/>
                  </a:lnTo>
                  <a:lnTo>
                    <a:pt x="47" y="54"/>
                  </a:lnTo>
                  <a:lnTo>
                    <a:pt x="22" y="39"/>
                  </a:lnTo>
                  <a:lnTo>
                    <a:pt x="8" y="22"/>
                  </a:lnTo>
                  <a:lnTo>
                    <a:pt x="0" y="0"/>
                  </a:lnTo>
                  <a:lnTo>
                    <a:pt x="35" y="2"/>
                  </a:lnTo>
                  <a:lnTo>
                    <a:pt x="69" y="6"/>
                  </a:lnTo>
                  <a:lnTo>
                    <a:pt x="101" y="11"/>
                  </a:lnTo>
                  <a:lnTo>
                    <a:pt x="130" y="18"/>
                  </a:lnTo>
                  <a:lnTo>
                    <a:pt x="160" y="27"/>
                  </a:lnTo>
                  <a:lnTo>
                    <a:pt x="184" y="36"/>
                  </a:lnTo>
                  <a:lnTo>
                    <a:pt x="209" y="48"/>
                  </a:lnTo>
                  <a:lnTo>
                    <a:pt x="231" y="59"/>
                  </a:lnTo>
                  <a:lnTo>
                    <a:pt x="250" y="73"/>
                  </a:lnTo>
                  <a:lnTo>
                    <a:pt x="265" y="86"/>
                  </a:lnTo>
                  <a:close/>
                </a:path>
              </a:pathLst>
            </a:custGeom>
            <a:solidFill>
              <a:srgbClr val="00FF5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18508" name="Freeform 52">
              <a:extLst>
                <a:ext uri="{FF2B5EF4-FFF2-40B4-BE49-F238E27FC236}">
                  <a16:creationId xmlns:a16="http://schemas.microsoft.com/office/drawing/2014/main" id="{55658E2B-B54E-4E1B-9423-6A1BD889190D}"/>
                </a:ext>
              </a:extLst>
            </p:cNvPr>
            <p:cNvSpPr>
              <a:spLocks/>
            </p:cNvSpPr>
            <p:nvPr/>
          </p:nvSpPr>
          <p:spPr bwMode="auto">
            <a:xfrm>
              <a:off x="1611" y="3893"/>
              <a:ext cx="272" cy="151"/>
            </a:xfrm>
            <a:custGeom>
              <a:avLst/>
              <a:gdLst>
                <a:gd name="T0" fmla="*/ 272 w 272"/>
                <a:gd name="T1" fmla="*/ 151 h 151"/>
                <a:gd name="T2" fmla="*/ 0 w 272"/>
                <a:gd name="T3" fmla="*/ 0 h 151"/>
                <a:gd name="T4" fmla="*/ 272 w 272"/>
                <a:gd name="T5" fmla="*/ 144 h 151"/>
                <a:gd name="T6" fmla="*/ 272 w 272"/>
                <a:gd name="T7" fmla="*/ 151 h 151"/>
                <a:gd name="T8" fmla="*/ 272 w 272"/>
                <a:gd name="T9" fmla="*/ 151 h 15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72"/>
                <a:gd name="T16" fmla="*/ 0 h 151"/>
                <a:gd name="T17" fmla="*/ 272 w 272"/>
                <a:gd name="T18" fmla="*/ 151 h 15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72" h="151">
                  <a:moveTo>
                    <a:pt x="272" y="151"/>
                  </a:moveTo>
                  <a:lnTo>
                    <a:pt x="0" y="0"/>
                  </a:lnTo>
                  <a:lnTo>
                    <a:pt x="272" y="144"/>
                  </a:lnTo>
                  <a:lnTo>
                    <a:pt x="272" y="151"/>
                  </a:lnTo>
                  <a:close/>
                </a:path>
              </a:pathLst>
            </a:custGeom>
            <a:solidFill>
              <a:srgbClr val="0019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18509" name="Freeform 53">
              <a:extLst>
                <a:ext uri="{FF2B5EF4-FFF2-40B4-BE49-F238E27FC236}">
                  <a16:creationId xmlns:a16="http://schemas.microsoft.com/office/drawing/2014/main" id="{3FFF31CD-C0F6-4444-93E9-E205FF927A5A}"/>
                </a:ext>
              </a:extLst>
            </p:cNvPr>
            <p:cNvSpPr>
              <a:spLocks/>
            </p:cNvSpPr>
            <p:nvPr/>
          </p:nvSpPr>
          <p:spPr bwMode="auto">
            <a:xfrm>
              <a:off x="1824" y="4015"/>
              <a:ext cx="309" cy="109"/>
            </a:xfrm>
            <a:custGeom>
              <a:avLst/>
              <a:gdLst>
                <a:gd name="T0" fmla="*/ 309 w 309"/>
                <a:gd name="T1" fmla="*/ 25 h 109"/>
                <a:gd name="T2" fmla="*/ 306 w 309"/>
                <a:gd name="T3" fmla="*/ 37 h 109"/>
                <a:gd name="T4" fmla="*/ 296 w 309"/>
                <a:gd name="T5" fmla="*/ 46 h 109"/>
                <a:gd name="T6" fmla="*/ 284 w 309"/>
                <a:gd name="T7" fmla="*/ 54 h 109"/>
                <a:gd name="T8" fmla="*/ 267 w 309"/>
                <a:gd name="T9" fmla="*/ 62 h 109"/>
                <a:gd name="T10" fmla="*/ 250 w 309"/>
                <a:gd name="T11" fmla="*/ 68 h 109"/>
                <a:gd name="T12" fmla="*/ 230 w 309"/>
                <a:gd name="T13" fmla="*/ 75 h 109"/>
                <a:gd name="T14" fmla="*/ 208 w 309"/>
                <a:gd name="T15" fmla="*/ 80 h 109"/>
                <a:gd name="T16" fmla="*/ 186 w 309"/>
                <a:gd name="T17" fmla="*/ 85 h 109"/>
                <a:gd name="T18" fmla="*/ 167 w 309"/>
                <a:gd name="T19" fmla="*/ 91 h 109"/>
                <a:gd name="T20" fmla="*/ 147 w 309"/>
                <a:gd name="T21" fmla="*/ 96 h 109"/>
                <a:gd name="T22" fmla="*/ 135 w 309"/>
                <a:gd name="T23" fmla="*/ 99 h 109"/>
                <a:gd name="T24" fmla="*/ 122 w 309"/>
                <a:gd name="T25" fmla="*/ 102 h 109"/>
                <a:gd name="T26" fmla="*/ 110 w 309"/>
                <a:gd name="T27" fmla="*/ 103 h 109"/>
                <a:gd name="T28" fmla="*/ 95 w 309"/>
                <a:gd name="T29" fmla="*/ 105 h 109"/>
                <a:gd name="T30" fmla="*/ 83 w 309"/>
                <a:gd name="T31" fmla="*/ 107 h 109"/>
                <a:gd name="T32" fmla="*/ 69 w 309"/>
                <a:gd name="T33" fmla="*/ 108 h 109"/>
                <a:gd name="T34" fmla="*/ 54 w 309"/>
                <a:gd name="T35" fmla="*/ 108 h 109"/>
                <a:gd name="T36" fmla="*/ 39 w 309"/>
                <a:gd name="T37" fmla="*/ 109 h 109"/>
                <a:gd name="T38" fmla="*/ 24 w 309"/>
                <a:gd name="T39" fmla="*/ 109 h 109"/>
                <a:gd name="T40" fmla="*/ 7 w 309"/>
                <a:gd name="T41" fmla="*/ 108 h 109"/>
                <a:gd name="T42" fmla="*/ 0 w 309"/>
                <a:gd name="T43" fmla="*/ 93 h 109"/>
                <a:gd name="T44" fmla="*/ 5 w 309"/>
                <a:gd name="T45" fmla="*/ 81 h 109"/>
                <a:gd name="T46" fmla="*/ 17 w 309"/>
                <a:gd name="T47" fmla="*/ 71 h 109"/>
                <a:gd name="T48" fmla="*/ 37 w 309"/>
                <a:gd name="T49" fmla="*/ 63 h 109"/>
                <a:gd name="T50" fmla="*/ 64 w 309"/>
                <a:gd name="T51" fmla="*/ 56 h 109"/>
                <a:gd name="T52" fmla="*/ 93 w 309"/>
                <a:gd name="T53" fmla="*/ 51 h 109"/>
                <a:gd name="T54" fmla="*/ 122 w 309"/>
                <a:gd name="T55" fmla="*/ 45 h 109"/>
                <a:gd name="T56" fmla="*/ 152 w 309"/>
                <a:gd name="T57" fmla="*/ 39 h 109"/>
                <a:gd name="T58" fmla="*/ 181 w 309"/>
                <a:gd name="T59" fmla="*/ 33 h 109"/>
                <a:gd name="T60" fmla="*/ 203 w 309"/>
                <a:gd name="T61" fmla="*/ 25 h 109"/>
                <a:gd name="T62" fmla="*/ 216 w 309"/>
                <a:gd name="T63" fmla="*/ 21 h 109"/>
                <a:gd name="T64" fmla="*/ 230 w 309"/>
                <a:gd name="T65" fmla="*/ 16 h 109"/>
                <a:gd name="T66" fmla="*/ 245 w 309"/>
                <a:gd name="T67" fmla="*/ 11 h 109"/>
                <a:gd name="T68" fmla="*/ 257 w 309"/>
                <a:gd name="T69" fmla="*/ 6 h 109"/>
                <a:gd name="T70" fmla="*/ 272 w 309"/>
                <a:gd name="T71" fmla="*/ 3 h 109"/>
                <a:gd name="T72" fmla="*/ 284 w 309"/>
                <a:gd name="T73" fmla="*/ 0 h 109"/>
                <a:gd name="T74" fmla="*/ 294 w 309"/>
                <a:gd name="T75" fmla="*/ 1 h 109"/>
                <a:gd name="T76" fmla="*/ 301 w 309"/>
                <a:gd name="T77" fmla="*/ 6 h 109"/>
                <a:gd name="T78" fmla="*/ 309 w 309"/>
                <a:gd name="T79" fmla="*/ 14 h 109"/>
                <a:gd name="T80" fmla="*/ 309 w 309"/>
                <a:gd name="T81" fmla="*/ 25 h 109"/>
                <a:gd name="T82" fmla="*/ 309 w 309"/>
                <a:gd name="T83" fmla="*/ 25 h 109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309"/>
                <a:gd name="T127" fmla="*/ 0 h 109"/>
                <a:gd name="T128" fmla="*/ 309 w 309"/>
                <a:gd name="T129" fmla="*/ 109 h 109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309" h="109">
                  <a:moveTo>
                    <a:pt x="309" y="25"/>
                  </a:moveTo>
                  <a:lnTo>
                    <a:pt x="306" y="37"/>
                  </a:lnTo>
                  <a:lnTo>
                    <a:pt x="296" y="46"/>
                  </a:lnTo>
                  <a:lnTo>
                    <a:pt x="284" y="54"/>
                  </a:lnTo>
                  <a:lnTo>
                    <a:pt x="267" y="62"/>
                  </a:lnTo>
                  <a:lnTo>
                    <a:pt x="250" y="68"/>
                  </a:lnTo>
                  <a:lnTo>
                    <a:pt x="230" y="75"/>
                  </a:lnTo>
                  <a:lnTo>
                    <a:pt x="208" y="80"/>
                  </a:lnTo>
                  <a:lnTo>
                    <a:pt x="186" y="85"/>
                  </a:lnTo>
                  <a:lnTo>
                    <a:pt x="167" y="91"/>
                  </a:lnTo>
                  <a:lnTo>
                    <a:pt x="147" y="96"/>
                  </a:lnTo>
                  <a:lnTo>
                    <a:pt x="135" y="99"/>
                  </a:lnTo>
                  <a:lnTo>
                    <a:pt x="122" y="102"/>
                  </a:lnTo>
                  <a:lnTo>
                    <a:pt x="110" y="103"/>
                  </a:lnTo>
                  <a:lnTo>
                    <a:pt x="95" y="105"/>
                  </a:lnTo>
                  <a:lnTo>
                    <a:pt x="83" y="107"/>
                  </a:lnTo>
                  <a:lnTo>
                    <a:pt x="69" y="108"/>
                  </a:lnTo>
                  <a:lnTo>
                    <a:pt x="54" y="108"/>
                  </a:lnTo>
                  <a:lnTo>
                    <a:pt x="39" y="109"/>
                  </a:lnTo>
                  <a:lnTo>
                    <a:pt x="24" y="109"/>
                  </a:lnTo>
                  <a:lnTo>
                    <a:pt x="7" y="108"/>
                  </a:lnTo>
                  <a:lnTo>
                    <a:pt x="0" y="93"/>
                  </a:lnTo>
                  <a:lnTo>
                    <a:pt x="5" y="81"/>
                  </a:lnTo>
                  <a:lnTo>
                    <a:pt x="17" y="71"/>
                  </a:lnTo>
                  <a:lnTo>
                    <a:pt x="37" y="63"/>
                  </a:lnTo>
                  <a:lnTo>
                    <a:pt x="64" y="56"/>
                  </a:lnTo>
                  <a:lnTo>
                    <a:pt x="93" y="51"/>
                  </a:lnTo>
                  <a:lnTo>
                    <a:pt x="122" y="45"/>
                  </a:lnTo>
                  <a:lnTo>
                    <a:pt x="152" y="39"/>
                  </a:lnTo>
                  <a:lnTo>
                    <a:pt x="181" y="33"/>
                  </a:lnTo>
                  <a:lnTo>
                    <a:pt x="203" y="25"/>
                  </a:lnTo>
                  <a:lnTo>
                    <a:pt x="216" y="21"/>
                  </a:lnTo>
                  <a:lnTo>
                    <a:pt x="230" y="16"/>
                  </a:lnTo>
                  <a:lnTo>
                    <a:pt x="245" y="11"/>
                  </a:lnTo>
                  <a:lnTo>
                    <a:pt x="257" y="6"/>
                  </a:lnTo>
                  <a:lnTo>
                    <a:pt x="272" y="3"/>
                  </a:lnTo>
                  <a:lnTo>
                    <a:pt x="284" y="0"/>
                  </a:lnTo>
                  <a:lnTo>
                    <a:pt x="294" y="1"/>
                  </a:lnTo>
                  <a:lnTo>
                    <a:pt x="301" y="6"/>
                  </a:lnTo>
                  <a:lnTo>
                    <a:pt x="309" y="14"/>
                  </a:lnTo>
                  <a:lnTo>
                    <a:pt x="309" y="25"/>
                  </a:lnTo>
                  <a:close/>
                </a:path>
              </a:pathLst>
            </a:custGeom>
            <a:solidFill>
              <a:srgbClr val="D1843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18510" name="Freeform 54">
              <a:extLst>
                <a:ext uri="{FF2B5EF4-FFF2-40B4-BE49-F238E27FC236}">
                  <a16:creationId xmlns:a16="http://schemas.microsoft.com/office/drawing/2014/main" id="{A671FE18-5EAA-42EA-854C-CC44B9778F89}"/>
                </a:ext>
              </a:extLst>
            </p:cNvPr>
            <p:cNvSpPr>
              <a:spLocks/>
            </p:cNvSpPr>
            <p:nvPr/>
          </p:nvSpPr>
          <p:spPr bwMode="auto">
            <a:xfrm>
              <a:off x="1839" y="4058"/>
              <a:ext cx="451" cy="176"/>
            </a:xfrm>
            <a:custGeom>
              <a:avLst/>
              <a:gdLst>
                <a:gd name="T0" fmla="*/ 345 w 451"/>
                <a:gd name="T1" fmla="*/ 0 h 176"/>
                <a:gd name="T2" fmla="*/ 355 w 451"/>
                <a:gd name="T3" fmla="*/ 14 h 176"/>
                <a:gd name="T4" fmla="*/ 367 w 451"/>
                <a:gd name="T5" fmla="*/ 27 h 176"/>
                <a:gd name="T6" fmla="*/ 384 w 451"/>
                <a:gd name="T7" fmla="*/ 41 h 176"/>
                <a:gd name="T8" fmla="*/ 404 w 451"/>
                <a:gd name="T9" fmla="*/ 53 h 176"/>
                <a:gd name="T10" fmla="*/ 421 w 451"/>
                <a:gd name="T11" fmla="*/ 66 h 176"/>
                <a:gd name="T12" fmla="*/ 436 w 451"/>
                <a:gd name="T13" fmla="*/ 80 h 176"/>
                <a:gd name="T14" fmla="*/ 446 w 451"/>
                <a:gd name="T15" fmla="*/ 93 h 176"/>
                <a:gd name="T16" fmla="*/ 451 w 451"/>
                <a:gd name="T17" fmla="*/ 107 h 176"/>
                <a:gd name="T18" fmla="*/ 443 w 451"/>
                <a:gd name="T19" fmla="*/ 123 h 176"/>
                <a:gd name="T20" fmla="*/ 426 w 451"/>
                <a:gd name="T21" fmla="*/ 139 h 176"/>
                <a:gd name="T22" fmla="*/ 409 w 451"/>
                <a:gd name="T23" fmla="*/ 148 h 176"/>
                <a:gd name="T24" fmla="*/ 389 w 451"/>
                <a:gd name="T25" fmla="*/ 156 h 176"/>
                <a:gd name="T26" fmla="*/ 370 w 451"/>
                <a:gd name="T27" fmla="*/ 162 h 176"/>
                <a:gd name="T28" fmla="*/ 348 w 451"/>
                <a:gd name="T29" fmla="*/ 168 h 176"/>
                <a:gd name="T30" fmla="*/ 328 w 451"/>
                <a:gd name="T31" fmla="*/ 171 h 176"/>
                <a:gd name="T32" fmla="*/ 306 w 451"/>
                <a:gd name="T33" fmla="*/ 173 h 176"/>
                <a:gd name="T34" fmla="*/ 284 w 451"/>
                <a:gd name="T35" fmla="*/ 176 h 176"/>
                <a:gd name="T36" fmla="*/ 262 w 451"/>
                <a:gd name="T37" fmla="*/ 176 h 176"/>
                <a:gd name="T38" fmla="*/ 240 w 451"/>
                <a:gd name="T39" fmla="*/ 174 h 176"/>
                <a:gd name="T40" fmla="*/ 220 w 451"/>
                <a:gd name="T41" fmla="*/ 171 h 176"/>
                <a:gd name="T42" fmla="*/ 196 w 451"/>
                <a:gd name="T43" fmla="*/ 165 h 176"/>
                <a:gd name="T44" fmla="*/ 171 w 451"/>
                <a:gd name="T45" fmla="*/ 158 h 176"/>
                <a:gd name="T46" fmla="*/ 147 w 451"/>
                <a:gd name="T47" fmla="*/ 152 h 176"/>
                <a:gd name="T48" fmla="*/ 122 w 451"/>
                <a:gd name="T49" fmla="*/ 145 h 176"/>
                <a:gd name="T50" fmla="*/ 98 w 451"/>
                <a:gd name="T51" fmla="*/ 137 h 176"/>
                <a:gd name="T52" fmla="*/ 76 w 451"/>
                <a:gd name="T53" fmla="*/ 128 h 176"/>
                <a:gd name="T54" fmla="*/ 54 w 451"/>
                <a:gd name="T55" fmla="*/ 118 h 176"/>
                <a:gd name="T56" fmla="*/ 34 w 451"/>
                <a:gd name="T57" fmla="*/ 108 h 176"/>
                <a:gd name="T58" fmla="*/ 17 w 451"/>
                <a:gd name="T59" fmla="*/ 98 h 176"/>
                <a:gd name="T60" fmla="*/ 0 w 451"/>
                <a:gd name="T61" fmla="*/ 85 h 176"/>
                <a:gd name="T62" fmla="*/ 41 w 451"/>
                <a:gd name="T63" fmla="*/ 85 h 176"/>
                <a:gd name="T64" fmla="*/ 80 w 451"/>
                <a:gd name="T65" fmla="*/ 81 h 176"/>
                <a:gd name="T66" fmla="*/ 120 w 451"/>
                <a:gd name="T67" fmla="*/ 75 h 176"/>
                <a:gd name="T68" fmla="*/ 154 w 451"/>
                <a:gd name="T69" fmla="*/ 67 h 176"/>
                <a:gd name="T70" fmla="*/ 191 w 451"/>
                <a:gd name="T71" fmla="*/ 57 h 176"/>
                <a:gd name="T72" fmla="*/ 223 w 451"/>
                <a:gd name="T73" fmla="*/ 46 h 176"/>
                <a:gd name="T74" fmla="*/ 257 w 451"/>
                <a:gd name="T75" fmla="*/ 35 h 176"/>
                <a:gd name="T76" fmla="*/ 286 w 451"/>
                <a:gd name="T77" fmla="*/ 22 h 176"/>
                <a:gd name="T78" fmla="*/ 318 w 451"/>
                <a:gd name="T79" fmla="*/ 11 h 176"/>
                <a:gd name="T80" fmla="*/ 345 w 451"/>
                <a:gd name="T81" fmla="*/ 0 h 176"/>
                <a:gd name="T82" fmla="*/ 345 w 451"/>
                <a:gd name="T83" fmla="*/ 0 h 17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451"/>
                <a:gd name="T127" fmla="*/ 0 h 176"/>
                <a:gd name="T128" fmla="*/ 451 w 451"/>
                <a:gd name="T129" fmla="*/ 176 h 176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451" h="176">
                  <a:moveTo>
                    <a:pt x="345" y="0"/>
                  </a:moveTo>
                  <a:lnTo>
                    <a:pt x="355" y="14"/>
                  </a:lnTo>
                  <a:lnTo>
                    <a:pt x="367" y="27"/>
                  </a:lnTo>
                  <a:lnTo>
                    <a:pt x="384" y="41"/>
                  </a:lnTo>
                  <a:lnTo>
                    <a:pt x="404" y="53"/>
                  </a:lnTo>
                  <a:lnTo>
                    <a:pt x="421" y="66"/>
                  </a:lnTo>
                  <a:lnTo>
                    <a:pt x="436" y="80"/>
                  </a:lnTo>
                  <a:lnTo>
                    <a:pt x="446" y="93"/>
                  </a:lnTo>
                  <a:lnTo>
                    <a:pt x="451" y="107"/>
                  </a:lnTo>
                  <a:lnTo>
                    <a:pt x="443" y="123"/>
                  </a:lnTo>
                  <a:lnTo>
                    <a:pt x="426" y="139"/>
                  </a:lnTo>
                  <a:lnTo>
                    <a:pt x="409" y="148"/>
                  </a:lnTo>
                  <a:lnTo>
                    <a:pt x="389" y="156"/>
                  </a:lnTo>
                  <a:lnTo>
                    <a:pt x="370" y="162"/>
                  </a:lnTo>
                  <a:lnTo>
                    <a:pt x="348" y="168"/>
                  </a:lnTo>
                  <a:lnTo>
                    <a:pt x="328" y="171"/>
                  </a:lnTo>
                  <a:lnTo>
                    <a:pt x="306" y="173"/>
                  </a:lnTo>
                  <a:lnTo>
                    <a:pt x="284" y="176"/>
                  </a:lnTo>
                  <a:lnTo>
                    <a:pt x="262" y="176"/>
                  </a:lnTo>
                  <a:lnTo>
                    <a:pt x="240" y="174"/>
                  </a:lnTo>
                  <a:lnTo>
                    <a:pt x="220" y="171"/>
                  </a:lnTo>
                  <a:lnTo>
                    <a:pt x="196" y="165"/>
                  </a:lnTo>
                  <a:lnTo>
                    <a:pt x="171" y="158"/>
                  </a:lnTo>
                  <a:lnTo>
                    <a:pt x="147" y="152"/>
                  </a:lnTo>
                  <a:lnTo>
                    <a:pt x="122" y="145"/>
                  </a:lnTo>
                  <a:lnTo>
                    <a:pt x="98" y="137"/>
                  </a:lnTo>
                  <a:lnTo>
                    <a:pt x="76" y="128"/>
                  </a:lnTo>
                  <a:lnTo>
                    <a:pt x="54" y="118"/>
                  </a:lnTo>
                  <a:lnTo>
                    <a:pt x="34" y="108"/>
                  </a:lnTo>
                  <a:lnTo>
                    <a:pt x="17" y="98"/>
                  </a:lnTo>
                  <a:lnTo>
                    <a:pt x="0" y="85"/>
                  </a:lnTo>
                  <a:lnTo>
                    <a:pt x="41" y="85"/>
                  </a:lnTo>
                  <a:lnTo>
                    <a:pt x="80" y="81"/>
                  </a:lnTo>
                  <a:lnTo>
                    <a:pt x="120" y="75"/>
                  </a:lnTo>
                  <a:lnTo>
                    <a:pt x="154" y="67"/>
                  </a:lnTo>
                  <a:lnTo>
                    <a:pt x="191" y="57"/>
                  </a:lnTo>
                  <a:lnTo>
                    <a:pt x="223" y="46"/>
                  </a:lnTo>
                  <a:lnTo>
                    <a:pt x="257" y="35"/>
                  </a:lnTo>
                  <a:lnTo>
                    <a:pt x="286" y="22"/>
                  </a:lnTo>
                  <a:lnTo>
                    <a:pt x="318" y="11"/>
                  </a:lnTo>
                  <a:lnTo>
                    <a:pt x="345" y="0"/>
                  </a:lnTo>
                  <a:close/>
                </a:path>
              </a:pathLst>
            </a:custGeom>
            <a:solidFill>
              <a:srgbClr val="B347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400"/>
            </a:p>
          </p:txBody>
        </p:sp>
        <p:grpSp>
          <p:nvGrpSpPr>
            <p:cNvPr id="18511" name="Group 55">
              <a:extLst>
                <a:ext uri="{FF2B5EF4-FFF2-40B4-BE49-F238E27FC236}">
                  <a16:creationId xmlns:a16="http://schemas.microsoft.com/office/drawing/2014/main" id="{A975D156-FBC2-4B09-8504-1F230FE85470}"/>
                </a:ext>
              </a:extLst>
            </p:cNvPr>
            <p:cNvGrpSpPr>
              <a:grpSpLocks/>
            </p:cNvGrpSpPr>
            <p:nvPr/>
          </p:nvGrpSpPr>
          <p:grpSpPr bwMode="auto">
            <a:xfrm rot="-665025">
              <a:off x="1241" y="3611"/>
              <a:ext cx="1166" cy="666"/>
              <a:chOff x="1226" y="3481"/>
              <a:chExt cx="1166" cy="666"/>
            </a:xfrm>
          </p:grpSpPr>
          <p:sp>
            <p:nvSpPr>
              <p:cNvPr id="18522" name="Freeform 56">
                <a:extLst>
                  <a:ext uri="{FF2B5EF4-FFF2-40B4-BE49-F238E27FC236}">
                    <a16:creationId xmlns:a16="http://schemas.microsoft.com/office/drawing/2014/main" id="{FB469CBB-4870-46C4-A2E7-413AAC747D3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39" y="3481"/>
                <a:ext cx="892" cy="666"/>
              </a:xfrm>
              <a:custGeom>
                <a:avLst/>
                <a:gdLst>
                  <a:gd name="T0" fmla="*/ 620 w 892"/>
                  <a:gd name="T1" fmla="*/ 342 h 666"/>
                  <a:gd name="T2" fmla="*/ 622 w 892"/>
                  <a:gd name="T3" fmla="*/ 394 h 666"/>
                  <a:gd name="T4" fmla="*/ 637 w 892"/>
                  <a:gd name="T5" fmla="*/ 448 h 666"/>
                  <a:gd name="T6" fmla="*/ 676 w 892"/>
                  <a:gd name="T7" fmla="*/ 496 h 666"/>
                  <a:gd name="T8" fmla="*/ 755 w 892"/>
                  <a:gd name="T9" fmla="*/ 534 h 666"/>
                  <a:gd name="T10" fmla="*/ 828 w 892"/>
                  <a:gd name="T11" fmla="*/ 557 h 666"/>
                  <a:gd name="T12" fmla="*/ 858 w 892"/>
                  <a:gd name="T13" fmla="*/ 578 h 666"/>
                  <a:gd name="T14" fmla="*/ 882 w 892"/>
                  <a:gd name="T15" fmla="*/ 602 h 666"/>
                  <a:gd name="T16" fmla="*/ 892 w 892"/>
                  <a:gd name="T17" fmla="*/ 628 h 666"/>
                  <a:gd name="T18" fmla="*/ 882 w 892"/>
                  <a:gd name="T19" fmla="*/ 654 h 666"/>
                  <a:gd name="T20" fmla="*/ 850 w 892"/>
                  <a:gd name="T21" fmla="*/ 647 h 666"/>
                  <a:gd name="T22" fmla="*/ 809 w 892"/>
                  <a:gd name="T23" fmla="*/ 608 h 666"/>
                  <a:gd name="T24" fmla="*/ 762 w 892"/>
                  <a:gd name="T25" fmla="*/ 568 h 666"/>
                  <a:gd name="T26" fmla="*/ 711 w 892"/>
                  <a:gd name="T27" fmla="*/ 530 h 666"/>
                  <a:gd name="T28" fmla="*/ 649 w 892"/>
                  <a:gd name="T29" fmla="*/ 496 h 666"/>
                  <a:gd name="T30" fmla="*/ 598 w 892"/>
                  <a:gd name="T31" fmla="*/ 464 h 666"/>
                  <a:gd name="T32" fmla="*/ 583 w 892"/>
                  <a:gd name="T33" fmla="*/ 426 h 666"/>
                  <a:gd name="T34" fmla="*/ 586 w 892"/>
                  <a:gd name="T35" fmla="*/ 388 h 666"/>
                  <a:gd name="T36" fmla="*/ 590 w 892"/>
                  <a:gd name="T37" fmla="*/ 349 h 666"/>
                  <a:gd name="T38" fmla="*/ 586 w 892"/>
                  <a:gd name="T39" fmla="*/ 310 h 666"/>
                  <a:gd name="T40" fmla="*/ 541 w 892"/>
                  <a:gd name="T41" fmla="*/ 256 h 666"/>
                  <a:gd name="T42" fmla="*/ 463 w 892"/>
                  <a:gd name="T43" fmla="*/ 186 h 666"/>
                  <a:gd name="T44" fmla="*/ 358 w 892"/>
                  <a:gd name="T45" fmla="*/ 120 h 666"/>
                  <a:gd name="T46" fmla="*/ 230 w 892"/>
                  <a:gd name="T47" fmla="*/ 64 h 666"/>
                  <a:gd name="T48" fmla="*/ 83 w 892"/>
                  <a:gd name="T49" fmla="*/ 24 h 666"/>
                  <a:gd name="T50" fmla="*/ 37 w 892"/>
                  <a:gd name="T51" fmla="*/ 2 h 666"/>
                  <a:gd name="T52" fmla="*/ 108 w 892"/>
                  <a:gd name="T53" fmla="*/ 2 h 666"/>
                  <a:gd name="T54" fmla="*/ 179 w 892"/>
                  <a:gd name="T55" fmla="*/ 18 h 666"/>
                  <a:gd name="T56" fmla="*/ 245 w 892"/>
                  <a:gd name="T57" fmla="*/ 42 h 666"/>
                  <a:gd name="T58" fmla="*/ 306 w 892"/>
                  <a:gd name="T59" fmla="*/ 68 h 666"/>
                  <a:gd name="T60" fmla="*/ 367 w 892"/>
                  <a:gd name="T61" fmla="*/ 101 h 666"/>
                  <a:gd name="T62" fmla="*/ 434 w 892"/>
                  <a:gd name="T63" fmla="*/ 146 h 666"/>
                  <a:gd name="T64" fmla="*/ 497 w 892"/>
                  <a:gd name="T65" fmla="*/ 193 h 666"/>
                  <a:gd name="T66" fmla="*/ 551 w 892"/>
                  <a:gd name="T67" fmla="*/ 241 h 666"/>
                  <a:gd name="T68" fmla="*/ 598 w 892"/>
                  <a:gd name="T69" fmla="*/ 290 h 666"/>
                  <a:gd name="T70" fmla="*/ 617 w 892"/>
                  <a:gd name="T71" fmla="*/ 317 h 66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w 892"/>
                  <a:gd name="T109" fmla="*/ 0 h 666"/>
                  <a:gd name="T110" fmla="*/ 892 w 892"/>
                  <a:gd name="T111" fmla="*/ 666 h 666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T108" t="T109" r="T110" b="T111"/>
                <a:pathLst>
                  <a:path w="892" h="666">
                    <a:moveTo>
                      <a:pt x="617" y="316"/>
                    </a:moveTo>
                    <a:lnTo>
                      <a:pt x="620" y="342"/>
                    </a:lnTo>
                    <a:lnTo>
                      <a:pt x="620" y="368"/>
                    </a:lnTo>
                    <a:lnTo>
                      <a:pt x="622" y="394"/>
                    </a:lnTo>
                    <a:lnTo>
                      <a:pt x="627" y="422"/>
                    </a:lnTo>
                    <a:lnTo>
                      <a:pt x="637" y="448"/>
                    </a:lnTo>
                    <a:lnTo>
                      <a:pt x="652" y="473"/>
                    </a:lnTo>
                    <a:lnTo>
                      <a:pt x="676" y="496"/>
                    </a:lnTo>
                    <a:lnTo>
                      <a:pt x="711" y="517"/>
                    </a:lnTo>
                    <a:lnTo>
                      <a:pt x="755" y="534"/>
                    </a:lnTo>
                    <a:lnTo>
                      <a:pt x="811" y="546"/>
                    </a:lnTo>
                    <a:lnTo>
                      <a:pt x="828" y="557"/>
                    </a:lnTo>
                    <a:lnTo>
                      <a:pt x="845" y="567"/>
                    </a:lnTo>
                    <a:lnTo>
                      <a:pt x="858" y="578"/>
                    </a:lnTo>
                    <a:lnTo>
                      <a:pt x="872" y="590"/>
                    </a:lnTo>
                    <a:lnTo>
                      <a:pt x="882" y="602"/>
                    </a:lnTo>
                    <a:lnTo>
                      <a:pt x="890" y="615"/>
                    </a:lnTo>
                    <a:lnTo>
                      <a:pt x="892" y="628"/>
                    </a:lnTo>
                    <a:lnTo>
                      <a:pt x="890" y="640"/>
                    </a:lnTo>
                    <a:lnTo>
                      <a:pt x="882" y="654"/>
                    </a:lnTo>
                    <a:lnTo>
                      <a:pt x="870" y="666"/>
                    </a:lnTo>
                    <a:lnTo>
                      <a:pt x="850" y="647"/>
                    </a:lnTo>
                    <a:lnTo>
                      <a:pt x="831" y="628"/>
                    </a:lnTo>
                    <a:lnTo>
                      <a:pt x="809" y="608"/>
                    </a:lnTo>
                    <a:lnTo>
                      <a:pt x="787" y="589"/>
                    </a:lnTo>
                    <a:lnTo>
                      <a:pt x="762" y="568"/>
                    </a:lnTo>
                    <a:lnTo>
                      <a:pt x="738" y="550"/>
                    </a:lnTo>
                    <a:lnTo>
                      <a:pt x="711" y="530"/>
                    </a:lnTo>
                    <a:lnTo>
                      <a:pt x="681" y="513"/>
                    </a:lnTo>
                    <a:lnTo>
                      <a:pt x="649" y="496"/>
                    </a:lnTo>
                    <a:lnTo>
                      <a:pt x="617" y="481"/>
                    </a:lnTo>
                    <a:lnTo>
                      <a:pt x="598" y="464"/>
                    </a:lnTo>
                    <a:lnTo>
                      <a:pt x="588" y="446"/>
                    </a:lnTo>
                    <a:lnTo>
                      <a:pt x="583" y="426"/>
                    </a:lnTo>
                    <a:lnTo>
                      <a:pt x="583" y="407"/>
                    </a:lnTo>
                    <a:lnTo>
                      <a:pt x="586" y="388"/>
                    </a:lnTo>
                    <a:lnTo>
                      <a:pt x="588" y="368"/>
                    </a:lnTo>
                    <a:lnTo>
                      <a:pt x="590" y="349"/>
                    </a:lnTo>
                    <a:lnTo>
                      <a:pt x="590" y="329"/>
                    </a:lnTo>
                    <a:lnTo>
                      <a:pt x="586" y="310"/>
                    </a:lnTo>
                    <a:lnTo>
                      <a:pt x="573" y="290"/>
                    </a:lnTo>
                    <a:lnTo>
                      <a:pt x="541" y="256"/>
                    </a:lnTo>
                    <a:lnTo>
                      <a:pt x="505" y="221"/>
                    </a:lnTo>
                    <a:lnTo>
                      <a:pt x="463" y="186"/>
                    </a:lnTo>
                    <a:lnTo>
                      <a:pt x="414" y="152"/>
                    </a:lnTo>
                    <a:lnTo>
                      <a:pt x="358" y="120"/>
                    </a:lnTo>
                    <a:lnTo>
                      <a:pt x="296" y="90"/>
                    </a:lnTo>
                    <a:lnTo>
                      <a:pt x="230" y="64"/>
                    </a:lnTo>
                    <a:lnTo>
                      <a:pt x="159" y="42"/>
                    </a:lnTo>
                    <a:lnTo>
                      <a:pt x="83" y="24"/>
                    </a:lnTo>
                    <a:lnTo>
                      <a:pt x="0" y="12"/>
                    </a:lnTo>
                    <a:lnTo>
                      <a:pt x="37" y="2"/>
                    </a:lnTo>
                    <a:lnTo>
                      <a:pt x="73" y="0"/>
                    </a:lnTo>
                    <a:lnTo>
                      <a:pt x="108" y="2"/>
                    </a:lnTo>
                    <a:lnTo>
                      <a:pt x="144" y="9"/>
                    </a:lnTo>
                    <a:lnTo>
                      <a:pt x="179" y="18"/>
                    </a:lnTo>
                    <a:lnTo>
                      <a:pt x="211" y="30"/>
                    </a:lnTo>
                    <a:lnTo>
                      <a:pt x="245" y="42"/>
                    </a:lnTo>
                    <a:lnTo>
                      <a:pt x="277" y="56"/>
                    </a:lnTo>
                    <a:lnTo>
                      <a:pt x="306" y="68"/>
                    </a:lnTo>
                    <a:lnTo>
                      <a:pt x="333" y="78"/>
                    </a:lnTo>
                    <a:lnTo>
                      <a:pt x="367" y="101"/>
                    </a:lnTo>
                    <a:lnTo>
                      <a:pt x="402" y="124"/>
                    </a:lnTo>
                    <a:lnTo>
                      <a:pt x="434" y="146"/>
                    </a:lnTo>
                    <a:lnTo>
                      <a:pt x="465" y="169"/>
                    </a:lnTo>
                    <a:lnTo>
                      <a:pt x="497" y="193"/>
                    </a:lnTo>
                    <a:lnTo>
                      <a:pt x="524" y="216"/>
                    </a:lnTo>
                    <a:lnTo>
                      <a:pt x="551" y="241"/>
                    </a:lnTo>
                    <a:lnTo>
                      <a:pt x="576" y="265"/>
                    </a:lnTo>
                    <a:lnTo>
                      <a:pt x="598" y="290"/>
                    </a:lnTo>
                    <a:lnTo>
                      <a:pt x="617" y="317"/>
                    </a:lnTo>
                    <a:lnTo>
                      <a:pt x="617" y="316"/>
                    </a:lnTo>
                    <a:close/>
                  </a:path>
                </a:pathLst>
              </a:custGeom>
              <a:solidFill>
                <a:srgbClr val="D184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2400"/>
              </a:p>
            </p:txBody>
          </p:sp>
          <p:sp>
            <p:nvSpPr>
              <p:cNvPr id="18523" name="Freeform 57">
                <a:extLst>
                  <a:ext uri="{FF2B5EF4-FFF2-40B4-BE49-F238E27FC236}">
                    <a16:creationId xmlns:a16="http://schemas.microsoft.com/office/drawing/2014/main" id="{6E0740ED-83D2-43E5-8A99-F9C031C2C8A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32" y="3483"/>
                <a:ext cx="760" cy="603"/>
              </a:xfrm>
              <a:custGeom>
                <a:avLst/>
                <a:gdLst>
                  <a:gd name="T0" fmla="*/ 378 w 760"/>
                  <a:gd name="T1" fmla="*/ 139 h 603"/>
                  <a:gd name="T2" fmla="*/ 417 w 760"/>
                  <a:gd name="T3" fmla="*/ 188 h 603"/>
                  <a:gd name="T4" fmla="*/ 447 w 760"/>
                  <a:gd name="T5" fmla="*/ 244 h 603"/>
                  <a:gd name="T6" fmla="*/ 471 w 760"/>
                  <a:gd name="T7" fmla="*/ 303 h 603"/>
                  <a:gd name="T8" fmla="*/ 491 w 760"/>
                  <a:gd name="T9" fmla="*/ 363 h 603"/>
                  <a:gd name="T10" fmla="*/ 508 w 760"/>
                  <a:gd name="T11" fmla="*/ 402 h 603"/>
                  <a:gd name="T12" fmla="*/ 520 w 760"/>
                  <a:gd name="T13" fmla="*/ 421 h 603"/>
                  <a:gd name="T14" fmla="*/ 527 w 760"/>
                  <a:gd name="T15" fmla="*/ 442 h 603"/>
                  <a:gd name="T16" fmla="*/ 542 w 760"/>
                  <a:gd name="T17" fmla="*/ 460 h 603"/>
                  <a:gd name="T18" fmla="*/ 562 w 760"/>
                  <a:gd name="T19" fmla="*/ 476 h 603"/>
                  <a:gd name="T20" fmla="*/ 579 w 760"/>
                  <a:gd name="T21" fmla="*/ 482 h 603"/>
                  <a:gd name="T22" fmla="*/ 581 w 760"/>
                  <a:gd name="T23" fmla="*/ 478 h 603"/>
                  <a:gd name="T24" fmla="*/ 584 w 760"/>
                  <a:gd name="T25" fmla="*/ 474 h 603"/>
                  <a:gd name="T26" fmla="*/ 581 w 760"/>
                  <a:gd name="T27" fmla="*/ 469 h 603"/>
                  <a:gd name="T28" fmla="*/ 581 w 760"/>
                  <a:gd name="T29" fmla="*/ 464 h 603"/>
                  <a:gd name="T30" fmla="*/ 606 w 760"/>
                  <a:gd name="T31" fmla="*/ 466 h 603"/>
                  <a:gd name="T32" fmla="*/ 645 w 760"/>
                  <a:gd name="T33" fmla="*/ 476 h 603"/>
                  <a:gd name="T34" fmla="*/ 679 w 760"/>
                  <a:gd name="T35" fmla="*/ 490 h 603"/>
                  <a:gd name="T36" fmla="*/ 711 w 760"/>
                  <a:gd name="T37" fmla="*/ 506 h 603"/>
                  <a:gd name="T38" fmla="*/ 738 w 760"/>
                  <a:gd name="T39" fmla="*/ 524 h 603"/>
                  <a:gd name="T40" fmla="*/ 755 w 760"/>
                  <a:gd name="T41" fmla="*/ 540 h 603"/>
                  <a:gd name="T42" fmla="*/ 760 w 760"/>
                  <a:gd name="T43" fmla="*/ 555 h 603"/>
                  <a:gd name="T44" fmla="*/ 755 w 760"/>
                  <a:gd name="T45" fmla="*/ 568 h 603"/>
                  <a:gd name="T46" fmla="*/ 748 w 760"/>
                  <a:gd name="T47" fmla="*/ 583 h 603"/>
                  <a:gd name="T48" fmla="*/ 738 w 760"/>
                  <a:gd name="T49" fmla="*/ 596 h 603"/>
                  <a:gd name="T50" fmla="*/ 719 w 760"/>
                  <a:gd name="T51" fmla="*/ 587 h 603"/>
                  <a:gd name="T52" fmla="*/ 677 w 760"/>
                  <a:gd name="T53" fmla="*/ 557 h 603"/>
                  <a:gd name="T54" fmla="*/ 628 w 760"/>
                  <a:gd name="T55" fmla="*/ 530 h 603"/>
                  <a:gd name="T56" fmla="*/ 572 w 760"/>
                  <a:gd name="T57" fmla="*/ 503 h 603"/>
                  <a:gd name="T58" fmla="*/ 515 w 760"/>
                  <a:gd name="T59" fmla="*/ 478 h 603"/>
                  <a:gd name="T60" fmla="*/ 491 w 760"/>
                  <a:gd name="T61" fmla="*/ 416 h 603"/>
                  <a:gd name="T62" fmla="*/ 459 w 760"/>
                  <a:gd name="T63" fmla="*/ 320 h 603"/>
                  <a:gd name="T64" fmla="*/ 388 w 760"/>
                  <a:gd name="T65" fmla="*/ 232 h 603"/>
                  <a:gd name="T66" fmla="*/ 285 w 760"/>
                  <a:gd name="T67" fmla="*/ 151 h 603"/>
                  <a:gd name="T68" fmla="*/ 167 w 760"/>
                  <a:gd name="T69" fmla="*/ 75 h 603"/>
                  <a:gd name="T70" fmla="*/ 0 w 760"/>
                  <a:gd name="T71" fmla="*/ 0 h 603"/>
                  <a:gd name="T72" fmla="*/ 91 w 760"/>
                  <a:gd name="T73" fmla="*/ 7 h 603"/>
                  <a:gd name="T74" fmla="*/ 174 w 760"/>
                  <a:gd name="T75" fmla="*/ 23 h 603"/>
                  <a:gd name="T76" fmla="*/ 250 w 760"/>
                  <a:gd name="T77" fmla="*/ 48 h 603"/>
                  <a:gd name="T78" fmla="*/ 312 w 760"/>
                  <a:gd name="T79" fmla="*/ 80 h 603"/>
                  <a:gd name="T80" fmla="*/ 353 w 760"/>
                  <a:gd name="T81" fmla="*/ 117 h 603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w 760"/>
                  <a:gd name="T124" fmla="*/ 0 h 603"/>
                  <a:gd name="T125" fmla="*/ 760 w 760"/>
                  <a:gd name="T126" fmla="*/ 603 h 603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T123" t="T124" r="T125" b="T126"/>
                <a:pathLst>
                  <a:path w="760" h="603">
                    <a:moveTo>
                      <a:pt x="353" y="117"/>
                    </a:moveTo>
                    <a:lnTo>
                      <a:pt x="378" y="139"/>
                    </a:lnTo>
                    <a:lnTo>
                      <a:pt x="400" y="163"/>
                    </a:lnTo>
                    <a:lnTo>
                      <a:pt x="417" y="188"/>
                    </a:lnTo>
                    <a:lnTo>
                      <a:pt x="434" y="215"/>
                    </a:lnTo>
                    <a:lnTo>
                      <a:pt x="447" y="244"/>
                    </a:lnTo>
                    <a:lnTo>
                      <a:pt x="459" y="274"/>
                    </a:lnTo>
                    <a:lnTo>
                      <a:pt x="471" y="303"/>
                    </a:lnTo>
                    <a:lnTo>
                      <a:pt x="481" y="333"/>
                    </a:lnTo>
                    <a:lnTo>
                      <a:pt x="491" y="363"/>
                    </a:lnTo>
                    <a:lnTo>
                      <a:pt x="500" y="391"/>
                    </a:lnTo>
                    <a:lnTo>
                      <a:pt x="508" y="402"/>
                    </a:lnTo>
                    <a:lnTo>
                      <a:pt x="515" y="411"/>
                    </a:lnTo>
                    <a:lnTo>
                      <a:pt x="520" y="421"/>
                    </a:lnTo>
                    <a:lnTo>
                      <a:pt x="522" y="431"/>
                    </a:lnTo>
                    <a:lnTo>
                      <a:pt x="527" y="442"/>
                    </a:lnTo>
                    <a:lnTo>
                      <a:pt x="535" y="451"/>
                    </a:lnTo>
                    <a:lnTo>
                      <a:pt x="542" y="460"/>
                    </a:lnTo>
                    <a:lnTo>
                      <a:pt x="549" y="468"/>
                    </a:lnTo>
                    <a:lnTo>
                      <a:pt x="562" y="476"/>
                    </a:lnTo>
                    <a:lnTo>
                      <a:pt x="574" y="483"/>
                    </a:lnTo>
                    <a:lnTo>
                      <a:pt x="579" y="482"/>
                    </a:lnTo>
                    <a:lnTo>
                      <a:pt x="581" y="479"/>
                    </a:lnTo>
                    <a:lnTo>
                      <a:pt x="581" y="478"/>
                    </a:lnTo>
                    <a:lnTo>
                      <a:pt x="584" y="476"/>
                    </a:lnTo>
                    <a:lnTo>
                      <a:pt x="584" y="474"/>
                    </a:lnTo>
                    <a:lnTo>
                      <a:pt x="581" y="471"/>
                    </a:lnTo>
                    <a:lnTo>
                      <a:pt x="581" y="469"/>
                    </a:lnTo>
                    <a:lnTo>
                      <a:pt x="581" y="467"/>
                    </a:lnTo>
                    <a:lnTo>
                      <a:pt x="581" y="464"/>
                    </a:lnTo>
                    <a:lnTo>
                      <a:pt x="581" y="462"/>
                    </a:lnTo>
                    <a:lnTo>
                      <a:pt x="606" y="466"/>
                    </a:lnTo>
                    <a:lnTo>
                      <a:pt x="625" y="470"/>
                    </a:lnTo>
                    <a:lnTo>
                      <a:pt x="645" y="476"/>
                    </a:lnTo>
                    <a:lnTo>
                      <a:pt x="662" y="482"/>
                    </a:lnTo>
                    <a:lnTo>
                      <a:pt x="679" y="490"/>
                    </a:lnTo>
                    <a:lnTo>
                      <a:pt x="694" y="498"/>
                    </a:lnTo>
                    <a:lnTo>
                      <a:pt x="711" y="506"/>
                    </a:lnTo>
                    <a:lnTo>
                      <a:pt x="723" y="515"/>
                    </a:lnTo>
                    <a:lnTo>
                      <a:pt x="738" y="524"/>
                    </a:lnTo>
                    <a:lnTo>
                      <a:pt x="750" y="532"/>
                    </a:lnTo>
                    <a:lnTo>
                      <a:pt x="755" y="540"/>
                    </a:lnTo>
                    <a:lnTo>
                      <a:pt x="758" y="547"/>
                    </a:lnTo>
                    <a:lnTo>
                      <a:pt x="760" y="555"/>
                    </a:lnTo>
                    <a:lnTo>
                      <a:pt x="758" y="562"/>
                    </a:lnTo>
                    <a:lnTo>
                      <a:pt x="755" y="568"/>
                    </a:lnTo>
                    <a:lnTo>
                      <a:pt x="753" y="576"/>
                    </a:lnTo>
                    <a:lnTo>
                      <a:pt x="748" y="583"/>
                    </a:lnTo>
                    <a:lnTo>
                      <a:pt x="743" y="590"/>
                    </a:lnTo>
                    <a:lnTo>
                      <a:pt x="738" y="596"/>
                    </a:lnTo>
                    <a:lnTo>
                      <a:pt x="733" y="603"/>
                    </a:lnTo>
                    <a:lnTo>
                      <a:pt x="719" y="587"/>
                    </a:lnTo>
                    <a:lnTo>
                      <a:pt x="699" y="572"/>
                    </a:lnTo>
                    <a:lnTo>
                      <a:pt x="677" y="557"/>
                    </a:lnTo>
                    <a:lnTo>
                      <a:pt x="655" y="543"/>
                    </a:lnTo>
                    <a:lnTo>
                      <a:pt x="628" y="530"/>
                    </a:lnTo>
                    <a:lnTo>
                      <a:pt x="601" y="516"/>
                    </a:lnTo>
                    <a:lnTo>
                      <a:pt x="572" y="503"/>
                    </a:lnTo>
                    <a:lnTo>
                      <a:pt x="545" y="491"/>
                    </a:lnTo>
                    <a:lnTo>
                      <a:pt x="515" y="478"/>
                    </a:lnTo>
                    <a:lnTo>
                      <a:pt x="486" y="467"/>
                    </a:lnTo>
                    <a:lnTo>
                      <a:pt x="491" y="416"/>
                    </a:lnTo>
                    <a:lnTo>
                      <a:pt x="481" y="367"/>
                    </a:lnTo>
                    <a:lnTo>
                      <a:pt x="459" y="320"/>
                    </a:lnTo>
                    <a:lnTo>
                      <a:pt x="427" y="276"/>
                    </a:lnTo>
                    <a:lnTo>
                      <a:pt x="388" y="232"/>
                    </a:lnTo>
                    <a:lnTo>
                      <a:pt x="339" y="191"/>
                    </a:lnTo>
                    <a:lnTo>
                      <a:pt x="285" y="151"/>
                    </a:lnTo>
                    <a:lnTo>
                      <a:pt x="226" y="112"/>
                    </a:lnTo>
                    <a:lnTo>
                      <a:pt x="167" y="75"/>
                    </a:lnTo>
                    <a:lnTo>
                      <a:pt x="103" y="38"/>
                    </a:lnTo>
                    <a:lnTo>
                      <a:pt x="0" y="0"/>
                    </a:lnTo>
                    <a:lnTo>
                      <a:pt x="47" y="3"/>
                    </a:lnTo>
                    <a:lnTo>
                      <a:pt x="91" y="7"/>
                    </a:lnTo>
                    <a:lnTo>
                      <a:pt x="133" y="14"/>
                    </a:lnTo>
                    <a:lnTo>
                      <a:pt x="174" y="23"/>
                    </a:lnTo>
                    <a:lnTo>
                      <a:pt x="214" y="35"/>
                    </a:lnTo>
                    <a:lnTo>
                      <a:pt x="250" y="48"/>
                    </a:lnTo>
                    <a:lnTo>
                      <a:pt x="282" y="63"/>
                    </a:lnTo>
                    <a:lnTo>
                      <a:pt x="312" y="80"/>
                    </a:lnTo>
                    <a:lnTo>
                      <a:pt x="336" y="99"/>
                    </a:lnTo>
                    <a:lnTo>
                      <a:pt x="353" y="117"/>
                    </a:lnTo>
                    <a:close/>
                  </a:path>
                </a:pathLst>
              </a:custGeom>
              <a:solidFill>
                <a:srgbClr val="B347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2400"/>
              </a:p>
            </p:txBody>
          </p:sp>
          <p:sp>
            <p:nvSpPr>
              <p:cNvPr id="18524" name="Freeform 58">
                <a:extLst>
                  <a:ext uri="{FF2B5EF4-FFF2-40B4-BE49-F238E27FC236}">
                    <a16:creationId xmlns:a16="http://schemas.microsoft.com/office/drawing/2014/main" id="{E0709079-0F9C-47F9-87FD-22EA3E8CB00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26" y="3512"/>
                <a:ext cx="818" cy="547"/>
              </a:xfrm>
              <a:custGeom>
                <a:avLst/>
                <a:gdLst>
                  <a:gd name="T0" fmla="*/ 752 w 818"/>
                  <a:gd name="T1" fmla="*/ 273 h 547"/>
                  <a:gd name="T2" fmla="*/ 762 w 818"/>
                  <a:gd name="T3" fmla="*/ 322 h 547"/>
                  <a:gd name="T4" fmla="*/ 762 w 818"/>
                  <a:gd name="T5" fmla="*/ 373 h 547"/>
                  <a:gd name="T6" fmla="*/ 747 w 818"/>
                  <a:gd name="T7" fmla="*/ 399 h 547"/>
                  <a:gd name="T8" fmla="*/ 715 w 818"/>
                  <a:gd name="T9" fmla="*/ 368 h 547"/>
                  <a:gd name="T10" fmla="*/ 688 w 818"/>
                  <a:gd name="T11" fmla="*/ 337 h 547"/>
                  <a:gd name="T12" fmla="*/ 654 w 818"/>
                  <a:gd name="T13" fmla="*/ 306 h 547"/>
                  <a:gd name="T14" fmla="*/ 794 w 818"/>
                  <a:gd name="T15" fmla="*/ 491 h 547"/>
                  <a:gd name="T16" fmla="*/ 723 w 818"/>
                  <a:gd name="T17" fmla="*/ 438 h 547"/>
                  <a:gd name="T18" fmla="*/ 654 w 818"/>
                  <a:gd name="T19" fmla="*/ 381 h 547"/>
                  <a:gd name="T20" fmla="*/ 576 w 818"/>
                  <a:gd name="T21" fmla="*/ 329 h 547"/>
                  <a:gd name="T22" fmla="*/ 774 w 818"/>
                  <a:gd name="T23" fmla="*/ 506 h 547"/>
                  <a:gd name="T24" fmla="*/ 764 w 818"/>
                  <a:gd name="T25" fmla="*/ 509 h 547"/>
                  <a:gd name="T26" fmla="*/ 754 w 818"/>
                  <a:gd name="T27" fmla="*/ 511 h 547"/>
                  <a:gd name="T28" fmla="*/ 745 w 818"/>
                  <a:gd name="T29" fmla="*/ 514 h 547"/>
                  <a:gd name="T30" fmla="*/ 691 w 818"/>
                  <a:gd name="T31" fmla="*/ 481 h 547"/>
                  <a:gd name="T32" fmla="*/ 602 w 818"/>
                  <a:gd name="T33" fmla="*/ 425 h 547"/>
                  <a:gd name="T34" fmla="*/ 512 w 818"/>
                  <a:gd name="T35" fmla="*/ 371 h 547"/>
                  <a:gd name="T36" fmla="*/ 441 w 818"/>
                  <a:gd name="T37" fmla="*/ 342 h 547"/>
                  <a:gd name="T38" fmla="*/ 522 w 818"/>
                  <a:gd name="T39" fmla="*/ 397 h 547"/>
                  <a:gd name="T40" fmla="*/ 607 w 818"/>
                  <a:gd name="T41" fmla="*/ 450 h 547"/>
                  <a:gd name="T42" fmla="*/ 691 w 818"/>
                  <a:gd name="T43" fmla="*/ 503 h 547"/>
                  <a:gd name="T44" fmla="*/ 598 w 818"/>
                  <a:gd name="T45" fmla="*/ 533 h 547"/>
                  <a:gd name="T46" fmla="*/ 502 w 818"/>
                  <a:gd name="T47" fmla="*/ 491 h 547"/>
                  <a:gd name="T48" fmla="*/ 419 w 818"/>
                  <a:gd name="T49" fmla="*/ 448 h 547"/>
                  <a:gd name="T50" fmla="*/ 323 w 818"/>
                  <a:gd name="T51" fmla="*/ 410 h 547"/>
                  <a:gd name="T52" fmla="*/ 277 w 818"/>
                  <a:gd name="T53" fmla="*/ 403 h 547"/>
                  <a:gd name="T54" fmla="*/ 272 w 818"/>
                  <a:gd name="T55" fmla="*/ 409 h 547"/>
                  <a:gd name="T56" fmla="*/ 277 w 818"/>
                  <a:gd name="T57" fmla="*/ 415 h 547"/>
                  <a:gd name="T58" fmla="*/ 316 w 818"/>
                  <a:gd name="T59" fmla="*/ 430 h 547"/>
                  <a:gd name="T60" fmla="*/ 406 w 818"/>
                  <a:gd name="T61" fmla="*/ 465 h 547"/>
                  <a:gd name="T62" fmla="*/ 485 w 818"/>
                  <a:gd name="T63" fmla="*/ 501 h 547"/>
                  <a:gd name="T64" fmla="*/ 566 w 818"/>
                  <a:gd name="T65" fmla="*/ 541 h 547"/>
                  <a:gd name="T66" fmla="*/ 316 w 818"/>
                  <a:gd name="T67" fmla="*/ 462 h 547"/>
                  <a:gd name="T68" fmla="*/ 127 w 818"/>
                  <a:gd name="T69" fmla="*/ 352 h 547"/>
                  <a:gd name="T70" fmla="*/ 14 w 818"/>
                  <a:gd name="T71" fmla="*/ 222 h 547"/>
                  <a:gd name="T72" fmla="*/ 4 w 818"/>
                  <a:gd name="T73" fmla="*/ 128 h 547"/>
                  <a:gd name="T74" fmla="*/ 26 w 818"/>
                  <a:gd name="T75" fmla="*/ 66 h 547"/>
                  <a:gd name="T76" fmla="*/ 76 w 818"/>
                  <a:gd name="T77" fmla="*/ 19 h 547"/>
                  <a:gd name="T78" fmla="*/ 215 w 818"/>
                  <a:gd name="T79" fmla="*/ 0 h 547"/>
                  <a:gd name="T80" fmla="*/ 436 w 818"/>
                  <a:gd name="T81" fmla="*/ 47 h 547"/>
                  <a:gd name="T82" fmla="*/ 607 w 818"/>
                  <a:gd name="T83" fmla="*/ 139 h 547"/>
                  <a:gd name="T84" fmla="*/ 730 w 818"/>
                  <a:gd name="T85" fmla="*/ 239 h 547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w 818"/>
                  <a:gd name="T130" fmla="*/ 0 h 547"/>
                  <a:gd name="T131" fmla="*/ 818 w 818"/>
                  <a:gd name="T132" fmla="*/ 547 h 547"/>
                </a:gdLst>
                <a:ahLst/>
                <a:cxnLst>
                  <a:cxn ang="T86">
                    <a:pos x="T0" y="T1"/>
                  </a:cxn>
                  <a:cxn ang="T87">
                    <a:pos x="T2" y="T3"/>
                  </a:cxn>
                  <a:cxn ang="T88">
                    <a:pos x="T4" y="T5"/>
                  </a:cxn>
                  <a:cxn ang="T89">
                    <a:pos x="T6" y="T7"/>
                  </a:cxn>
                  <a:cxn ang="T90">
                    <a:pos x="T8" y="T9"/>
                  </a:cxn>
                  <a:cxn ang="T91">
                    <a:pos x="T10" y="T11"/>
                  </a:cxn>
                  <a:cxn ang="T92">
                    <a:pos x="T12" y="T13"/>
                  </a:cxn>
                  <a:cxn ang="T93">
                    <a:pos x="T14" y="T15"/>
                  </a:cxn>
                  <a:cxn ang="T94">
                    <a:pos x="T16" y="T17"/>
                  </a:cxn>
                  <a:cxn ang="T95">
                    <a:pos x="T18" y="T19"/>
                  </a:cxn>
                  <a:cxn ang="T96">
                    <a:pos x="T20" y="T21"/>
                  </a:cxn>
                  <a:cxn ang="T97">
                    <a:pos x="T22" y="T23"/>
                  </a:cxn>
                  <a:cxn ang="T98">
                    <a:pos x="T24" y="T25"/>
                  </a:cxn>
                  <a:cxn ang="T99">
                    <a:pos x="T26" y="T27"/>
                  </a:cxn>
                  <a:cxn ang="T100">
                    <a:pos x="T28" y="T29"/>
                  </a:cxn>
                  <a:cxn ang="T101">
                    <a:pos x="T30" y="T31"/>
                  </a:cxn>
                  <a:cxn ang="T102">
                    <a:pos x="T32" y="T33"/>
                  </a:cxn>
                  <a:cxn ang="T103">
                    <a:pos x="T34" y="T35"/>
                  </a:cxn>
                  <a:cxn ang="T104">
                    <a:pos x="T36" y="T37"/>
                  </a:cxn>
                  <a:cxn ang="T105">
                    <a:pos x="T38" y="T39"/>
                  </a:cxn>
                  <a:cxn ang="T106">
                    <a:pos x="T40" y="T41"/>
                  </a:cxn>
                  <a:cxn ang="T107">
                    <a:pos x="T42" y="T43"/>
                  </a:cxn>
                  <a:cxn ang="T108">
                    <a:pos x="T44" y="T45"/>
                  </a:cxn>
                  <a:cxn ang="T109">
                    <a:pos x="T46" y="T47"/>
                  </a:cxn>
                  <a:cxn ang="T110">
                    <a:pos x="T48" y="T49"/>
                  </a:cxn>
                  <a:cxn ang="T111">
                    <a:pos x="T50" y="T51"/>
                  </a:cxn>
                  <a:cxn ang="T112">
                    <a:pos x="T52" y="T53"/>
                  </a:cxn>
                  <a:cxn ang="T113">
                    <a:pos x="T54" y="T55"/>
                  </a:cxn>
                  <a:cxn ang="T114">
                    <a:pos x="T56" y="T57"/>
                  </a:cxn>
                  <a:cxn ang="T115">
                    <a:pos x="T58" y="T59"/>
                  </a:cxn>
                  <a:cxn ang="T116">
                    <a:pos x="T60" y="T61"/>
                  </a:cxn>
                  <a:cxn ang="T117">
                    <a:pos x="T62" y="T63"/>
                  </a:cxn>
                  <a:cxn ang="T118">
                    <a:pos x="T64" y="T65"/>
                  </a:cxn>
                  <a:cxn ang="T119">
                    <a:pos x="T66" y="T67"/>
                  </a:cxn>
                  <a:cxn ang="T120">
                    <a:pos x="T68" y="T69"/>
                  </a:cxn>
                  <a:cxn ang="T121">
                    <a:pos x="T70" y="T71"/>
                  </a:cxn>
                  <a:cxn ang="T122">
                    <a:pos x="T72" y="T73"/>
                  </a:cxn>
                  <a:cxn ang="T123">
                    <a:pos x="T74" y="T75"/>
                  </a:cxn>
                  <a:cxn ang="T124">
                    <a:pos x="T76" y="T77"/>
                  </a:cxn>
                  <a:cxn ang="T125">
                    <a:pos x="T78" y="T79"/>
                  </a:cxn>
                  <a:cxn ang="T126">
                    <a:pos x="T80" y="T81"/>
                  </a:cxn>
                  <a:cxn ang="T127">
                    <a:pos x="T82" y="T83"/>
                  </a:cxn>
                  <a:cxn ang="T128">
                    <a:pos x="T84" y="T85"/>
                  </a:cxn>
                </a:cxnLst>
                <a:rect l="T129" t="T130" r="T131" b="T132"/>
                <a:pathLst>
                  <a:path w="818" h="547">
                    <a:moveTo>
                      <a:pt x="730" y="239"/>
                    </a:moveTo>
                    <a:lnTo>
                      <a:pt x="742" y="256"/>
                    </a:lnTo>
                    <a:lnTo>
                      <a:pt x="752" y="273"/>
                    </a:lnTo>
                    <a:lnTo>
                      <a:pt x="757" y="289"/>
                    </a:lnTo>
                    <a:lnTo>
                      <a:pt x="759" y="306"/>
                    </a:lnTo>
                    <a:lnTo>
                      <a:pt x="762" y="322"/>
                    </a:lnTo>
                    <a:lnTo>
                      <a:pt x="762" y="338"/>
                    </a:lnTo>
                    <a:lnTo>
                      <a:pt x="762" y="355"/>
                    </a:lnTo>
                    <a:lnTo>
                      <a:pt x="762" y="373"/>
                    </a:lnTo>
                    <a:lnTo>
                      <a:pt x="762" y="391"/>
                    </a:lnTo>
                    <a:lnTo>
                      <a:pt x="759" y="409"/>
                    </a:lnTo>
                    <a:lnTo>
                      <a:pt x="747" y="399"/>
                    </a:lnTo>
                    <a:lnTo>
                      <a:pt x="737" y="389"/>
                    </a:lnTo>
                    <a:lnTo>
                      <a:pt x="725" y="378"/>
                    </a:lnTo>
                    <a:lnTo>
                      <a:pt x="715" y="368"/>
                    </a:lnTo>
                    <a:lnTo>
                      <a:pt x="708" y="358"/>
                    </a:lnTo>
                    <a:lnTo>
                      <a:pt x="698" y="347"/>
                    </a:lnTo>
                    <a:lnTo>
                      <a:pt x="688" y="337"/>
                    </a:lnTo>
                    <a:lnTo>
                      <a:pt x="678" y="326"/>
                    </a:lnTo>
                    <a:lnTo>
                      <a:pt x="666" y="317"/>
                    </a:lnTo>
                    <a:lnTo>
                      <a:pt x="654" y="306"/>
                    </a:lnTo>
                    <a:lnTo>
                      <a:pt x="634" y="314"/>
                    </a:lnTo>
                    <a:lnTo>
                      <a:pt x="818" y="491"/>
                    </a:lnTo>
                    <a:lnTo>
                      <a:pt x="794" y="491"/>
                    </a:lnTo>
                    <a:lnTo>
                      <a:pt x="769" y="474"/>
                    </a:lnTo>
                    <a:lnTo>
                      <a:pt x="745" y="456"/>
                    </a:lnTo>
                    <a:lnTo>
                      <a:pt x="723" y="438"/>
                    </a:lnTo>
                    <a:lnTo>
                      <a:pt x="701" y="418"/>
                    </a:lnTo>
                    <a:lnTo>
                      <a:pt x="676" y="400"/>
                    </a:lnTo>
                    <a:lnTo>
                      <a:pt x="654" y="381"/>
                    </a:lnTo>
                    <a:lnTo>
                      <a:pt x="629" y="363"/>
                    </a:lnTo>
                    <a:lnTo>
                      <a:pt x="605" y="345"/>
                    </a:lnTo>
                    <a:lnTo>
                      <a:pt x="576" y="329"/>
                    </a:lnTo>
                    <a:lnTo>
                      <a:pt x="546" y="314"/>
                    </a:lnTo>
                    <a:lnTo>
                      <a:pt x="546" y="330"/>
                    </a:lnTo>
                    <a:lnTo>
                      <a:pt x="774" y="506"/>
                    </a:lnTo>
                    <a:lnTo>
                      <a:pt x="772" y="507"/>
                    </a:lnTo>
                    <a:lnTo>
                      <a:pt x="769" y="509"/>
                    </a:lnTo>
                    <a:lnTo>
                      <a:pt x="764" y="509"/>
                    </a:lnTo>
                    <a:lnTo>
                      <a:pt x="762" y="510"/>
                    </a:lnTo>
                    <a:lnTo>
                      <a:pt x="757" y="511"/>
                    </a:lnTo>
                    <a:lnTo>
                      <a:pt x="754" y="511"/>
                    </a:lnTo>
                    <a:lnTo>
                      <a:pt x="750" y="512"/>
                    </a:lnTo>
                    <a:lnTo>
                      <a:pt x="747" y="513"/>
                    </a:lnTo>
                    <a:lnTo>
                      <a:pt x="745" y="514"/>
                    </a:lnTo>
                    <a:lnTo>
                      <a:pt x="742" y="515"/>
                    </a:lnTo>
                    <a:lnTo>
                      <a:pt x="718" y="498"/>
                    </a:lnTo>
                    <a:lnTo>
                      <a:pt x="691" y="481"/>
                    </a:lnTo>
                    <a:lnTo>
                      <a:pt x="661" y="463"/>
                    </a:lnTo>
                    <a:lnTo>
                      <a:pt x="634" y="443"/>
                    </a:lnTo>
                    <a:lnTo>
                      <a:pt x="602" y="425"/>
                    </a:lnTo>
                    <a:lnTo>
                      <a:pt x="573" y="407"/>
                    </a:lnTo>
                    <a:lnTo>
                      <a:pt x="544" y="389"/>
                    </a:lnTo>
                    <a:lnTo>
                      <a:pt x="512" y="371"/>
                    </a:lnTo>
                    <a:lnTo>
                      <a:pt x="482" y="354"/>
                    </a:lnTo>
                    <a:lnTo>
                      <a:pt x="451" y="338"/>
                    </a:lnTo>
                    <a:lnTo>
                      <a:pt x="441" y="342"/>
                    </a:lnTo>
                    <a:lnTo>
                      <a:pt x="465" y="361"/>
                    </a:lnTo>
                    <a:lnTo>
                      <a:pt x="492" y="378"/>
                    </a:lnTo>
                    <a:lnTo>
                      <a:pt x="522" y="397"/>
                    </a:lnTo>
                    <a:lnTo>
                      <a:pt x="549" y="415"/>
                    </a:lnTo>
                    <a:lnTo>
                      <a:pt x="578" y="433"/>
                    </a:lnTo>
                    <a:lnTo>
                      <a:pt x="607" y="450"/>
                    </a:lnTo>
                    <a:lnTo>
                      <a:pt x="637" y="467"/>
                    </a:lnTo>
                    <a:lnTo>
                      <a:pt x="664" y="486"/>
                    </a:lnTo>
                    <a:lnTo>
                      <a:pt x="691" y="503"/>
                    </a:lnTo>
                    <a:lnTo>
                      <a:pt x="715" y="520"/>
                    </a:lnTo>
                    <a:lnTo>
                      <a:pt x="598" y="547"/>
                    </a:lnTo>
                    <a:lnTo>
                      <a:pt x="598" y="533"/>
                    </a:lnTo>
                    <a:lnTo>
                      <a:pt x="563" y="520"/>
                    </a:lnTo>
                    <a:lnTo>
                      <a:pt x="531" y="506"/>
                    </a:lnTo>
                    <a:lnTo>
                      <a:pt x="502" y="491"/>
                    </a:lnTo>
                    <a:lnTo>
                      <a:pt x="475" y="477"/>
                    </a:lnTo>
                    <a:lnTo>
                      <a:pt x="448" y="462"/>
                    </a:lnTo>
                    <a:lnTo>
                      <a:pt x="419" y="448"/>
                    </a:lnTo>
                    <a:lnTo>
                      <a:pt x="389" y="434"/>
                    </a:lnTo>
                    <a:lnTo>
                      <a:pt x="357" y="422"/>
                    </a:lnTo>
                    <a:lnTo>
                      <a:pt x="323" y="410"/>
                    </a:lnTo>
                    <a:lnTo>
                      <a:pt x="281" y="400"/>
                    </a:lnTo>
                    <a:lnTo>
                      <a:pt x="279" y="401"/>
                    </a:lnTo>
                    <a:lnTo>
                      <a:pt x="277" y="403"/>
                    </a:lnTo>
                    <a:lnTo>
                      <a:pt x="274" y="405"/>
                    </a:lnTo>
                    <a:lnTo>
                      <a:pt x="272" y="407"/>
                    </a:lnTo>
                    <a:lnTo>
                      <a:pt x="272" y="409"/>
                    </a:lnTo>
                    <a:lnTo>
                      <a:pt x="272" y="411"/>
                    </a:lnTo>
                    <a:lnTo>
                      <a:pt x="274" y="413"/>
                    </a:lnTo>
                    <a:lnTo>
                      <a:pt x="277" y="415"/>
                    </a:lnTo>
                    <a:lnTo>
                      <a:pt x="279" y="416"/>
                    </a:lnTo>
                    <a:lnTo>
                      <a:pt x="281" y="417"/>
                    </a:lnTo>
                    <a:lnTo>
                      <a:pt x="316" y="430"/>
                    </a:lnTo>
                    <a:lnTo>
                      <a:pt x="348" y="442"/>
                    </a:lnTo>
                    <a:lnTo>
                      <a:pt x="377" y="454"/>
                    </a:lnTo>
                    <a:lnTo>
                      <a:pt x="406" y="465"/>
                    </a:lnTo>
                    <a:lnTo>
                      <a:pt x="433" y="477"/>
                    </a:lnTo>
                    <a:lnTo>
                      <a:pt x="460" y="488"/>
                    </a:lnTo>
                    <a:lnTo>
                      <a:pt x="485" y="501"/>
                    </a:lnTo>
                    <a:lnTo>
                      <a:pt x="512" y="513"/>
                    </a:lnTo>
                    <a:lnTo>
                      <a:pt x="539" y="527"/>
                    </a:lnTo>
                    <a:lnTo>
                      <a:pt x="566" y="541"/>
                    </a:lnTo>
                    <a:lnTo>
                      <a:pt x="477" y="519"/>
                    </a:lnTo>
                    <a:lnTo>
                      <a:pt x="394" y="491"/>
                    </a:lnTo>
                    <a:lnTo>
                      <a:pt x="316" y="462"/>
                    </a:lnTo>
                    <a:lnTo>
                      <a:pt x="245" y="429"/>
                    </a:lnTo>
                    <a:lnTo>
                      <a:pt x="181" y="392"/>
                    </a:lnTo>
                    <a:lnTo>
                      <a:pt x="127" y="352"/>
                    </a:lnTo>
                    <a:lnTo>
                      <a:pt x="80" y="311"/>
                    </a:lnTo>
                    <a:lnTo>
                      <a:pt x="41" y="267"/>
                    </a:lnTo>
                    <a:lnTo>
                      <a:pt x="14" y="222"/>
                    </a:lnTo>
                    <a:lnTo>
                      <a:pt x="0" y="174"/>
                    </a:lnTo>
                    <a:lnTo>
                      <a:pt x="2" y="151"/>
                    </a:lnTo>
                    <a:lnTo>
                      <a:pt x="4" y="128"/>
                    </a:lnTo>
                    <a:lnTo>
                      <a:pt x="9" y="106"/>
                    </a:lnTo>
                    <a:lnTo>
                      <a:pt x="17" y="86"/>
                    </a:lnTo>
                    <a:lnTo>
                      <a:pt x="26" y="66"/>
                    </a:lnTo>
                    <a:lnTo>
                      <a:pt x="39" y="49"/>
                    </a:lnTo>
                    <a:lnTo>
                      <a:pt x="56" y="33"/>
                    </a:lnTo>
                    <a:lnTo>
                      <a:pt x="76" y="19"/>
                    </a:lnTo>
                    <a:lnTo>
                      <a:pt x="100" y="9"/>
                    </a:lnTo>
                    <a:lnTo>
                      <a:pt x="132" y="1"/>
                    </a:lnTo>
                    <a:lnTo>
                      <a:pt x="215" y="0"/>
                    </a:lnTo>
                    <a:lnTo>
                      <a:pt x="294" y="8"/>
                    </a:lnTo>
                    <a:lnTo>
                      <a:pt x="367" y="24"/>
                    </a:lnTo>
                    <a:lnTo>
                      <a:pt x="436" y="47"/>
                    </a:lnTo>
                    <a:lnTo>
                      <a:pt x="497" y="74"/>
                    </a:lnTo>
                    <a:lnTo>
                      <a:pt x="556" y="106"/>
                    </a:lnTo>
                    <a:lnTo>
                      <a:pt x="607" y="139"/>
                    </a:lnTo>
                    <a:lnTo>
                      <a:pt x="654" y="174"/>
                    </a:lnTo>
                    <a:lnTo>
                      <a:pt x="696" y="208"/>
                    </a:lnTo>
                    <a:lnTo>
                      <a:pt x="730" y="239"/>
                    </a:lnTo>
                    <a:close/>
                  </a:path>
                </a:pathLst>
              </a:custGeom>
              <a:solidFill>
                <a:srgbClr val="B347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2400"/>
              </a:p>
            </p:txBody>
          </p:sp>
        </p:grpSp>
        <p:sp>
          <p:nvSpPr>
            <p:cNvPr id="18512" name="Rectangle 59">
              <a:extLst>
                <a:ext uri="{FF2B5EF4-FFF2-40B4-BE49-F238E27FC236}">
                  <a16:creationId xmlns:a16="http://schemas.microsoft.com/office/drawing/2014/main" id="{223F624E-2058-4E14-8565-6A6C295EADA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17" y="1238"/>
              <a:ext cx="4338" cy="2400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lnSpc>
                  <a:spcPct val="150000"/>
                </a:lnSpc>
                <a:spcBef>
                  <a:spcPct val="0"/>
                </a:spcBef>
                <a:buFontTx/>
                <a:buNone/>
              </a:pPr>
              <a:r>
                <a:rPr lang="en-US" altLang="en-US" sz="3733" b="1">
                  <a:latin typeface=".VnTime" panose="020B7200000000000000" pitchFamily="34" charset="0"/>
                </a:rPr>
                <a:t>           </a:t>
              </a:r>
            </a:p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3733" b="1">
                  <a:latin typeface=".VnTime" panose="020B7200000000000000" pitchFamily="34" charset="0"/>
                </a:rPr>
                <a:t>            </a:t>
              </a:r>
              <a:r>
                <a:rPr lang="en-US" altLang="en-US" sz="3733" b="1">
                  <a:latin typeface="Times New Roman" panose="02020603050405020304" pitchFamily="18" charset="0"/>
                  <a:cs typeface="Times New Roman" panose="02020603050405020304" pitchFamily="18" charset="0"/>
                </a:rPr>
                <a:t>(18 + 12) : 3 </a:t>
              </a:r>
            </a:p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3733" b="1">
                  <a:latin typeface=".VnTime" panose="020B7200000000000000" pitchFamily="34" charset="0"/>
                </a:rPr>
                <a:t>         </a:t>
              </a:r>
              <a:r>
                <a:rPr lang="en-US" altLang="en-US" sz="3733" b="1">
                  <a:latin typeface="Times New Roman" panose="02020603050405020304" pitchFamily="18" charset="0"/>
                  <a:cs typeface="Times New Roman" panose="02020603050405020304" pitchFamily="18" charset="0"/>
                </a:rPr>
                <a:t>= 18 : 3  +  12 : 3</a:t>
              </a:r>
            </a:p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3733" b="1">
                  <a:latin typeface=".VnTime" panose="020B7200000000000000" pitchFamily="34" charset="0"/>
                </a:rPr>
                <a:t>         </a:t>
              </a:r>
              <a:r>
                <a:rPr lang="en-US" altLang="en-US" sz="3733" b="1">
                  <a:latin typeface="Times New Roman" panose="02020603050405020304" pitchFamily="18" charset="0"/>
                  <a:cs typeface="Times New Roman" panose="02020603050405020304" pitchFamily="18" charset="0"/>
                </a:rPr>
                <a:t>=      6    +      4 </a:t>
              </a:r>
            </a:p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3733" b="1">
                  <a:latin typeface=".VnTime" panose="020B7200000000000000" pitchFamily="34" charset="0"/>
                </a:rPr>
                <a:t>         </a:t>
              </a:r>
              <a:r>
                <a:rPr lang="en-US" altLang="en-US" sz="3733" b="1">
                  <a:latin typeface="Times New Roman" panose="02020603050405020304" pitchFamily="18" charset="0"/>
                  <a:cs typeface="Times New Roman" panose="02020603050405020304" pitchFamily="18" charset="0"/>
                </a:rPr>
                <a:t>=     10</a:t>
              </a:r>
            </a:p>
          </p:txBody>
        </p:sp>
        <p:grpSp>
          <p:nvGrpSpPr>
            <p:cNvPr id="18513" name="Group 60">
              <a:extLst>
                <a:ext uri="{FF2B5EF4-FFF2-40B4-BE49-F238E27FC236}">
                  <a16:creationId xmlns:a16="http://schemas.microsoft.com/office/drawing/2014/main" id="{80F204F7-AE90-4471-AA7B-8E3980A9F733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26" y="1515"/>
              <a:ext cx="5350" cy="528"/>
              <a:chOff x="211" y="1521"/>
              <a:chExt cx="5350" cy="528"/>
            </a:xfrm>
          </p:grpSpPr>
          <p:sp>
            <p:nvSpPr>
              <p:cNvPr id="18514" name="Freeform 61">
                <a:extLst>
                  <a:ext uri="{FF2B5EF4-FFF2-40B4-BE49-F238E27FC236}">
                    <a16:creationId xmlns:a16="http://schemas.microsoft.com/office/drawing/2014/main" id="{20CC0D7D-D156-47B4-A950-3C0849A2089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125" y="1521"/>
                <a:ext cx="414" cy="159"/>
              </a:xfrm>
              <a:custGeom>
                <a:avLst/>
                <a:gdLst>
                  <a:gd name="T0" fmla="*/ 405 w 414"/>
                  <a:gd name="T1" fmla="*/ 90 h 159"/>
                  <a:gd name="T2" fmla="*/ 410 w 414"/>
                  <a:gd name="T3" fmla="*/ 97 h 159"/>
                  <a:gd name="T4" fmla="*/ 412 w 414"/>
                  <a:gd name="T5" fmla="*/ 103 h 159"/>
                  <a:gd name="T6" fmla="*/ 414 w 414"/>
                  <a:gd name="T7" fmla="*/ 110 h 159"/>
                  <a:gd name="T8" fmla="*/ 414 w 414"/>
                  <a:gd name="T9" fmla="*/ 116 h 159"/>
                  <a:gd name="T10" fmla="*/ 414 w 414"/>
                  <a:gd name="T11" fmla="*/ 122 h 159"/>
                  <a:gd name="T12" fmla="*/ 412 w 414"/>
                  <a:gd name="T13" fmla="*/ 128 h 159"/>
                  <a:gd name="T14" fmla="*/ 407 w 414"/>
                  <a:gd name="T15" fmla="*/ 134 h 159"/>
                  <a:gd name="T16" fmla="*/ 400 w 414"/>
                  <a:gd name="T17" fmla="*/ 138 h 159"/>
                  <a:gd name="T18" fmla="*/ 392 w 414"/>
                  <a:gd name="T19" fmla="*/ 143 h 159"/>
                  <a:gd name="T20" fmla="*/ 380 w 414"/>
                  <a:gd name="T21" fmla="*/ 145 h 159"/>
                  <a:gd name="T22" fmla="*/ 380 w 414"/>
                  <a:gd name="T23" fmla="*/ 158 h 159"/>
                  <a:gd name="T24" fmla="*/ 368 w 414"/>
                  <a:gd name="T25" fmla="*/ 159 h 159"/>
                  <a:gd name="T26" fmla="*/ 356 w 414"/>
                  <a:gd name="T27" fmla="*/ 159 h 159"/>
                  <a:gd name="T28" fmla="*/ 346 w 414"/>
                  <a:gd name="T29" fmla="*/ 158 h 159"/>
                  <a:gd name="T30" fmla="*/ 334 w 414"/>
                  <a:gd name="T31" fmla="*/ 156 h 159"/>
                  <a:gd name="T32" fmla="*/ 324 w 414"/>
                  <a:gd name="T33" fmla="*/ 152 h 159"/>
                  <a:gd name="T34" fmla="*/ 311 w 414"/>
                  <a:gd name="T35" fmla="*/ 149 h 159"/>
                  <a:gd name="T36" fmla="*/ 302 w 414"/>
                  <a:gd name="T37" fmla="*/ 145 h 159"/>
                  <a:gd name="T38" fmla="*/ 289 w 414"/>
                  <a:gd name="T39" fmla="*/ 142 h 159"/>
                  <a:gd name="T40" fmla="*/ 277 w 414"/>
                  <a:gd name="T41" fmla="*/ 140 h 159"/>
                  <a:gd name="T42" fmla="*/ 265 w 414"/>
                  <a:gd name="T43" fmla="*/ 137 h 159"/>
                  <a:gd name="T44" fmla="*/ 265 w 414"/>
                  <a:gd name="T45" fmla="*/ 125 h 159"/>
                  <a:gd name="T46" fmla="*/ 235 w 414"/>
                  <a:gd name="T47" fmla="*/ 113 h 159"/>
                  <a:gd name="T48" fmla="*/ 206 w 414"/>
                  <a:gd name="T49" fmla="*/ 103 h 159"/>
                  <a:gd name="T50" fmla="*/ 174 w 414"/>
                  <a:gd name="T51" fmla="*/ 93 h 159"/>
                  <a:gd name="T52" fmla="*/ 142 w 414"/>
                  <a:gd name="T53" fmla="*/ 82 h 159"/>
                  <a:gd name="T54" fmla="*/ 113 w 414"/>
                  <a:gd name="T55" fmla="*/ 72 h 159"/>
                  <a:gd name="T56" fmla="*/ 84 w 414"/>
                  <a:gd name="T57" fmla="*/ 61 h 159"/>
                  <a:gd name="T58" fmla="*/ 59 w 414"/>
                  <a:gd name="T59" fmla="*/ 48 h 159"/>
                  <a:gd name="T60" fmla="*/ 34 w 414"/>
                  <a:gd name="T61" fmla="*/ 34 h 159"/>
                  <a:gd name="T62" fmla="*/ 15 w 414"/>
                  <a:gd name="T63" fmla="*/ 20 h 159"/>
                  <a:gd name="T64" fmla="*/ 0 w 414"/>
                  <a:gd name="T65" fmla="*/ 1 h 159"/>
                  <a:gd name="T66" fmla="*/ 42 w 414"/>
                  <a:gd name="T67" fmla="*/ 0 h 159"/>
                  <a:gd name="T68" fmla="*/ 81 w 414"/>
                  <a:gd name="T69" fmla="*/ 0 h 159"/>
                  <a:gd name="T70" fmla="*/ 123 w 414"/>
                  <a:gd name="T71" fmla="*/ 4 h 159"/>
                  <a:gd name="T72" fmla="*/ 162 w 414"/>
                  <a:gd name="T73" fmla="*/ 9 h 159"/>
                  <a:gd name="T74" fmla="*/ 201 w 414"/>
                  <a:gd name="T75" fmla="*/ 17 h 159"/>
                  <a:gd name="T76" fmla="*/ 238 w 414"/>
                  <a:gd name="T77" fmla="*/ 25 h 159"/>
                  <a:gd name="T78" fmla="*/ 275 w 414"/>
                  <a:gd name="T79" fmla="*/ 36 h 159"/>
                  <a:gd name="T80" fmla="*/ 311 w 414"/>
                  <a:gd name="T81" fmla="*/ 47 h 159"/>
                  <a:gd name="T82" fmla="*/ 346 w 414"/>
                  <a:gd name="T83" fmla="*/ 58 h 159"/>
                  <a:gd name="T84" fmla="*/ 380 w 414"/>
                  <a:gd name="T85" fmla="*/ 70 h 159"/>
                  <a:gd name="T86" fmla="*/ 405 w 414"/>
                  <a:gd name="T87" fmla="*/ 90 h 159"/>
                  <a:gd name="T88" fmla="*/ 405 w 414"/>
                  <a:gd name="T89" fmla="*/ 90 h 159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w 414"/>
                  <a:gd name="T136" fmla="*/ 0 h 159"/>
                  <a:gd name="T137" fmla="*/ 414 w 414"/>
                  <a:gd name="T138" fmla="*/ 159 h 159"/>
                </a:gdLst>
                <a:ahLst/>
                <a:cxnLst>
                  <a:cxn ang="T90">
                    <a:pos x="T0" y="T1"/>
                  </a:cxn>
                  <a:cxn ang="T91">
                    <a:pos x="T2" y="T3"/>
                  </a:cxn>
                  <a:cxn ang="T92">
                    <a:pos x="T4" y="T5"/>
                  </a:cxn>
                  <a:cxn ang="T93">
                    <a:pos x="T6" y="T7"/>
                  </a:cxn>
                  <a:cxn ang="T94">
                    <a:pos x="T8" y="T9"/>
                  </a:cxn>
                  <a:cxn ang="T95">
                    <a:pos x="T10" y="T11"/>
                  </a:cxn>
                  <a:cxn ang="T96">
                    <a:pos x="T12" y="T13"/>
                  </a:cxn>
                  <a:cxn ang="T97">
                    <a:pos x="T14" y="T15"/>
                  </a:cxn>
                  <a:cxn ang="T98">
                    <a:pos x="T16" y="T17"/>
                  </a:cxn>
                  <a:cxn ang="T99">
                    <a:pos x="T18" y="T19"/>
                  </a:cxn>
                  <a:cxn ang="T100">
                    <a:pos x="T20" y="T21"/>
                  </a:cxn>
                  <a:cxn ang="T101">
                    <a:pos x="T22" y="T23"/>
                  </a:cxn>
                  <a:cxn ang="T102">
                    <a:pos x="T24" y="T25"/>
                  </a:cxn>
                  <a:cxn ang="T103">
                    <a:pos x="T26" y="T27"/>
                  </a:cxn>
                  <a:cxn ang="T104">
                    <a:pos x="T28" y="T29"/>
                  </a:cxn>
                  <a:cxn ang="T105">
                    <a:pos x="T30" y="T31"/>
                  </a:cxn>
                  <a:cxn ang="T106">
                    <a:pos x="T32" y="T33"/>
                  </a:cxn>
                  <a:cxn ang="T107">
                    <a:pos x="T34" y="T35"/>
                  </a:cxn>
                  <a:cxn ang="T108">
                    <a:pos x="T36" y="T37"/>
                  </a:cxn>
                  <a:cxn ang="T109">
                    <a:pos x="T38" y="T39"/>
                  </a:cxn>
                  <a:cxn ang="T110">
                    <a:pos x="T40" y="T41"/>
                  </a:cxn>
                  <a:cxn ang="T111">
                    <a:pos x="T42" y="T43"/>
                  </a:cxn>
                  <a:cxn ang="T112">
                    <a:pos x="T44" y="T45"/>
                  </a:cxn>
                  <a:cxn ang="T113">
                    <a:pos x="T46" y="T47"/>
                  </a:cxn>
                  <a:cxn ang="T114">
                    <a:pos x="T48" y="T49"/>
                  </a:cxn>
                  <a:cxn ang="T115">
                    <a:pos x="T50" y="T51"/>
                  </a:cxn>
                  <a:cxn ang="T116">
                    <a:pos x="T52" y="T53"/>
                  </a:cxn>
                  <a:cxn ang="T117">
                    <a:pos x="T54" y="T55"/>
                  </a:cxn>
                  <a:cxn ang="T118">
                    <a:pos x="T56" y="T57"/>
                  </a:cxn>
                  <a:cxn ang="T119">
                    <a:pos x="T58" y="T59"/>
                  </a:cxn>
                  <a:cxn ang="T120">
                    <a:pos x="T60" y="T61"/>
                  </a:cxn>
                  <a:cxn ang="T121">
                    <a:pos x="T62" y="T63"/>
                  </a:cxn>
                  <a:cxn ang="T122">
                    <a:pos x="T64" y="T65"/>
                  </a:cxn>
                  <a:cxn ang="T123">
                    <a:pos x="T66" y="T67"/>
                  </a:cxn>
                  <a:cxn ang="T124">
                    <a:pos x="T68" y="T69"/>
                  </a:cxn>
                  <a:cxn ang="T125">
                    <a:pos x="T70" y="T71"/>
                  </a:cxn>
                  <a:cxn ang="T126">
                    <a:pos x="T72" y="T73"/>
                  </a:cxn>
                  <a:cxn ang="T127">
                    <a:pos x="T74" y="T75"/>
                  </a:cxn>
                  <a:cxn ang="T128">
                    <a:pos x="T76" y="T77"/>
                  </a:cxn>
                  <a:cxn ang="T129">
                    <a:pos x="T78" y="T79"/>
                  </a:cxn>
                  <a:cxn ang="T130">
                    <a:pos x="T80" y="T81"/>
                  </a:cxn>
                  <a:cxn ang="T131">
                    <a:pos x="T82" y="T83"/>
                  </a:cxn>
                  <a:cxn ang="T132">
                    <a:pos x="T84" y="T85"/>
                  </a:cxn>
                  <a:cxn ang="T133">
                    <a:pos x="T86" y="T87"/>
                  </a:cxn>
                  <a:cxn ang="T134">
                    <a:pos x="T88" y="T89"/>
                  </a:cxn>
                </a:cxnLst>
                <a:rect l="T135" t="T136" r="T137" b="T138"/>
                <a:pathLst>
                  <a:path w="414" h="159">
                    <a:moveTo>
                      <a:pt x="405" y="90"/>
                    </a:moveTo>
                    <a:lnTo>
                      <a:pt x="410" y="97"/>
                    </a:lnTo>
                    <a:lnTo>
                      <a:pt x="412" y="103"/>
                    </a:lnTo>
                    <a:lnTo>
                      <a:pt x="414" y="110"/>
                    </a:lnTo>
                    <a:lnTo>
                      <a:pt x="414" y="116"/>
                    </a:lnTo>
                    <a:lnTo>
                      <a:pt x="414" y="122"/>
                    </a:lnTo>
                    <a:lnTo>
                      <a:pt x="412" y="128"/>
                    </a:lnTo>
                    <a:lnTo>
                      <a:pt x="407" y="134"/>
                    </a:lnTo>
                    <a:lnTo>
                      <a:pt x="400" y="138"/>
                    </a:lnTo>
                    <a:lnTo>
                      <a:pt x="392" y="143"/>
                    </a:lnTo>
                    <a:lnTo>
                      <a:pt x="380" y="145"/>
                    </a:lnTo>
                    <a:lnTo>
                      <a:pt x="380" y="158"/>
                    </a:lnTo>
                    <a:lnTo>
                      <a:pt x="368" y="159"/>
                    </a:lnTo>
                    <a:lnTo>
                      <a:pt x="356" y="159"/>
                    </a:lnTo>
                    <a:lnTo>
                      <a:pt x="346" y="158"/>
                    </a:lnTo>
                    <a:lnTo>
                      <a:pt x="334" y="156"/>
                    </a:lnTo>
                    <a:lnTo>
                      <a:pt x="324" y="152"/>
                    </a:lnTo>
                    <a:lnTo>
                      <a:pt x="311" y="149"/>
                    </a:lnTo>
                    <a:lnTo>
                      <a:pt x="302" y="145"/>
                    </a:lnTo>
                    <a:lnTo>
                      <a:pt x="289" y="142"/>
                    </a:lnTo>
                    <a:lnTo>
                      <a:pt x="277" y="140"/>
                    </a:lnTo>
                    <a:lnTo>
                      <a:pt x="265" y="137"/>
                    </a:lnTo>
                    <a:lnTo>
                      <a:pt x="265" y="125"/>
                    </a:lnTo>
                    <a:lnTo>
                      <a:pt x="235" y="113"/>
                    </a:lnTo>
                    <a:lnTo>
                      <a:pt x="206" y="103"/>
                    </a:lnTo>
                    <a:lnTo>
                      <a:pt x="174" y="93"/>
                    </a:lnTo>
                    <a:lnTo>
                      <a:pt x="142" y="82"/>
                    </a:lnTo>
                    <a:lnTo>
                      <a:pt x="113" y="72"/>
                    </a:lnTo>
                    <a:lnTo>
                      <a:pt x="84" y="61"/>
                    </a:lnTo>
                    <a:lnTo>
                      <a:pt x="59" y="48"/>
                    </a:lnTo>
                    <a:lnTo>
                      <a:pt x="34" y="34"/>
                    </a:lnTo>
                    <a:lnTo>
                      <a:pt x="15" y="20"/>
                    </a:lnTo>
                    <a:lnTo>
                      <a:pt x="0" y="1"/>
                    </a:lnTo>
                    <a:lnTo>
                      <a:pt x="42" y="0"/>
                    </a:lnTo>
                    <a:lnTo>
                      <a:pt x="81" y="0"/>
                    </a:lnTo>
                    <a:lnTo>
                      <a:pt x="123" y="4"/>
                    </a:lnTo>
                    <a:lnTo>
                      <a:pt x="162" y="9"/>
                    </a:lnTo>
                    <a:lnTo>
                      <a:pt x="201" y="17"/>
                    </a:lnTo>
                    <a:lnTo>
                      <a:pt x="238" y="25"/>
                    </a:lnTo>
                    <a:lnTo>
                      <a:pt x="275" y="36"/>
                    </a:lnTo>
                    <a:lnTo>
                      <a:pt x="311" y="47"/>
                    </a:lnTo>
                    <a:lnTo>
                      <a:pt x="346" y="58"/>
                    </a:lnTo>
                    <a:lnTo>
                      <a:pt x="380" y="70"/>
                    </a:lnTo>
                    <a:lnTo>
                      <a:pt x="405" y="90"/>
                    </a:lnTo>
                    <a:close/>
                  </a:path>
                </a:pathLst>
              </a:custGeom>
              <a:solidFill>
                <a:srgbClr val="CCF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2400"/>
              </a:p>
            </p:txBody>
          </p:sp>
          <p:sp>
            <p:nvSpPr>
              <p:cNvPr id="18515" name="Freeform 62">
                <a:extLst>
                  <a:ext uri="{FF2B5EF4-FFF2-40B4-BE49-F238E27FC236}">
                    <a16:creationId xmlns:a16="http://schemas.microsoft.com/office/drawing/2014/main" id="{AB00B451-5620-49D5-B583-AC0ECD5629F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5" y="1575"/>
                <a:ext cx="486" cy="153"/>
              </a:xfrm>
              <a:custGeom>
                <a:avLst/>
                <a:gdLst>
                  <a:gd name="T0" fmla="*/ 486 w 486"/>
                  <a:gd name="T1" fmla="*/ 33 h 153"/>
                  <a:gd name="T2" fmla="*/ 446 w 486"/>
                  <a:gd name="T3" fmla="*/ 50 h 153"/>
                  <a:gd name="T4" fmla="*/ 405 w 486"/>
                  <a:gd name="T5" fmla="*/ 65 h 153"/>
                  <a:gd name="T6" fmla="*/ 361 w 486"/>
                  <a:gd name="T7" fmla="*/ 79 h 153"/>
                  <a:gd name="T8" fmla="*/ 316 w 486"/>
                  <a:gd name="T9" fmla="*/ 90 h 153"/>
                  <a:gd name="T10" fmla="*/ 272 w 486"/>
                  <a:gd name="T11" fmla="*/ 102 h 153"/>
                  <a:gd name="T12" fmla="*/ 228 w 486"/>
                  <a:gd name="T13" fmla="*/ 113 h 153"/>
                  <a:gd name="T14" fmla="*/ 182 w 486"/>
                  <a:gd name="T15" fmla="*/ 122 h 153"/>
                  <a:gd name="T16" fmla="*/ 138 w 486"/>
                  <a:gd name="T17" fmla="*/ 132 h 153"/>
                  <a:gd name="T18" fmla="*/ 91 w 486"/>
                  <a:gd name="T19" fmla="*/ 143 h 153"/>
                  <a:gd name="T20" fmla="*/ 44 w 486"/>
                  <a:gd name="T21" fmla="*/ 153 h 153"/>
                  <a:gd name="T22" fmla="*/ 57 w 486"/>
                  <a:gd name="T23" fmla="*/ 148 h 153"/>
                  <a:gd name="T24" fmla="*/ 44 w 486"/>
                  <a:gd name="T25" fmla="*/ 147 h 153"/>
                  <a:gd name="T26" fmla="*/ 37 w 486"/>
                  <a:gd name="T27" fmla="*/ 145 h 153"/>
                  <a:gd name="T28" fmla="*/ 30 w 486"/>
                  <a:gd name="T29" fmla="*/ 140 h 153"/>
                  <a:gd name="T30" fmla="*/ 25 w 486"/>
                  <a:gd name="T31" fmla="*/ 135 h 153"/>
                  <a:gd name="T32" fmla="*/ 22 w 486"/>
                  <a:gd name="T33" fmla="*/ 129 h 153"/>
                  <a:gd name="T34" fmla="*/ 20 w 486"/>
                  <a:gd name="T35" fmla="*/ 123 h 153"/>
                  <a:gd name="T36" fmla="*/ 15 w 486"/>
                  <a:gd name="T37" fmla="*/ 116 h 153"/>
                  <a:gd name="T38" fmla="*/ 13 w 486"/>
                  <a:gd name="T39" fmla="*/ 110 h 153"/>
                  <a:gd name="T40" fmla="*/ 8 w 486"/>
                  <a:gd name="T41" fmla="*/ 104 h 153"/>
                  <a:gd name="T42" fmla="*/ 0 w 486"/>
                  <a:gd name="T43" fmla="*/ 98 h 153"/>
                  <a:gd name="T44" fmla="*/ 30 w 486"/>
                  <a:gd name="T45" fmla="*/ 81 h 153"/>
                  <a:gd name="T46" fmla="*/ 64 w 486"/>
                  <a:gd name="T47" fmla="*/ 66 h 153"/>
                  <a:gd name="T48" fmla="*/ 101 w 486"/>
                  <a:gd name="T49" fmla="*/ 54 h 153"/>
                  <a:gd name="T50" fmla="*/ 142 w 486"/>
                  <a:gd name="T51" fmla="*/ 43 h 153"/>
                  <a:gd name="T52" fmla="*/ 187 w 486"/>
                  <a:gd name="T53" fmla="*/ 34 h 153"/>
                  <a:gd name="T54" fmla="*/ 231 w 486"/>
                  <a:gd name="T55" fmla="*/ 26 h 153"/>
                  <a:gd name="T56" fmla="*/ 277 w 486"/>
                  <a:gd name="T57" fmla="*/ 19 h 153"/>
                  <a:gd name="T58" fmla="*/ 324 w 486"/>
                  <a:gd name="T59" fmla="*/ 12 h 153"/>
                  <a:gd name="T60" fmla="*/ 370 w 486"/>
                  <a:gd name="T61" fmla="*/ 7 h 153"/>
                  <a:gd name="T62" fmla="*/ 417 w 486"/>
                  <a:gd name="T63" fmla="*/ 1 h 153"/>
                  <a:gd name="T64" fmla="*/ 432 w 486"/>
                  <a:gd name="T65" fmla="*/ 0 h 153"/>
                  <a:gd name="T66" fmla="*/ 444 w 486"/>
                  <a:gd name="T67" fmla="*/ 1 h 153"/>
                  <a:gd name="T68" fmla="*/ 454 w 486"/>
                  <a:gd name="T69" fmla="*/ 4 h 153"/>
                  <a:gd name="T70" fmla="*/ 459 w 486"/>
                  <a:gd name="T71" fmla="*/ 8 h 153"/>
                  <a:gd name="T72" fmla="*/ 464 w 486"/>
                  <a:gd name="T73" fmla="*/ 12 h 153"/>
                  <a:gd name="T74" fmla="*/ 468 w 486"/>
                  <a:gd name="T75" fmla="*/ 17 h 153"/>
                  <a:gd name="T76" fmla="*/ 471 w 486"/>
                  <a:gd name="T77" fmla="*/ 22 h 153"/>
                  <a:gd name="T78" fmla="*/ 476 w 486"/>
                  <a:gd name="T79" fmla="*/ 26 h 153"/>
                  <a:gd name="T80" fmla="*/ 481 w 486"/>
                  <a:gd name="T81" fmla="*/ 31 h 153"/>
                  <a:gd name="T82" fmla="*/ 486 w 486"/>
                  <a:gd name="T83" fmla="*/ 33 h 153"/>
                  <a:gd name="T84" fmla="*/ 486 w 486"/>
                  <a:gd name="T85" fmla="*/ 33 h 153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w 486"/>
                  <a:gd name="T130" fmla="*/ 0 h 153"/>
                  <a:gd name="T131" fmla="*/ 486 w 486"/>
                  <a:gd name="T132" fmla="*/ 153 h 153"/>
                </a:gdLst>
                <a:ahLst/>
                <a:cxnLst>
                  <a:cxn ang="T86">
                    <a:pos x="T0" y="T1"/>
                  </a:cxn>
                  <a:cxn ang="T87">
                    <a:pos x="T2" y="T3"/>
                  </a:cxn>
                  <a:cxn ang="T88">
                    <a:pos x="T4" y="T5"/>
                  </a:cxn>
                  <a:cxn ang="T89">
                    <a:pos x="T6" y="T7"/>
                  </a:cxn>
                  <a:cxn ang="T90">
                    <a:pos x="T8" y="T9"/>
                  </a:cxn>
                  <a:cxn ang="T91">
                    <a:pos x="T10" y="T11"/>
                  </a:cxn>
                  <a:cxn ang="T92">
                    <a:pos x="T12" y="T13"/>
                  </a:cxn>
                  <a:cxn ang="T93">
                    <a:pos x="T14" y="T15"/>
                  </a:cxn>
                  <a:cxn ang="T94">
                    <a:pos x="T16" y="T17"/>
                  </a:cxn>
                  <a:cxn ang="T95">
                    <a:pos x="T18" y="T19"/>
                  </a:cxn>
                  <a:cxn ang="T96">
                    <a:pos x="T20" y="T21"/>
                  </a:cxn>
                  <a:cxn ang="T97">
                    <a:pos x="T22" y="T23"/>
                  </a:cxn>
                  <a:cxn ang="T98">
                    <a:pos x="T24" y="T25"/>
                  </a:cxn>
                  <a:cxn ang="T99">
                    <a:pos x="T26" y="T27"/>
                  </a:cxn>
                  <a:cxn ang="T100">
                    <a:pos x="T28" y="T29"/>
                  </a:cxn>
                  <a:cxn ang="T101">
                    <a:pos x="T30" y="T31"/>
                  </a:cxn>
                  <a:cxn ang="T102">
                    <a:pos x="T32" y="T33"/>
                  </a:cxn>
                  <a:cxn ang="T103">
                    <a:pos x="T34" y="T35"/>
                  </a:cxn>
                  <a:cxn ang="T104">
                    <a:pos x="T36" y="T37"/>
                  </a:cxn>
                  <a:cxn ang="T105">
                    <a:pos x="T38" y="T39"/>
                  </a:cxn>
                  <a:cxn ang="T106">
                    <a:pos x="T40" y="T41"/>
                  </a:cxn>
                  <a:cxn ang="T107">
                    <a:pos x="T42" y="T43"/>
                  </a:cxn>
                  <a:cxn ang="T108">
                    <a:pos x="T44" y="T45"/>
                  </a:cxn>
                  <a:cxn ang="T109">
                    <a:pos x="T46" y="T47"/>
                  </a:cxn>
                  <a:cxn ang="T110">
                    <a:pos x="T48" y="T49"/>
                  </a:cxn>
                  <a:cxn ang="T111">
                    <a:pos x="T50" y="T51"/>
                  </a:cxn>
                  <a:cxn ang="T112">
                    <a:pos x="T52" y="T53"/>
                  </a:cxn>
                  <a:cxn ang="T113">
                    <a:pos x="T54" y="T55"/>
                  </a:cxn>
                  <a:cxn ang="T114">
                    <a:pos x="T56" y="T57"/>
                  </a:cxn>
                  <a:cxn ang="T115">
                    <a:pos x="T58" y="T59"/>
                  </a:cxn>
                  <a:cxn ang="T116">
                    <a:pos x="T60" y="T61"/>
                  </a:cxn>
                  <a:cxn ang="T117">
                    <a:pos x="T62" y="T63"/>
                  </a:cxn>
                  <a:cxn ang="T118">
                    <a:pos x="T64" y="T65"/>
                  </a:cxn>
                  <a:cxn ang="T119">
                    <a:pos x="T66" y="T67"/>
                  </a:cxn>
                  <a:cxn ang="T120">
                    <a:pos x="T68" y="T69"/>
                  </a:cxn>
                  <a:cxn ang="T121">
                    <a:pos x="T70" y="T71"/>
                  </a:cxn>
                  <a:cxn ang="T122">
                    <a:pos x="T72" y="T73"/>
                  </a:cxn>
                  <a:cxn ang="T123">
                    <a:pos x="T74" y="T75"/>
                  </a:cxn>
                  <a:cxn ang="T124">
                    <a:pos x="T76" y="T77"/>
                  </a:cxn>
                  <a:cxn ang="T125">
                    <a:pos x="T78" y="T79"/>
                  </a:cxn>
                  <a:cxn ang="T126">
                    <a:pos x="T80" y="T81"/>
                  </a:cxn>
                  <a:cxn ang="T127">
                    <a:pos x="T82" y="T83"/>
                  </a:cxn>
                  <a:cxn ang="T128">
                    <a:pos x="T84" y="T85"/>
                  </a:cxn>
                </a:cxnLst>
                <a:rect l="T129" t="T130" r="T131" b="T132"/>
                <a:pathLst>
                  <a:path w="486" h="153">
                    <a:moveTo>
                      <a:pt x="486" y="33"/>
                    </a:moveTo>
                    <a:lnTo>
                      <a:pt x="446" y="50"/>
                    </a:lnTo>
                    <a:lnTo>
                      <a:pt x="405" y="65"/>
                    </a:lnTo>
                    <a:lnTo>
                      <a:pt x="361" y="79"/>
                    </a:lnTo>
                    <a:lnTo>
                      <a:pt x="316" y="90"/>
                    </a:lnTo>
                    <a:lnTo>
                      <a:pt x="272" y="102"/>
                    </a:lnTo>
                    <a:lnTo>
                      <a:pt x="228" y="113"/>
                    </a:lnTo>
                    <a:lnTo>
                      <a:pt x="182" y="122"/>
                    </a:lnTo>
                    <a:lnTo>
                      <a:pt x="138" y="132"/>
                    </a:lnTo>
                    <a:lnTo>
                      <a:pt x="91" y="143"/>
                    </a:lnTo>
                    <a:lnTo>
                      <a:pt x="44" y="153"/>
                    </a:lnTo>
                    <a:lnTo>
                      <a:pt x="57" y="148"/>
                    </a:lnTo>
                    <a:lnTo>
                      <a:pt x="44" y="147"/>
                    </a:lnTo>
                    <a:lnTo>
                      <a:pt x="37" y="145"/>
                    </a:lnTo>
                    <a:lnTo>
                      <a:pt x="30" y="140"/>
                    </a:lnTo>
                    <a:lnTo>
                      <a:pt x="25" y="135"/>
                    </a:lnTo>
                    <a:lnTo>
                      <a:pt x="22" y="129"/>
                    </a:lnTo>
                    <a:lnTo>
                      <a:pt x="20" y="123"/>
                    </a:lnTo>
                    <a:lnTo>
                      <a:pt x="15" y="116"/>
                    </a:lnTo>
                    <a:lnTo>
                      <a:pt x="13" y="110"/>
                    </a:lnTo>
                    <a:lnTo>
                      <a:pt x="8" y="104"/>
                    </a:lnTo>
                    <a:lnTo>
                      <a:pt x="0" y="98"/>
                    </a:lnTo>
                    <a:lnTo>
                      <a:pt x="30" y="81"/>
                    </a:lnTo>
                    <a:lnTo>
                      <a:pt x="64" y="66"/>
                    </a:lnTo>
                    <a:lnTo>
                      <a:pt x="101" y="54"/>
                    </a:lnTo>
                    <a:lnTo>
                      <a:pt x="142" y="43"/>
                    </a:lnTo>
                    <a:lnTo>
                      <a:pt x="187" y="34"/>
                    </a:lnTo>
                    <a:lnTo>
                      <a:pt x="231" y="26"/>
                    </a:lnTo>
                    <a:lnTo>
                      <a:pt x="277" y="19"/>
                    </a:lnTo>
                    <a:lnTo>
                      <a:pt x="324" y="12"/>
                    </a:lnTo>
                    <a:lnTo>
                      <a:pt x="370" y="7"/>
                    </a:lnTo>
                    <a:lnTo>
                      <a:pt x="417" y="1"/>
                    </a:lnTo>
                    <a:lnTo>
                      <a:pt x="432" y="0"/>
                    </a:lnTo>
                    <a:lnTo>
                      <a:pt x="444" y="1"/>
                    </a:lnTo>
                    <a:lnTo>
                      <a:pt x="454" y="4"/>
                    </a:lnTo>
                    <a:lnTo>
                      <a:pt x="459" y="8"/>
                    </a:lnTo>
                    <a:lnTo>
                      <a:pt x="464" y="12"/>
                    </a:lnTo>
                    <a:lnTo>
                      <a:pt x="468" y="17"/>
                    </a:lnTo>
                    <a:lnTo>
                      <a:pt x="471" y="22"/>
                    </a:lnTo>
                    <a:lnTo>
                      <a:pt x="476" y="26"/>
                    </a:lnTo>
                    <a:lnTo>
                      <a:pt x="481" y="31"/>
                    </a:lnTo>
                    <a:lnTo>
                      <a:pt x="486" y="33"/>
                    </a:lnTo>
                    <a:close/>
                  </a:path>
                </a:pathLst>
              </a:custGeom>
              <a:solidFill>
                <a:srgbClr val="CCF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2400"/>
              </a:p>
            </p:txBody>
          </p:sp>
          <p:sp>
            <p:nvSpPr>
              <p:cNvPr id="18516" name="Freeform 63">
                <a:extLst>
                  <a:ext uri="{FF2B5EF4-FFF2-40B4-BE49-F238E27FC236}">
                    <a16:creationId xmlns:a16="http://schemas.microsoft.com/office/drawing/2014/main" id="{E39E0AF1-88A1-4051-BFF3-9FF801FEAF8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020" y="1621"/>
                <a:ext cx="541" cy="161"/>
              </a:xfrm>
              <a:custGeom>
                <a:avLst/>
                <a:gdLst>
                  <a:gd name="T0" fmla="*/ 522 w 541"/>
                  <a:gd name="T1" fmla="*/ 99 h 161"/>
                  <a:gd name="T2" fmla="*/ 527 w 541"/>
                  <a:gd name="T3" fmla="*/ 104 h 161"/>
                  <a:gd name="T4" fmla="*/ 534 w 541"/>
                  <a:gd name="T5" fmla="*/ 109 h 161"/>
                  <a:gd name="T6" fmla="*/ 537 w 541"/>
                  <a:gd name="T7" fmla="*/ 115 h 161"/>
                  <a:gd name="T8" fmla="*/ 541 w 541"/>
                  <a:gd name="T9" fmla="*/ 120 h 161"/>
                  <a:gd name="T10" fmla="*/ 541 w 541"/>
                  <a:gd name="T11" fmla="*/ 125 h 161"/>
                  <a:gd name="T12" fmla="*/ 541 w 541"/>
                  <a:gd name="T13" fmla="*/ 131 h 161"/>
                  <a:gd name="T14" fmla="*/ 541 w 541"/>
                  <a:gd name="T15" fmla="*/ 137 h 161"/>
                  <a:gd name="T16" fmla="*/ 537 w 541"/>
                  <a:gd name="T17" fmla="*/ 141 h 161"/>
                  <a:gd name="T18" fmla="*/ 529 w 541"/>
                  <a:gd name="T19" fmla="*/ 147 h 161"/>
                  <a:gd name="T20" fmla="*/ 522 w 541"/>
                  <a:gd name="T21" fmla="*/ 152 h 161"/>
                  <a:gd name="T22" fmla="*/ 502 w 541"/>
                  <a:gd name="T23" fmla="*/ 161 h 161"/>
                  <a:gd name="T24" fmla="*/ 456 w 541"/>
                  <a:gd name="T25" fmla="*/ 144 h 161"/>
                  <a:gd name="T26" fmla="*/ 402 w 541"/>
                  <a:gd name="T27" fmla="*/ 130 h 161"/>
                  <a:gd name="T28" fmla="*/ 345 w 541"/>
                  <a:gd name="T29" fmla="*/ 118 h 161"/>
                  <a:gd name="T30" fmla="*/ 289 w 541"/>
                  <a:gd name="T31" fmla="*/ 109 h 161"/>
                  <a:gd name="T32" fmla="*/ 230 w 541"/>
                  <a:gd name="T33" fmla="*/ 99 h 161"/>
                  <a:gd name="T34" fmla="*/ 174 w 541"/>
                  <a:gd name="T35" fmla="*/ 89 h 161"/>
                  <a:gd name="T36" fmla="*/ 122 w 541"/>
                  <a:gd name="T37" fmla="*/ 77 h 161"/>
                  <a:gd name="T38" fmla="*/ 73 w 541"/>
                  <a:gd name="T39" fmla="*/ 61 h 161"/>
                  <a:gd name="T40" fmla="*/ 32 w 541"/>
                  <a:gd name="T41" fmla="*/ 42 h 161"/>
                  <a:gd name="T42" fmla="*/ 0 w 541"/>
                  <a:gd name="T43" fmla="*/ 17 h 161"/>
                  <a:gd name="T44" fmla="*/ 7 w 541"/>
                  <a:gd name="T45" fmla="*/ 9 h 161"/>
                  <a:gd name="T46" fmla="*/ 19 w 541"/>
                  <a:gd name="T47" fmla="*/ 3 h 161"/>
                  <a:gd name="T48" fmla="*/ 37 w 541"/>
                  <a:gd name="T49" fmla="*/ 1 h 161"/>
                  <a:gd name="T50" fmla="*/ 59 w 541"/>
                  <a:gd name="T51" fmla="*/ 0 h 161"/>
                  <a:gd name="T52" fmla="*/ 81 w 541"/>
                  <a:gd name="T53" fmla="*/ 0 h 161"/>
                  <a:gd name="T54" fmla="*/ 105 w 541"/>
                  <a:gd name="T55" fmla="*/ 2 h 161"/>
                  <a:gd name="T56" fmla="*/ 130 w 541"/>
                  <a:gd name="T57" fmla="*/ 4 h 161"/>
                  <a:gd name="T58" fmla="*/ 152 w 541"/>
                  <a:gd name="T59" fmla="*/ 6 h 161"/>
                  <a:gd name="T60" fmla="*/ 176 w 541"/>
                  <a:gd name="T61" fmla="*/ 10 h 161"/>
                  <a:gd name="T62" fmla="*/ 193 w 541"/>
                  <a:gd name="T63" fmla="*/ 11 h 161"/>
                  <a:gd name="T64" fmla="*/ 522 w 541"/>
                  <a:gd name="T65" fmla="*/ 99 h 161"/>
                  <a:gd name="T66" fmla="*/ 522 w 541"/>
                  <a:gd name="T67" fmla="*/ 99 h 161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w 541"/>
                  <a:gd name="T103" fmla="*/ 0 h 161"/>
                  <a:gd name="T104" fmla="*/ 541 w 541"/>
                  <a:gd name="T105" fmla="*/ 161 h 161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T102" t="T103" r="T104" b="T105"/>
                <a:pathLst>
                  <a:path w="541" h="161">
                    <a:moveTo>
                      <a:pt x="522" y="99"/>
                    </a:moveTo>
                    <a:lnTo>
                      <a:pt x="527" y="104"/>
                    </a:lnTo>
                    <a:lnTo>
                      <a:pt x="534" y="109"/>
                    </a:lnTo>
                    <a:lnTo>
                      <a:pt x="537" y="115"/>
                    </a:lnTo>
                    <a:lnTo>
                      <a:pt x="541" y="120"/>
                    </a:lnTo>
                    <a:lnTo>
                      <a:pt x="541" y="125"/>
                    </a:lnTo>
                    <a:lnTo>
                      <a:pt x="541" y="131"/>
                    </a:lnTo>
                    <a:lnTo>
                      <a:pt x="541" y="137"/>
                    </a:lnTo>
                    <a:lnTo>
                      <a:pt x="537" y="141"/>
                    </a:lnTo>
                    <a:lnTo>
                      <a:pt x="529" y="147"/>
                    </a:lnTo>
                    <a:lnTo>
                      <a:pt x="522" y="152"/>
                    </a:lnTo>
                    <a:lnTo>
                      <a:pt x="502" y="161"/>
                    </a:lnTo>
                    <a:lnTo>
                      <a:pt x="456" y="144"/>
                    </a:lnTo>
                    <a:lnTo>
                      <a:pt x="402" y="130"/>
                    </a:lnTo>
                    <a:lnTo>
                      <a:pt x="345" y="118"/>
                    </a:lnTo>
                    <a:lnTo>
                      <a:pt x="289" y="109"/>
                    </a:lnTo>
                    <a:lnTo>
                      <a:pt x="230" y="99"/>
                    </a:lnTo>
                    <a:lnTo>
                      <a:pt x="174" y="89"/>
                    </a:lnTo>
                    <a:lnTo>
                      <a:pt x="122" y="77"/>
                    </a:lnTo>
                    <a:lnTo>
                      <a:pt x="73" y="61"/>
                    </a:lnTo>
                    <a:lnTo>
                      <a:pt x="32" y="42"/>
                    </a:lnTo>
                    <a:lnTo>
                      <a:pt x="0" y="17"/>
                    </a:lnTo>
                    <a:lnTo>
                      <a:pt x="7" y="9"/>
                    </a:lnTo>
                    <a:lnTo>
                      <a:pt x="19" y="3"/>
                    </a:lnTo>
                    <a:lnTo>
                      <a:pt x="37" y="1"/>
                    </a:lnTo>
                    <a:lnTo>
                      <a:pt x="59" y="0"/>
                    </a:lnTo>
                    <a:lnTo>
                      <a:pt x="81" y="0"/>
                    </a:lnTo>
                    <a:lnTo>
                      <a:pt x="105" y="2"/>
                    </a:lnTo>
                    <a:lnTo>
                      <a:pt x="130" y="4"/>
                    </a:lnTo>
                    <a:lnTo>
                      <a:pt x="152" y="6"/>
                    </a:lnTo>
                    <a:lnTo>
                      <a:pt x="176" y="10"/>
                    </a:lnTo>
                    <a:lnTo>
                      <a:pt x="193" y="11"/>
                    </a:lnTo>
                    <a:lnTo>
                      <a:pt x="522" y="99"/>
                    </a:lnTo>
                    <a:close/>
                  </a:path>
                </a:pathLst>
              </a:custGeom>
              <a:solidFill>
                <a:srgbClr val="CCF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2400"/>
              </a:p>
            </p:txBody>
          </p:sp>
          <p:sp>
            <p:nvSpPr>
              <p:cNvPr id="18517" name="Freeform 64">
                <a:extLst>
                  <a:ext uri="{FF2B5EF4-FFF2-40B4-BE49-F238E27FC236}">
                    <a16:creationId xmlns:a16="http://schemas.microsoft.com/office/drawing/2014/main" id="{066B0C9D-03CE-46A0-B422-6CE152D1D1B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1" y="1694"/>
                <a:ext cx="573" cy="120"/>
              </a:xfrm>
              <a:custGeom>
                <a:avLst/>
                <a:gdLst>
                  <a:gd name="T0" fmla="*/ 573 w 573"/>
                  <a:gd name="T1" fmla="*/ 5 h 120"/>
                  <a:gd name="T2" fmla="*/ 573 w 573"/>
                  <a:gd name="T3" fmla="*/ 16 h 120"/>
                  <a:gd name="T4" fmla="*/ 566 w 573"/>
                  <a:gd name="T5" fmla="*/ 24 h 120"/>
                  <a:gd name="T6" fmla="*/ 554 w 573"/>
                  <a:gd name="T7" fmla="*/ 32 h 120"/>
                  <a:gd name="T8" fmla="*/ 536 w 573"/>
                  <a:gd name="T9" fmla="*/ 39 h 120"/>
                  <a:gd name="T10" fmla="*/ 517 w 573"/>
                  <a:gd name="T11" fmla="*/ 44 h 120"/>
                  <a:gd name="T12" fmla="*/ 497 w 573"/>
                  <a:gd name="T13" fmla="*/ 51 h 120"/>
                  <a:gd name="T14" fmla="*/ 478 w 573"/>
                  <a:gd name="T15" fmla="*/ 57 h 120"/>
                  <a:gd name="T16" fmla="*/ 458 w 573"/>
                  <a:gd name="T17" fmla="*/ 64 h 120"/>
                  <a:gd name="T18" fmla="*/ 443 w 573"/>
                  <a:gd name="T19" fmla="*/ 71 h 120"/>
                  <a:gd name="T20" fmla="*/ 431 w 573"/>
                  <a:gd name="T21" fmla="*/ 79 h 120"/>
                  <a:gd name="T22" fmla="*/ 389 w 573"/>
                  <a:gd name="T23" fmla="*/ 80 h 120"/>
                  <a:gd name="T24" fmla="*/ 345 w 573"/>
                  <a:gd name="T25" fmla="*/ 82 h 120"/>
                  <a:gd name="T26" fmla="*/ 301 w 573"/>
                  <a:gd name="T27" fmla="*/ 84 h 120"/>
                  <a:gd name="T28" fmla="*/ 257 w 573"/>
                  <a:gd name="T29" fmla="*/ 88 h 120"/>
                  <a:gd name="T30" fmla="*/ 213 w 573"/>
                  <a:gd name="T31" fmla="*/ 92 h 120"/>
                  <a:gd name="T32" fmla="*/ 169 w 573"/>
                  <a:gd name="T33" fmla="*/ 97 h 120"/>
                  <a:gd name="T34" fmla="*/ 127 w 573"/>
                  <a:gd name="T35" fmla="*/ 101 h 120"/>
                  <a:gd name="T36" fmla="*/ 85 w 573"/>
                  <a:gd name="T37" fmla="*/ 107 h 120"/>
                  <a:gd name="T38" fmla="*/ 46 w 573"/>
                  <a:gd name="T39" fmla="*/ 114 h 120"/>
                  <a:gd name="T40" fmla="*/ 7 w 573"/>
                  <a:gd name="T41" fmla="*/ 120 h 120"/>
                  <a:gd name="T42" fmla="*/ 2 w 573"/>
                  <a:gd name="T43" fmla="*/ 115 h 120"/>
                  <a:gd name="T44" fmla="*/ 0 w 573"/>
                  <a:gd name="T45" fmla="*/ 109 h 120"/>
                  <a:gd name="T46" fmla="*/ 0 w 573"/>
                  <a:gd name="T47" fmla="*/ 105 h 120"/>
                  <a:gd name="T48" fmla="*/ 2 w 573"/>
                  <a:gd name="T49" fmla="*/ 99 h 120"/>
                  <a:gd name="T50" fmla="*/ 4 w 573"/>
                  <a:gd name="T51" fmla="*/ 95 h 120"/>
                  <a:gd name="T52" fmla="*/ 9 w 573"/>
                  <a:gd name="T53" fmla="*/ 89 h 120"/>
                  <a:gd name="T54" fmla="*/ 14 w 573"/>
                  <a:gd name="T55" fmla="*/ 84 h 120"/>
                  <a:gd name="T56" fmla="*/ 19 w 573"/>
                  <a:gd name="T57" fmla="*/ 80 h 120"/>
                  <a:gd name="T58" fmla="*/ 27 w 573"/>
                  <a:gd name="T59" fmla="*/ 75 h 120"/>
                  <a:gd name="T60" fmla="*/ 34 w 573"/>
                  <a:gd name="T61" fmla="*/ 71 h 120"/>
                  <a:gd name="T62" fmla="*/ 80 w 573"/>
                  <a:gd name="T63" fmla="*/ 55 h 120"/>
                  <a:gd name="T64" fmla="*/ 130 w 573"/>
                  <a:gd name="T65" fmla="*/ 41 h 120"/>
                  <a:gd name="T66" fmla="*/ 179 w 573"/>
                  <a:gd name="T67" fmla="*/ 28 h 120"/>
                  <a:gd name="T68" fmla="*/ 232 w 573"/>
                  <a:gd name="T69" fmla="*/ 18 h 120"/>
                  <a:gd name="T70" fmla="*/ 284 w 573"/>
                  <a:gd name="T71" fmla="*/ 10 h 120"/>
                  <a:gd name="T72" fmla="*/ 340 w 573"/>
                  <a:gd name="T73" fmla="*/ 4 h 120"/>
                  <a:gd name="T74" fmla="*/ 397 w 573"/>
                  <a:gd name="T75" fmla="*/ 1 h 120"/>
                  <a:gd name="T76" fmla="*/ 453 w 573"/>
                  <a:gd name="T77" fmla="*/ 0 h 120"/>
                  <a:gd name="T78" fmla="*/ 514 w 573"/>
                  <a:gd name="T79" fmla="*/ 1 h 120"/>
                  <a:gd name="T80" fmla="*/ 573 w 573"/>
                  <a:gd name="T81" fmla="*/ 5 h 120"/>
                  <a:gd name="T82" fmla="*/ 573 w 573"/>
                  <a:gd name="T83" fmla="*/ 5 h 120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w 573"/>
                  <a:gd name="T127" fmla="*/ 0 h 120"/>
                  <a:gd name="T128" fmla="*/ 573 w 573"/>
                  <a:gd name="T129" fmla="*/ 120 h 120"/>
                </a:gdLst>
                <a:ahLst/>
                <a:cxnLst>
                  <a:cxn ang="T84">
                    <a:pos x="T0" y="T1"/>
                  </a:cxn>
                  <a:cxn ang="T85">
                    <a:pos x="T2" y="T3"/>
                  </a:cxn>
                  <a:cxn ang="T86">
                    <a:pos x="T4" y="T5"/>
                  </a:cxn>
                  <a:cxn ang="T87">
                    <a:pos x="T6" y="T7"/>
                  </a:cxn>
                  <a:cxn ang="T88">
                    <a:pos x="T8" y="T9"/>
                  </a:cxn>
                  <a:cxn ang="T89">
                    <a:pos x="T10" y="T11"/>
                  </a:cxn>
                  <a:cxn ang="T90">
                    <a:pos x="T12" y="T13"/>
                  </a:cxn>
                  <a:cxn ang="T91">
                    <a:pos x="T14" y="T15"/>
                  </a:cxn>
                  <a:cxn ang="T92">
                    <a:pos x="T16" y="T17"/>
                  </a:cxn>
                  <a:cxn ang="T93">
                    <a:pos x="T18" y="T19"/>
                  </a:cxn>
                  <a:cxn ang="T94">
                    <a:pos x="T20" y="T21"/>
                  </a:cxn>
                  <a:cxn ang="T95">
                    <a:pos x="T22" y="T23"/>
                  </a:cxn>
                  <a:cxn ang="T96">
                    <a:pos x="T24" y="T25"/>
                  </a:cxn>
                  <a:cxn ang="T97">
                    <a:pos x="T26" y="T27"/>
                  </a:cxn>
                  <a:cxn ang="T98">
                    <a:pos x="T28" y="T29"/>
                  </a:cxn>
                  <a:cxn ang="T99">
                    <a:pos x="T30" y="T31"/>
                  </a:cxn>
                  <a:cxn ang="T100">
                    <a:pos x="T32" y="T33"/>
                  </a:cxn>
                  <a:cxn ang="T101">
                    <a:pos x="T34" y="T35"/>
                  </a:cxn>
                  <a:cxn ang="T102">
                    <a:pos x="T36" y="T37"/>
                  </a:cxn>
                  <a:cxn ang="T103">
                    <a:pos x="T38" y="T39"/>
                  </a:cxn>
                  <a:cxn ang="T104">
                    <a:pos x="T40" y="T41"/>
                  </a:cxn>
                  <a:cxn ang="T105">
                    <a:pos x="T42" y="T43"/>
                  </a:cxn>
                  <a:cxn ang="T106">
                    <a:pos x="T44" y="T45"/>
                  </a:cxn>
                  <a:cxn ang="T107">
                    <a:pos x="T46" y="T47"/>
                  </a:cxn>
                  <a:cxn ang="T108">
                    <a:pos x="T48" y="T49"/>
                  </a:cxn>
                  <a:cxn ang="T109">
                    <a:pos x="T50" y="T51"/>
                  </a:cxn>
                  <a:cxn ang="T110">
                    <a:pos x="T52" y="T53"/>
                  </a:cxn>
                  <a:cxn ang="T111">
                    <a:pos x="T54" y="T55"/>
                  </a:cxn>
                  <a:cxn ang="T112">
                    <a:pos x="T56" y="T57"/>
                  </a:cxn>
                  <a:cxn ang="T113">
                    <a:pos x="T58" y="T59"/>
                  </a:cxn>
                  <a:cxn ang="T114">
                    <a:pos x="T60" y="T61"/>
                  </a:cxn>
                  <a:cxn ang="T115">
                    <a:pos x="T62" y="T63"/>
                  </a:cxn>
                  <a:cxn ang="T116">
                    <a:pos x="T64" y="T65"/>
                  </a:cxn>
                  <a:cxn ang="T117">
                    <a:pos x="T66" y="T67"/>
                  </a:cxn>
                  <a:cxn ang="T118">
                    <a:pos x="T68" y="T69"/>
                  </a:cxn>
                  <a:cxn ang="T119">
                    <a:pos x="T70" y="T71"/>
                  </a:cxn>
                  <a:cxn ang="T120">
                    <a:pos x="T72" y="T73"/>
                  </a:cxn>
                  <a:cxn ang="T121">
                    <a:pos x="T74" y="T75"/>
                  </a:cxn>
                  <a:cxn ang="T122">
                    <a:pos x="T76" y="T77"/>
                  </a:cxn>
                  <a:cxn ang="T123">
                    <a:pos x="T78" y="T79"/>
                  </a:cxn>
                  <a:cxn ang="T124">
                    <a:pos x="T80" y="T81"/>
                  </a:cxn>
                  <a:cxn ang="T125">
                    <a:pos x="T82" y="T83"/>
                  </a:cxn>
                </a:cxnLst>
                <a:rect l="T126" t="T127" r="T128" b="T129"/>
                <a:pathLst>
                  <a:path w="573" h="120">
                    <a:moveTo>
                      <a:pt x="573" y="5"/>
                    </a:moveTo>
                    <a:lnTo>
                      <a:pt x="573" y="16"/>
                    </a:lnTo>
                    <a:lnTo>
                      <a:pt x="566" y="24"/>
                    </a:lnTo>
                    <a:lnTo>
                      <a:pt x="554" y="32"/>
                    </a:lnTo>
                    <a:lnTo>
                      <a:pt x="536" y="39"/>
                    </a:lnTo>
                    <a:lnTo>
                      <a:pt x="517" y="44"/>
                    </a:lnTo>
                    <a:lnTo>
                      <a:pt x="497" y="51"/>
                    </a:lnTo>
                    <a:lnTo>
                      <a:pt x="478" y="57"/>
                    </a:lnTo>
                    <a:lnTo>
                      <a:pt x="458" y="64"/>
                    </a:lnTo>
                    <a:lnTo>
                      <a:pt x="443" y="71"/>
                    </a:lnTo>
                    <a:lnTo>
                      <a:pt x="431" y="79"/>
                    </a:lnTo>
                    <a:lnTo>
                      <a:pt x="389" y="80"/>
                    </a:lnTo>
                    <a:lnTo>
                      <a:pt x="345" y="82"/>
                    </a:lnTo>
                    <a:lnTo>
                      <a:pt x="301" y="84"/>
                    </a:lnTo>
                    <a:lnTo>
                      <a:pt x="257" y="88"/>
                    </a:lnTo>
                    <a:lnTo>
                      <a:pt x="213" y="92"/>
                    </a:lnTo>
                    <a:lnTo>
                      <a:pt x="169" y="97"/>
                    </a:lnTo>
                    <a:lnTo>
                      <a:pt x="127" y="101"/>
                    </a:lnTo>
                    <a:lnTo>
                      <a:pt x="85" y="107"/>
                    </a:lnTo>
                    <a:lnTo>
                      <a:pt x="46" y="114"/>
                    </a:lnTo>
                    <a:lnTo>
                      <a:pt x="7" y="120"/>
                    </a:lnTo>
                    <a:lnTo>
                      <a:pt x="2" y="115"/>
                    </a:lnTo>
                    <a:lnTo>
                      <a:pt x="0" y="109"/>
                    </a:lnTo>
                    <a:lnTo>
                      <a:pt x="0" y="105"/>
                    </a:lnTo>
                    <a:lnTo>
                      <a:pt x="2" y="99"/>
                    </a:lnTo>
                    <a:lnTo>
                      <a:pt x="4" y="95"/>
                    </a:lnTo>
                    <a:lnTo>
                      <a:pt x="9" y="89"/>
                    </a:lnTo>
                    <a:lnTo>
                      <a:pt x="14" y="84"/>
                    </a:lnTo>
                    <a:lnTo>
                      <a:pt x="19" y="80"/>
                    </a:lnTo>
                    <a:lnTo>
                      <a:pt x="27" y="75"/>
                    </a:lnTo>
                    <a:lnTo>
                      <a:pt x="34" y="71"/>
                    </a:lnTo>
                    <a:lnTo>
                      <a:pt x="80" y="55"/>
                    </a:lnTo>
                    <a:lnTo>
                      <a:pt x="130" y="41"/>
                    </a:lnTo>
                    <a:lnTo>
                      <a:pt x="179" y="28"/>
                    </a:lnTo>
                    <a:lnTo>
                      <a:pt x="232" y="18"/>
                    </a:lnTo>
                    <a:lnTo>
                      <a:pt x="284" y="10"/>
                    </a:lnTo>
                    <a:lnTo>
                      <a:pt x="340" y="4"/>
                    </a:lnTo>
                    <a:lnTo>
                      <a:pt x="397" y="1"/>
                    </a:lnTo>
                    <a:lnTo>
                      <a:pt x="453" y="0"/>
                    </a:lnTo>
                    <a:lnTo>
                      <a:pt x="514" y="1"/>
                    </a:lnTo>
                    <a:lnTo>
                      <a:pt x="573" y="5"/>
                    </a:lnTo>
                    <a:close/>
                  </a:path>
                </a:pathLst>
              </a:custGeom>
              <a:solidFill>
                <a:srgbClr val="CCF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2400"/>
              </a:p>
            </p:txBody>
          </p:sp>
          <p:sp>
            <p:nvSpPr>
              <p:cNvPr id="18518" name="Freeform 65">
                <a:extLst>
                  <a:ext uri="{FF2B5EF4-FFF2-40B4-BE49-F238E27FC236}">
                    <a16:creationId xmlns:a16="http://schemas.microsoft.com/office/drawing/2014/main" id="{042C7592-CE48-4631-9DA5-8062376A55D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954" y="1711"/>
                <a:ext cx="563" cy="177"/>
              </a:xfrm>
              <a:custGeom>
                <a:avLst/>
                <a:gdLst>
                  <a:gd name="T0" fmla="*/ 561 w 563"/>
                  <a:gd name="T1" fmla="*/ 95 h 177"/>
                  <a:gd name="T2" fmla="*/ 563 w 563"/>
                  <a:gd name="T3" fmla="*/ 107 h 177"/>
                  <a:gd name="T4" fmla="*/ 561 w 563"/>
                  <a:gd name="T5" fmla="*/ 118 h 177"/>
                  <a:gd name="T6" fmla="*/ 554 w 563"/>
                  <a:gd name="T7" fmla="*/ 128 h 177"/>
                  <a:gd name="T8" fmla="*/ 544 w 563"/>
                  <a:gd name="T9" fmla="*/ 138 h 177"/>
                  <a:gd name="T10" fmla="*/ 531 w 563"/>
                  <a:gd name="T11" fmla="*/ 146 h 177"/>
                  <a:gd name="T12" fmla="*/ 514 w 563"/>
                  <a:gd name="T13" fmla="*/ 154 h 177"/>
                  <a:gd name="T14" fmla="*/ 497 w 563"/>
                  <a:gd name="T15" fmla="*/ 160 h 177"/>
                  <a:gd name="T16" fmla="*/ 478 w 563"/>
                  <a:gd name="T17" fmla="*/ 167 h 177"/>
                  <a:gd name="T18" fmla="*/ 458 w 563"/>
                  <a:gd name="T19" fmla="*/ 172 h 177"/>
                  <a:gd name="T20" fmla="*/ 436 w 563"/>
                  <a:gd name="T21" fmla="*/ 177 h 177"/>
                  <a:gd name="T22" fmla="*/ 436 w 563"/>
                  <a:gd name="T23" fmla="*/ 144 h 177"/>
                  <a:gd name="T24" fmla="*/ 392 w 563"/>
                  <a:gd name="T25" fmla="*/ 135 h 177"/>
                  <a:gd name="T26" fmla="*/ 348 w 563"/>
                  <a:gd name="T27" fmla="*/ 123 h 177"/>
                  <a:gd name="T28" fmla="*/ 304 w 563"/>
                  <a:gd name="T29" fmla="*/ 112 h 177"/>
                  <a:gd name="T30" fmla="*/ 259 w 563"/>
                  <a:gd name="T31" fmla="*/ 99 h 177"/>
                  <a:gd name="T32" fmla="*/ 215 w 563"/>
                  <a:gd name="T33" fmla="*/ 87 h 177"/>
                  <a:gd name="T34" fmla="*/ 171 w 563"/>
                  <a:gd name="T35" fmla="*/ 73 h 177"/>
                  <a:gd name="T36" fmla="*/ 127 w 563"/>
                  <a:gd name="T37" fmla="*/ 60 h 177"/>
                  <a:gd name="T38" fmla="*/ 85 w 563"/>
                  <a:gd name="T39" fmla="*/ 49 h 177"/>
                  <a:gd name="T40" fmla="*/ 44 w 563"/>
                  <a:gd name="T41" fmla="*/ 39 h 177"/>
                  <a:gd name="T42" fmla="*/ 2 w 563"/>
                  <a:gd name="T43" fmla="*/ 30 h 177"/>
                  <a:gd name="T44" fmla="*/ 0 w 563"/>
                  <a:gd name="T45" fmla="*/ 24 h 177"/>
                  <a:gd name="T46" fmla="*/ 0 w 563"/>
                  <a:gd name="T47" fmla="*/ 19 h 177"/>
                  <a:gd name="T48" fmla="*/ 2 w 563"/>
                  <a:gd name="T49" fmla="*/ 16 h 177"/>
                  <a:gd name="T50" fmla="*/ 7 w 563"/>
                  <a:gd name="T51" fmla="*/ 12 h 177"/>
                  <a:gd name="T52" fmla="*/ 12 w 563"/>
                  <a:gd name="T53" fmla="*/ 10 h 177"/>
                  <a:gd name="T54" fmla="*/ 19 w 563"/>
                  <a:gd name="T55" fmla="*/ 8 h 177"/>
                  <a:gd name="T56" fmla="*/ 27 w 563"/>
                  <a:gd name="T57" fmla="*/ 7 h 177"/>
                  <a:gd name="T58" fmla="*/ 34 w 563"/>
                  <a:gd name="T59" fmla="*/ 4 h 177"/>
                  <a:gd name="T60" fmla="*/ 41 w 563"/>
                  <a:gd name="T61" fmla="*/ 2 h 177"/>
                  <a:gd name="T62" fmla="*/ 46 w 563"/>
                  <a:gd name="T63" fmla="*/ 0 h 177"/>
                  <a:gd name="T64" fmla="*/ 103 w 563"/>
                  <a:gd name="T65" fmla="*/ 4 h 177"/>
                  <a:gd name="T66" fmla="*/ 159 w 563"/>
                  <a:gd name="T67" fmla="*/ 9 h 177"/>
                  <a:gd name="T68" fmla="*/ 215 w 563"/>
                  <a:gd name="T69" fmla="*/ 15 h 177"/>
                  <a:gd name="T70" fmla="*/ 272 w 563"/>
                  <a:gd name="T71" fmla="*/ 22 h 177"/>
                  <a:gd name="T72" fmla="*/ 326 w 563"/>
                  <a:gd name="T73" fmla="*/ 30 h 177"/>
                  <a:gd name="T74" fmla="*/ 377 w 563"/>
                  <a:gd name="T75" fmla="*/ 39 h 177"/>
                  <a:gd name="T76" fmla="*/ 429 w 563"/>
                  <a:gd name="T77" fmla="*/ 50 h 177"/>
                  <a:gd name="T78" fmla="*/ 475 w 563"/>
                  <a:gd name="T79" fmla="*/ 63 h 177"/>
                  <a:gd name="T80" fmla="*/ 519 w 563"/>
                  <a:gd name="T81" fmla="*/ 78 h 177"/>
                  <a:gd name="T82" fmla="*/ 561 w 563"/>
                  <a:gd name="T83" fmla="*/ 95 h 177"/>
                  <a:gd name="T84" fmla="*/ 561 w 563"/>
                  <a:gd name="T85" fmla="*/ 95 h 177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w 563"/>
                  <a:gd name="T130" fmla="*/ 0 h 177"/>
                  <a:gd name="T131" fmla="*/ 563 w 563"/>
                  <a:gd name="T132" fmla="*/ 177 h 177"/>
                </a:gdLst>
                <a:ahLst/>
                <a:cxnLst>
                  <a:cxn ang="T86">
                    <a:pos x="T0" y="T1"/>
                  </a:cxn>
                  <a:cxn ang="T87">
                    <a:pos x="T2" y="T3"/>
                  </a:cxn>
                  <a:cxn ang="T88">
                    <a:pos x="T4" y="T5"/>
                  </a:cxn>
                  <a:cxn ang="T89">
                    <a:pos x="T6" y="T7"/>
                  </a:cxn>
                  <a:cxn ang="T90">
                    <a:pos x="T8" y="T9"/>
                  </a:cxn>
                  <a:cxn ang="T91">
                    <a:pos x="T10" y="T11"/>
                  </a:cxn>
                  <a:cxn ang="T92">
                    <a:pos x="T12" y="T13"/>
                  </a:cxn>
                  <a:cxn ang="T93">
                    <a:pos x="T14" y="T15"/>
                  </a:cxn>
                  <a:cxn ang="T94">
                    <a:pos x="T16" y="T17"/>
                  </a:cxn>
                  <a:cxn ang="T95">
                    <a:pos x="T18" y="T19"/>
                  </a:cxn>
                  <a:cxn ang="T96">
                    <a:pos x="T20" y="T21"/>
                  </a:cxn>
                  <a:cxn ang="T97">
                    <a:pos x="T22" y="T23"/>
                  </a:cxn>
                  <a:cxn ang="T98">
                    <a:pos x="T24" y="T25"/>
                  </a:cxn>
                  <a:cxn ang="T99">
                    <a:pos x="T26" y="T27"/>
                  </a:cxn>
                  <a:cxn ang="T100">
                    <a:pos x="T28" y="T29"/>
                  </a:cxn>
                  <a:cxn ang="T101">
                    <a:pos x="T30" y="T31"/>
                  </a:cxn>
                  <a:cxn ang="T102">
                    <a:pos x="T32" y="T33"/>
                  </a:cxn>
                  <a:cxn ang="T103">
                    <a:pos x="T34" y="T35"/>
                  </a:cxn>
                  <a:cxn ang="T104">
                    <a:pos x="T36" y="T37"/>
                  </a:cxn>
                  <a:cxn ang="T105">
                    <a:pos x="T38" y="T39"/>
                  </a:cxn>
                  <a:cxn ang="T106">
                    <a:pos x="T40" y="T41"/>
                  </a:cxn>
                  <a:cxn ang="T107">
                    <a:pos x="T42" y="T43"/>
                  </a:cxn>
                  <a:cxn ang="T108">
                    <a:pos x="T44" y="T45"/>
                  </a:cxn>
                  <a:cxn ang="T109">
                    <a:pos x="T46" y="T47"/>
                  </a:cxn>
                  <a:cxn ang="T110">
                    <a:pos x="T48" y="T49"/>
                  </a:cxn>
                  <a:cxn ang="T111">
                    <a:pos x="T50" y="T51"/>
                  </a:cxn>
                  <a:cxn ang="T112">
                    <a:pos x="T52" y="T53"/>
                  </a:cxn>
                  <a:cxn ang="T113">
                    <a:pos x="T54" y="T55"/>
                  </a:cxn>
                  <a:cxn ang="T114">
                    <a:pos x="T56" y="T57"/>
                  </a:cxn>
                  <a:cxn ang="T115">
                    <a:pos x="T58" y="T59"/>
                  </a:cxn>
                  <a:cxn ang="T116">
                    <a:pos x="T60" y="T61"/>
                  </a:cxn>
                  <a:cxn ang="T117">
                    <a:pos x="T62" y="T63"/>
                  </a:cxn>
                  <a:cxn ang="T118">
                    <a:pos x="T64" y="T65"/>
                  </a:cxn>
                  <a:cxn ang="T119">
                    <a:pos x="T66" y="T67"/>
                  </a:cxn>
                  <a:cxn ang="T120">
                    <a:pos x="T68" y="T69"/>
                  </a:cxn>
                  <a:cxn ang="T121">
                    <a:pos x="T70" y="T71"/>
                  </a:cxn>
                  <a:cxn ang="T122">
                    <a:pos x="T72" y="T73"/>
                  </a:cxn>
                  <a:cxn ang="T123">
                    <a:pos x="T74" y="T75"/>
                  </a:cxn>
                  <a:cxn ang="T124">
                    <a:pos x="T76" y="T77"/>
                  </a:cxn>
                  <a:cxn ang="T125">
                    <a:pos x="T78" y="T79"/>
                  </a:cxn>
                  <a:cxn ang="T126">
                    <a:pos x="T80" y="T81"/>
                  </a:cxn>
                  <a:cxn ang="T127">
                    <a:pos x="T82" y="T83"/>
                  </a:cxn>
                  <a:cxn ang="T128">
                    <a:pos x="T84" y="T85"/>
                  </a:cxn>
                </a:cxnLst>
                <a:rect l="T129" t="T130" r="T131" b="T132"/>
                <a:pathLst>
                  <a:path w="563" h="177">
                    <a:moveTo>
                      <a:pt x="561" y="95"/>
                    </a:moveTo>
                    <a:lnTo>
                      <a:pt x="563" y="107"/>
                    </a:lnTo>
                    <a:lnTo>
                      <a:pt x="561" y="118"/>
                    </a:lnTo>
                    <a:lnTo>
                      <a:pt x="554" y="128"/>
                    </a:lnTo>
                    <a:lnTo>
                      <a:pt x="544" y="138"/>
                    </a:lnTo>
                    <a:lnTo>
                      <a:pt x="531" y="146"/>
                    </a:lnTo>
                    <a:lnTo>
                      <a:pt x="514" y="154"/>
                    </a:lnTo>
                    <a:lnTo>
                      <a:pt x="497" y="160"/>
                    </a:lnTo>
                    <a:lnTo>
                      <a:pt x="478" y="167"/>
                    </a:lnTo>
                    <a:lnTo>
                      <a:pt x="458" y="172"/>
                    </a:lnTo>
                    <a:lnTo>
                      <a:pt x="436" y="177"/>
                    </a:lnTo>
                    <a:lnTo>
                      <a:pt x="436" y="144"/>
                    </a:lnTo>
                    <a:lnTo>
                      <a:pt x="392" y="135"/>
                    </a:lnTo>
                    <a:lnTo>
                      <a:pt x="348" y="123"/>
                    </a:lnTo>
                    <a:lnTo>
                      <a:pt x="304" y="112"/>
                    </a:lnTo>
                    <a:lnTo>
                      <a:pt x="259" y="99"/>
                    </a:lnTo>
                    <a:lnTo>
                      <a:pt x="215" y="87"/>
                    </a:lnTo>
                    <a:lnTo>
                      <a:pt x="171" y="73"/>
                    </a:lnTo>
                    <a:lnTo>
                      <a:pt x="127" y="60"/>
                    </a:lnTo>
                    <a:lnTo>
                      <a:pt x="85" y="49"/>
                    </a:lnTo>
                    <a:lnTo>
                      <a:pt x="44" y="39"/>
                    </a:lnTo>
                    <a:lnTo>
                      <a:pt x="2" y="30"/>
                    </a:lnTo>
                    <a:lnTo>
                      <a:pt x="0" y="24"/>
                    </a:lnTo>
                    <a:lnTo>
                      <a:pt x="0" y="19"/>
                    </a:lnTo>
                    <a:lnTo>
                      <a:pt x="2" y="16"/>
                    </a:lnTo>
                    <a:lnTo>
                      <a:pt x="7" y="12"/>
                    </a:lnTo>
                    <a:lnTo>
                      <a:pt x="12" y="10"/>
                    </a:lnTo>
                    <a:lnTo>
                      <a:pt x="19" y="8"/>
                    </a:lnTo>
                    <a:lnTo>
                      <a:pt x="27" y="7"/>
                    </a:lnTo>
                    <a:lnTo>
                      <a:pt x="34" y="4"/>
                    </a:lnTo>
                    <a:lnTo>
                      <a:pt x="41" y="2"/>
                    </a:lnTo>
                    <a:lnTo>
                      <a:pt x="46" y="0"/>
                    </a:lnTo>
                    <a:lnTo>
                      <a:pt x="103" y="4"/>
                    </a:lnTo>
                    <a:lnTo>
                      <a:pt x="159" y="9"/>
                    </a:lnTo>
                    <a:lnTo>
                      <a:pt x="215" y="15"/>
                    </a:lnTo>
                    <a:lnTo>
                      <a:pt x="272" y="22"/>
                    </a:lnTo>
                    <a:lnTo>
                      <a:pt x="326" y="30"/>
                    </a:lnTo>
                    <a:lnTo>
                      <a:pt x="377" y="39"/>
                    </a:lnTo>
                    <a:lnTo>
                      <a:pt x="429" y="50"/>
                    </a:lnTo>
                    <a:lnTo>
                      <a:pt x="475" y="63"/>
                    </a:lnTo>
                    <a:lnTo>
                      <a:pt x="519" y="78"/>
                    </a:lnTo>
                    <a:lnTo>
                      <a:pt x="561" y="95"/>
                    </a:lnTo>
                    <a:close/>
                  </a:path>
                </a:pathLst>
              </a:custGeom>
              <a:solidFill>
                <a:srgbClr val="CCF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2400"/>
              </a:p>
            </p:txBody>
          </p:sp>
          <p:sp>
            <p:nvSpPr>
              <p:cNvPr id="18519" name="Freeform 66">
                <a:extLst>
                  <a:ext uri="{FF2B5EF4-FFF2-40B4-BE49-F238E27FC236}">
                    <a16:creationId xmlns:a16="http://schemas.microsoft.com/office/drawing/2014/main" id="{ACCD0D82-00E9-4C4F-A323-97B0F8DD9E4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1" y="1792"/>
                <a:ext cx="554" cy="137"/>
              </a:xfrm>
              <a:custGeom>
                <a:avLst/>
                <a:gdLst>
                  <a:gd name="T0" fmla="*/ 554 w 554"/>
                  <a:gd name="T1" fmla="*/ 22 h 137"/>
                  <a:gd name="T2" fmla="*/ 546 w 554"/>
                  <a:gd name="T3" fmla="*/ 42 h 137"/>
                  <a:gd name="T4" fmla="*/ 512 w 554"/>
                  <a:gd name="T5" fmla="*/ 53 h 137"/>
                  <a:gd name="T6" fmla="*/ 473 w 554"/>
                  <a:gd name="T7" fmla="*/ 61 h 137"/>
                  <a:gd name="T8" fmla="*/ 434 w 554"/>
                  <a:gd name="T9" fmla="*/ 67 h 137"/>
                  <a:gd name="T10" fmla="*/ 392 w 554"/>
                  <a:gd name="T11" fmla="*/ 73 h 137"/>
                  <a:gd name="T12" fmla="*/ 350 w 554"/>
                  <a:gd name="T13" fmla="*/ 79 h 137"/>
                  <a:gd name="T14" fmla="*/ 311 w 554"/>
                  <a:gd name="T15" fmla="*/ 83 h 137"/>
                  <a:gd name="T16" fmla="*/ 272 w 554"/>
                  <a:gd name="T17" fmla="*/ 90 h 137"/>
                  <a:gd name="T18" fmla="*/ 235 w 554"/>
                  <a:gd name="T19" fmla="*/ 98 h 137"/>
                  <a:gd name="T20" fmla="*/ 201 w 554"/>
                  <a:gd name="T21" fmla="*/ 109 h 137"/>
                  <a:gd name="T22" fmla="*/ 169 w 554"/>
                  <a:gd name="T23" fmla="*/ 121 h 137"/>
                  <a:gd name="T24" fmla="*/ 54 w 554"/>
                  <a:gd name="T25" fmla="*/ 137 h 137"/>
                  <a:gd name="T26" fmla="*/ 49 w 554"/>
                  <a:gd name="T27" fmla="*/ 129 h 137"/>
                  <a:gd name="T28" fmla="*/ 41 w 554"/>
                  <a:gd name="T29" fmla="*/ 120 h 137"/>
                  <a:gd name="T30" fmla="*/ 34 w 554"/>
                  <a:gd name="T31" fmla="*/ 112 h 137"/>
                  <a:gd name="T32" fmla="*/ 27 w 554"/>
                  <a:gd name="T33" fmla="*/ 104 h 137"/>
                  <a:gd name="T34" fmla="*/ 19 w 554"/>
                  <a:gd name="T35" fmla="*/ 96 h 137"/>
                  <a:gd name="T36" fmla="*/ 12 w 554"/>
                  <a:gd name="T37" fmla="*/ 87 h 137"/>
                  <a:gd name="T38" fmla="*/ 7 w 554"/>
                  <a:gd name="T39" fmla="*/ 78 h 137"/>
                  <a:gd name="T40" fmla="*/ 2 w 554"/>
                  <a:gd name="T41" fmla="*/ 70 h 137"/>
                  <a:gd name="T42" fmla="*/ 0 w 554"/>
                  <a:gd name="T43" fmla="*/ 61 h 137"/>
                  <a:gd name="T44" fmla="*/ 0 w 554"/>
                  <a:gd name="T45" fmla="*/ 51 h 137"/>
                  <a:gd name="T46" fmla="*/ 49 w 554"/>
                  <a:gd name="T47" fmla="*/ 40 h 137"/>
                  <a:gd name="T48" fmla="*/ 98 w 554"/>
                  <a:gd name="T49" fmla="*/ 30 h 137"/>
                  <a:gd name="T50" fmla="*/ 147 w 554"/>
                  <a:gd name="T51" fmla="*/ 21 h 137"/>
                  <a:gd name="T52" fmla="*/ 193 w 554"/>
                  <a:gd name="T53" fmla="*/ 14 h 137"/>
                  <a:gd name="T54" fmla="*/ 245 w 554"/>
                  <a:gd name="T55" fmla="*/ 8 h 137"/>
                  <a:gd name="T56" fmla="*/ 294 w 554"/>
                  <a:gd name="T57" fmla="*/ 3 h 137"/>
                  <a:gd name="T58" fmla="*/ 348 w 554"/>
                  <a:gd name="T59" fmla="*/ 1 h 137"/>
                  <a:gd name="T60" fmla="*/ 402 w 554"/>
                  <a:gd name="T61" fmla="*/ 0 h 137"/>
                  <a:gd name="T62" fmla="*/ 461 w 554"/>
                  <a:gd name="T63" fmla="*/ 0 h 137"/>
                  <a:gd name="T64" fmla="*/ 522 w 554"/>
                  <a:gd name="T65" fmla="*/ 1 h 137"/>
                  <a:gd name="T66" fmla="*/ 554 w 554"/>
                  <a:gd name="T67" fmla="*/ 22 h 137"/>
                  <a:gd name="T68" fmla="*/ 554 w 554"/>
                  <a:gd name="T69" fmla="*/ 22 h 137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w 554"/>
                  <a:gd name="T106" fmla="*/ 0 h 137"/>
                  <a:gd name="T107" fmla="*/ 554 w 554"/>
                  <a:gd name="T108" fmla="*/ 137 h 137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T105" t="T106" r="T107" b="T108"/>
                <a:pathLst>
                  <a:path w="554" h="137">
                    <a:moveTo>
                      <a:pt x="554" y="22"/>
                    </a:moveTo>
                    <a:lnTo>
                      <a:pt x="546" y="42"/>
                    </a:lnTo>
                    <a:lnTo>
                      <a:pt x="512" y="53"/>
                    </a:lnTo>
                    <a:lnTo>
                      <a:pt x="473" y="61"/>
                    </a:lnTo>
                    <a:lnTo>
                      <a:pt x="434" y="67"/>
                    </a:lnTo>
                    <a:lnTo>
                      <a:pt x="392" y="73"/>
                    </a:lnTo>
                    <a:lnTo>
                      <a:pt x="350" y="79"/>
                    </a:lnTo>
                    <a:lnTo>
                      <a:pt x="311" y="83"/>
                    </a:lnTo>
                    <a:lnTo>
                      <a:pt x="272" y="90"/>
                    </a:lnTo>
                    <a:lnTo>
                      <a:pt x="235" y="98"/>
                    </a:lnTo>
                    <a:lnTo>
                      <a:pt x="201" y="109"/>
                    </a:lnTo>
                    <a:lnTo>
                      <a:pt x="169" y="121"/>
                    </a:lnTo>
                    <a:lnTo>
                      <a:pt x="54" y="137"/>
                    </a:lnTo>
                    <a:lnTo>
                      <a:pt x="49" y="129"/>
                    </a:lnTo>
                    <a:lnTo>
                      <a:pt x="41" y="120"/>
                    </a:lnTo>
                    <a:lnTo>
                      <a:pt x="34" y="112"/>
                    </a:lnTo>
                    <a:lnTo>
                      <a:pt x="27" y="104"/>
                    </a:lnTo>
                    <a:lnTo>
                      <a:pt x="19" y="96"/>
                    </a:lnTo>
                    <a:lnTo>
                      <a:pt x="12" y="87"/>
                    </a:lnTo>
                    <a:lnTo>
                      <a:pt x="7" y="78"/>
                    </a:lnTo>
                    <a:lnTo>
                      <a:pt x="2" y="70"/>
                    </a:lnTo>
                    <a:lnTo>
                      <a:pt x="0" y="61"/>
                    </a:lnTo>
                    <a:lnTo>
                      <a:pt x="0" y="51"/>
                    </a:lnTo>
                    <a:lnTo>
                      <a:pt x="49" y="40"/>
                    </a:lnTo>
                    <a:lnTo>
                      <a:pt x="98" y="30"/>
                    </a:lnTo>
                    <a:lnTo>
                      <a:pt x="147" y="21"/>
                    </a:lnTo>
                    <a:lnTo>
                      <a:pt x="193" y="14"/>
                    </a:lnTo>
                    <a:lnTo>
                      <a:pt x="245" y="8"/>
                    </a:lnTo>
                    <a:lnTo>
                      <a:pt x="294" y="3"/>
                    </a:lnTo>
                    <a:lnTo>
                      <a:pt x="348" y="1"/>
                    </a:lnTo>
                    <a:lnTo>
                      <a:pt x="402" y="0"/>
                    </a:lnTo>
                    <a:lnTo>
                      <a:pt x="461" y="0"/>
                    </a:lnTo>
                    <a:lnTo>
                      <a:pt x="522" y="1"/>
                    </a:lnTo>
                    <a:lnTo>
                      <a:pt x="554" y="22"/>
                    </a:lnTo>
                    <a:close/>
                  </a:path>
                </a:pathLst>
              </a:custGeom>
              <a:solidFill>
                <a:srgbClr val="CCF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2400"/>
              </a:p>
            </p:txBody>
          </p:sp>
          <p:sp>
            <p:nvSpPr>
              <p:cNvPr id="18520" name="Freeform 67">
                <a:extLst>
                  <a:ext uri="{FF2B5EF4-FFF2-40B4-BE49-F238E27FC236}">
                    <a16:creationId xmlns:a16="http://schemas.microsoft.com/office/drawing/2014/main" id="{CF159A60-F96F-4542-9592-B0B9FF8CF19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044" y="1851"/>
                <a:ext cx="397" cy="127"/>
              </a:xfrm>
              <a:custGeom>
                <a:avLst/>
                <a:gdLst>
                  <a:gd name="T0" fmla="*/ 397 w 397"/>
                  <a:gd name="T1" fmla="*/ 75 h 127"/>
                  <a:gd name="T2" fmla="*/ 397 w 397"/>
                  <a:gd name="T3" fmla="*/ 80 h 127"/>
                  <a:gd name="T4" fmla="*/ 392 w 397"/>
                  <a:gd name="T5" fmla="*/ 87 h 127"/>
                  <a:gd name="T6" fmla="*/ 390 w 397"/>
                  <a:gd name="T7" fmla="*/ 94 h 127"/>
                  <a:gd name="T8" fmla="*/ 383 w 397"/>
                  <a:gd name="T9" fmla="*/ 100 h 127"/>
                  <a:gd name="T10" fmla="*/ 378 w 397"/>
                  <a:gd name="T11" fmla="*/ 107 h 127"/>
                  <a:gd name="T12" fmla="*/ 370 w 397"/>
                  <a:gd name="T13" fmla="*/ 112 h 127"/>
                  <a:gd name="T14" fmla="*/ 361 w 397"/>
                  <a:gd name="T15" fmla="*/ 117 h 127"/>
                  <a:gd name="T16" fmla="*/ 351 w 397"/>
                  <a:gd name="T17" fmla="*/ 122 h 127"/>
                  <a:gd name="T18" fmla="*/ 341 w 397"/>
                  <a:gd name="T19" fmla="*/ 125 h 127"/>
                  <a:gd name="T20" fmla="*/ 329 w 397"/>
                  <a:gd name="T21" fmla="*/ 127 h 127"/>
                  <a:gd name="T22" fmla="*/ 297 w 397"/>
                  <a:gd name="T23" fmla="*/ 118 h 127"/>
                  <a:gd name="T24" fmla="*/ 263 w 397"/>
                  <a:gd name="T25" fmla="*/ 110 h 127"/>
                  <a:gd name="T26" fmla="*/ 228 w 397"/>
                  <a:gd name="T27" fmla="*/ 102 h 127"/>
                  <a:gd name="T28" fmla="*/ 191 w 397"/>
                  <a:gd name="T29" fmla="*/ 95 h 127"/>
                  <a:gd name="T30" fmla="*/ 157 w 397"/>
                  <a:gd name="T31" fmla="*/ 87 h 127"/>
                  <a:gd name="T32" fmla="*/ 123 w 397"/>
                  <a:gd name="T33" fmla="*/ 79 h 127"/>
                  <a:gd name="T34" fmla="*/ 91 w 397"/>
                  <a:gd name="T35" fmla="*/ 71 h 127"/>
                  <a:gd name="T36" fmla="*/ 59 w 397"/>
                  <a:gd name="T37" fmla="*/ 61 h 127"/>
                  <a:gd name="T38" fmla="*/ 30 w 397"/>
                  <a:gd name="T39" fmla="*/ 51 h 127"/>
                  <a:gd name="T40" fmla="*/ 0 w 397"/>
                  <a:gd name="T41" fmla="*/ 37 h 127"/>
                  <a:gd name="T42" fmla="*/ 5 w 397"/>
                  <a:gd name="T43" fmla="*/ 30 h 127"/>
                  <a:gd name="T44" fmla="*/ 10 w 397"/>
                  <a:gd name="T45" fmla="*/ 23 h 127"/>
                  <a:gd name="T46" fmla="*/ 17 w 397"/>
                  <a:gd name="T47" fmla="*/ 19 h 127"/>
                  <a:gd name="T48" fmla="*/ 25 w 397"/>
                  <a:gd name="T49" fmla="*/ 13 h 127"/>
                  <a:gd name="T50" fmla="*/ 35 w 397"/>
                  <a:gd name="T51" fmla="*/ 10 h 127"/>
                  <a:gd name="T52" fmla="*/ 44 w 397"/>
                  <a:gd name="T53" fmla="*/ 6 h 127"/>
                  <a:gd name="T54" fmla="*/ 57 w 397"/>
                  <a:gd name="T55" fmla="*/ 4 h 127"/>
                  <a:gd name="T56" fmla="*/ 71 w 397"/>
                  <a:gd name="T57" fmla="*/ 2 h 127"/>
                  <a:gd name="T58" fmla="*/ 86 w 397"/>
                  <a:gd name="T59" fmla="*/ 0 h 127"/>
                  <a:gd name="T60" fmla="*/ 101 w 397"/>
                  <a:gd name="T61" fmla="*/ 0 h 127"/>
                  <a:gd name="T62" fmla="*/ 130 w 397"/>
                  <a:gd name="T63" fmla="*/ 5 h 127"/>
                  <a:gd name="T64" fmla="*/ 162 w 397"/>
                  <a:gd name="T65" fmla="*/ 10 h 127"/>
                  <a:gd name="T66" fmla="*/ 194 w 397"/>
                  <a:gd name="T67" fmla="*/ 15 h 127"/>
                  <a:gd name="T68" fmla="*/ 226 w 397"/>
                  <a:gd name="T69" fmla="*/ 21 h 127"/>
                  <a:gd name="T70" fmla="*/ 258 w 397"/>
                  <a:gd name="T71" fmla="*/ 28 h 127"/>
                  <a:gd name="T72" fmla="*/ 290 w 397"/>
                  <a:gd name="T73" fmla="*/ 35 h 127"/>
                  <a:gd name="T74" fmla="*/ 319 w 397"/>
                  <a:gd name="T75" fmla="*/ 43 h 127"/>
                  <a:gd name="T76" fmla="*/ 348 w 397"/>
                  <a:gd name="T77" fmla="*/ 53 h 127"/>
                  <a:gd name="T78" fmla="*/ 373 w 397"/>
                  <a:gd name="T79" fmla="*/ 63 h 127"/>
                  <a:gd name="T80" fmla="*/ 397 w 397"/>
                  <a:gd name="T81" fmla="*/ 75 h 127"/>
                  <a:gd name="T82" fmla="*/ 397 w 397"/>
                  <a:gd name="T83" fmla="*/ 75 h 127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w 397"/>
                  <a:gd name="T127" fmla="*/ 0 h 127"/>
                  <a:gd name="T128" fmla="*/ 397 w 397"/>
                  <a:gd name="T129" fmla="*/ 127 h 127"/>
                </a:gdLst>
                <a:ahLst/>
                <a:cxnLst>
                  <a:cxn ang="T84">
                    <a:pos x="T0" y="T1"/>
                  </a:cxn>
                  <a:cxn ang="T85">
                    <a:pos x="T2" y="T3"/>
                  </a:cxn>
                  <a:cxn ang="T86">
                    <a:pos x="T4" y="T5"/>
                  </a:cxn>
                  <a:cxn ang="T87">
                    <a:pos x="T6" y="T7"/>
                  </a:cxn>
                  <a:cxn ang="T88">
                    <a:pos x="T8" y="T9"/>
                  </a:cxn>
                  <a:cxn ang="T89">
                    <a:pos x="T10" y="T11"/>
                  </a:cxn>
                  <a:cxn ang="T90">
                    <a:pos x="T12" y="T13"/>
                  </a:cxn>
                  <a:cxn ang="T91">
                    <a:pos x="T14" y="T15"/>
                  </a:cxn>
                  <a:cxn ang="T92">
                    <a:pos x="T16" y="T17"/>
                  </a:cxn>
                  <a:cxn ang="T93">
                    <a:pos x="T18" y="T19"/>
                  </a:cxn>
                  <a:cxn ang="T94">
                    <a:pos x="T20" y="T21"/>
                  </a:cxn>
                  <a:cxn ang="T95">
                    <a:pos x="T22" y="T23"/>
                  </a:cxn>
                  <a:cxn ang="T96">
                    <a:pos x="T24" y="T25"/>
                  </a:cxn>
                  <a:cxn ang="T97">
                    <a:pos x="T26" y="T27"/>
                  </a:cxn>
                  <a:cxn ang="T98">
                    <a:pos x="T28" y="T29"/>
                  </a:cxn>
                  <a:cxn ang="T99">
                    <a:pos x="T30" y="T31"/>
                  </a:cxn>
                  <a:cxn ang="T100">
                    <a:pos x="T32" y="T33"/>
                  </a:cxn>
                  <a:cxn ang="T101">
                    <a:pos x="T34" y="T35"/>
                  </a:cxn>
                  <a:cxn ang="T102">
                    <a:pos x="T36" y="T37"/>
                  </a:cxn>
                  <a:cxn ang="T103">
                    <a:pos x="T38" y="T39"/>
                  </a:cxn>
                  <a:cxn ang="T104">
                    <a:pos x="T40" y="T41"/>
                  </a:cxn>
                  <a:cxn ang="T105">
                    <a:pos x="T42" y="T43"/>
                  </a:cxn>
                  <a:cxn ang="T106">
                    <a:pos x="T44" y="T45"/>
                  </a:cxn>
                  <a:cxn ang="T107">
                    <a:pos x="T46" y="T47"/>
                  </a:cxn>
                  <a:cxn ang="T108">
                    <a:pos x="T48" y="T49"/>
                  </a:cxn>
                  <a:cxn ang="T109">
                    <a:pos x="T50" y="T51"/>
                  </a:cxn>
                  <a:cxn ang="T110">
                    <a:pos x="T52" y="T53"/>
                  </a:cxn>
                  <a:cxn ang="T111">
                    <a:pos x="T54" y="T55"/>
                  </a:cxn>
                  <a:cxn ang="T112">
                    <a:pos x="T56" y="T57"/>
                  </a:cxn>
                  <a:cxn ang="T113">
                    <a:pos x="T58" y="T59"/>
                  </a:cxn>
                  <a:cxn ang="T114">
                    <a:pos x="T60" y="T61"/>
                  </a:cxn>
                  <a:cxn ang="T115">
                    <a:pos x="T62" y="T63"/>
                  </a:cxn>
                  <a:cxn ang="T116">
                    <a:pos x="T64" y="T65"/>
                  </a:cxn>
                  <a:cxn ang="T117">
                    <a:pos x="T66" y="T67"/>
                  </a:cxn>
                  <a:cxn ang="T118">
                    <a:pos x="T68" y="T69"/>
                  </a:cxn>
                  <a:cxn ang="T119">
                    <a:pos x="T70" y="T71"/>
                  </a:cxn>
                  <a:cxn ang="T120">
                    <a:pos x="T72" y="T73"/>
                  </a:cxn>
                  <a:cxn ang="T121">
                    <a:pos x="T74" y="T75"/>
                  </a:cxn>
                  <a:cxn ang="T122">
                    <a:pos x="T76" y="T77"/>
                  </a:cxn>
                  <a:cxn ang="T123">
                    <a:pos x="T78" y="T79"/>
                  </a:cxn>
                  <a:cxn ang="T124">
                    <a:pos x="T80" y="T81"/>
                  </a:cxn>
                  <a:cxn ang="T125">
                    <a:pos x="T82" y="T83"/>
                  </a:cxn>
                </a:cxnLst>
                <a:rect l="T126" t="T127" r="T128" b="T129"/>
                <a:pathLst>
                  <a:path w="397" h="127">
                    <a:moveTo>
                      <a:pt x="397" y="75"/>
                    </a:moveTo>
                    <a:lnTo>
                      <a:pt x="397" y="80"/>
                    </a:lnTo>
                    <a:lnTo>
                      <a:pt x="392" y="87"/>
                    </a:lnTo>
                    <a:lnTo>
                      <a:pt x="390" y="94"/>
                    </a:lnTo>
                    <a:lnTo>
                      <a:pt x="383" y="100"/>
                    </a:lnTo>
                    <a:lnTo>
                      <a:pt x="378" y="107"/>
                    </a:lnTo>
                    <a:lnTo>
                      <a:pt x="370" y="112"/>
                    </a:lnTo>
                    <a:lnTo>
                      <a:pt x="361" y="117"/>
                    </a:lnTo>
                    <a:lnTo>
                      <a:pt x="351" y="122"/>
                    </a:lnTo>
                    <a:lnTo>
                      <a:pt x="341" y="125"/>
                    </a:lnTo>
                    <a:lnTo>
                      <a:pt x="329" y="127"/>
                    </a:lnTo>
                    <a:lnTo>
                      <a:pt x="297" y="118"/>
                    </a:lnTo>
                    <a:lnTo>
                      <a:pt x="263" y="110"/>
                    </a:lnTo>
                    <a:lnTo>
                      <a:pt x="228" y="102"/>
                    </a:lnTo>
                    <a:lnTo>
                      <a:pt x="191" y="95"/>
                    </a:lnTo>
                    <a:lnTo>
                      <a:pt x="157" y="87"/>
                    </a:lnTo>
                    <a:lnTo>
                      <a:pt x="123" y="79"/>
                    </a:lnTo>
                    <a:lnTo>
                      <a:pt x="91" y="71"/>
                    </a:lnTo>
                    <a:lnTo>
                      <a:pt x="59" y="61"/>
                    </a:lnTo>
                    <a:lnTo>
                      <a:pt x="30" y="51"/>
                    </a:lnTo>
                    <a:lnTo>
                      <a:pt x="0" y="37"/>
                    </a:lnTo>
                    <a:lnTo>
                      <a:pt x="5" y="30"/>
                    </a:lnTo>
                    <a:lnTo>
                      <a:pt x="10" y="23"/>
                    </a:lnTo>
                    <a:lnTo>
                      <a:pt x="17" y="19"/>
                    </a:lnTo>
                    <a:lnTo>
                      <a:pt x="25" y="13"/>
                    </a:lnTo>
                    <a:lnTo>
                      <a:pt x="35" y="10"/>
                    </a:lnTo>
                    <a:lnTo>
                      <a:pt x="44" y="6"/>
                    </a:lnTo>
                    <a:lnTo>
                      <a:pt x="57" y="4"/>
                    </a:lnTo>
                    <a:lnTo>
                      <a:pt x="71" y="2"/>
                    </a:lnTo>
                    <a:lnTo>
                      <a:pt x="86" y="0"/>
                    </a:lnTo>
                    <a:lnTo>
                      <a:pt x="101" y="0"/>
                    </a:lnTo>
                    <a:lnTo>
                      <a:pt x="130" y="5"/>
                    </a:lnTo>
                    <a:lnTo>
                      <a:pt x="162" y="10"/>
                    </a:lnTo>
                    <a:lnTo>
                      <a:pt x="194" y="15"/>
                    </a:lnTo>
                    <a:lnTo>
                      <a:pt x="226" y="21"/>
                    </a:lnTo>
                    <a:lnTo>
                      <a:pt x="258" y="28"/>
                    </a:lnTo>
                    <a:lnTo>
                      <a:pt x="290" y="35"/>
                    </a:lnTo>
                    <a:lnTo>
                      <a:pt x="319" y="43"/>
                    </a:lnTo>
                    <a:lnTo>
                      <a:pt x="348" y="53"/>
                    </a:lnTo>
                    <a:lnTo>
                      <a:pt x="373" y="63"/>
                    </a:lnTo>
                    <a:lnTo>
                      <a:pt x="397" y="75"/>
                    </a:lnTo>
                    <a:close/>
                  </a:path>
                </a:pathLst>
              </a:custGeom>
              <a:solidFill>
                <a:srgbClr val="CCF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2400"/>
              </a:p>
            </p:txBody>
          </p:sp>
          <p:sp>
            <p:nvSpPr>
              <p:cNvPr id="18521" name="Freeform 68">
                <a:extLst>
                  <a:ext uri="{FF2B5EF4-FFF2-40B4-BE49-F238E27FC236}">
                    <a16:creationId xmlns:a16="http://schemas.microsoft.com/office/drawing/2014/main" id="{E48E9DFA-DE9C-4F6F-A7CF-1EB84A8E247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5" y="1917"/>
                <a:ext cx="397" cy="132"/>
              </a:xfrm>
              <a:custGeom>
                <a:avLst/>
                <a:gdLst>
                  <a:gd name="T0" fmla="*/ 397 w 397"/>
                  <a:gd name="T1" fmla="*/ 24 h 132"/>
                  <a:gd name="T2" fmla="*/ 388 w 397"/>
                  <a:gd name="T3" fmla="*/ 40 h 132"/>
                  <a:gd name="T4" fmla="*/ 370 w 397"/>
                  <a:gd name="T5" fmla="*/ 52 h 132"/>
                  <a:gd name="T6" fmla="*/ 348 w 397"/>
                  <a:gd name="T7" fmla="*/ 62 h 132"/>
                  <a:gd name="T8" fmla="*/ 319 w 397"/>
                  <a:gd name="T9" fmla="*/ 69 h 132"/>
                  <a:gd name="T10" fmla="*/ 290 w 397"/>
                  <a:gd name="T11" fmla="*/ 75 h 132"/>
                  <a:gd name="T12" fmla="*/ 255 w 397"/>
                  <a:gd name="T13" fmla="*/ 80 h 132"/>
                  <a:gd name="T14" fmla="*/ 221 w 397"/>
                  <a:gd name="T15" fmla="*/ 83 h 132"/>
                  <a:gd name="T16" fmla="*/ 187 w 397"/>
                  <a:gd name="T17" fmla="*/ 88 h 132"/>
                  <a:gd name="T18" fmla="*/ 155 w 397"/>
                  <a:gd name="T19" fmla="*/ 93 h 132"/>
                  <a:gd name="T20" fmla="*/ 125 w 397"/>
                  <a:gd name="T21" fmla="*/ 99 h 132"/>
                  <a:gd name="T22" fmla="*/ 128 w 397"/>
                  <a:gd name="T23" fmla="*/ 102 h 132"/>
                  <a:gd name="T24" fmla="*/ 130 w 397"/>
                  <a:gd name="T25" fmla="*/ 106 h 132"/>
                  <a:gd name="T26" fmla="*/ 135 w 397"/>
                  <a:gd name="T27" fmla="*/ 109 h 132"/>
                  <a:gd name="T28" fmla="*/ 138 w 397"/>
                  <a:gd name="T29" fmla="*/ 112 h 132"/>
                  <a:gd name="T30" fmla="*/ 140 w 397"/>
                  <a:gd name="T31" fmla="*/ 115 h 132"/>
                  <a:gd name="T32" fmla="*/ 142 w 397"/>
                  <a:gd name="T33" fmla="*/ 118 h 132"/>
                  <a:gd name="T34" fmla="*/ 145 w 397"/>
                  <a:gd name="T35" fmla="*/ 122 h 132"/>
                  <a:gd name="T36" fmla="*/ 142 w 397"/>
                  <a:gd name="T37" fmla="*/ 125 h 132"/>
                  <a:gd name="T38" fmla="*/ 140 w 397"/>
                  <a:gd name="T39" fmla="*/ 129 h 132"/>
                  <a:gd name="T40" fmla="*/ 133 w 397"/>
                  <a:gd name="T41" fmla="*/ 132 h 132"/>
                  <a:gd name="T42" fmla="*/ 118 w 397"/>
                  <a:gd name="T43" fmla="*/ 130 h 132"/>
                  <a:gd name="T44" fmla="*/ 103 w 397"/>
                  <a:gd name="T45" fmla="*/ 128 h 132"/>
                  <a:gd name="T46" fmla="*/ 91 w 397"/>
                  <a:gd name="T47" fmla="*/ 124 h 132"/>
                  <a:gd name="T48" fmla="*/ 76 w 397"/>
                  <a:gd name="T49" fmla="*/ 121 h 132"/>
                  <a:gd name="T50" fmla="*/ 62 w 397"/>
                  <a:gd name="T51" fmla="*/ 116 h 132"/>
                  <a:gd name="T52" fmla="*/ 49 w 397"/>
                  <a:gd name="T53" fmla="*/ 110 h 132"/>
                  <a:gd name="T54" fmla="*/ 37 w 397"/>
                  <a:gd name="T55" fmla="*/ 106 h 132"/>
                  <a:gd name="T56" fmla="*/ 27 w 397"/>
                  <a:gd name="T57" fmla="*/ 99 h 132"/>
                  <a:gd name="T58" fmla="*/ 20 w 397"/>
                  <a:gd name="T59" fmla="*/ 93 h 132"/>
                  <a:gd name="T60" fmla="*/ 13 w 397"/>
                  <a:gd name="T61" fmla="*/ 85 h 132"/>
                  <a:gd name="T62" fmla="*/ 3 w 397"/>
                  <a:gd name="T63" fmla="*/ 77 h 132"/>
                  <a:gd name="T64" fmla="*/ 0 w 397"/>
                  <a:gd name="T65" fmla="*/ 69 h 132"/>
                  <a:gd name="T66" fmla="*/ 0 w 397"/>
                  <a:gd name="T67" fmla="*/ 61 h 132"/>
                  <a:gd name="T68" fmla="*/ 5 w 397"/>
                  <a:gd name="T69" fmla="*/ 53 h 132"/>
                  <a:gd name="T70" fmla="*/ 15 w 397"/>
                  <a:gd name="T71" fmla="*/ 46 h 132"/>
                  <a:gd name="T72" fmla="*/ 25 w 397"/>
                  <a:gd name="T73" fmla="*/ 40 h 132"/>
                  <a:gd name="T74" fmla="*/ 37 w 397"/>
                  <a:gd name="T75" fmla="*/ 33 h 132"/>
                  <a:gd name="T76" fmla="*/ 52 w 397"/>
                  <a:gd name="T77" fmla="*/ 28 h 132"/>
                  <a:gd name="T78" fmla="*/ 66 w 397"/>
                  <a:gd name="T79" fmla="*/ 24 h 132"/>
                  <a:gd name="T80" fmla="*/ 81 w 397"/>
                  <a:gd name="T81" fmla="*/ 20 h 132"/>
                  <a:gd name="T82" fmla="*/ 113 w 397"/>
                  <a:gd name="T83" fmla="*/ 16 h 132"/>
                  <a:gd name="T84" fmla="*/ 145 w 397"/>
                  <a:gd name="T85" fmla="*/ 10 h 132"/>
                  <a:gd name="T86" fmla="*/ 179 w 397"/>
                  <a:gd name="T87" fmla="*/ 5 h 132"/>
                  <a:gd name="T88" fmla="*/ 214 w 397"/>
                  <a:gd name="T89" fmla="*/ 2 h 132"/>
                  <a:gd name="T90" fmla="*/ 245 w 397"/>
                  <a:gd name="T91" fmla="*/ 0 h 132"/>
                  <a:gd name="T92" fmla="*/ 280 w 397"/>
                  <a:gd name="T93" fmla="*/ 0 h 132"/>
                  <a:gd name="T94" fmla="*/ 312 w 397"/>
                  <a:gd name="T95" fmla="*/ 1 h 132"/>
                  <a:gd name="T96" fmla="*/ 341 w 397"/>
                  <a:gd name="T97" fmla="*/ 5 h 132"/>
                  <a:gd name="T98" fmla="*/ 370 w 397"/>
                  <a:gd name="T99" fmla="*/ 13 h 132"/>
                  <a:gd name="T100" fmla="*/ 397 w 397"/>
                  <a:gd name="T101" fmla="*/ 24 h 132"/>
                  <a:gd name="T102" fmla="*/ 397 w 397"/>
                  <a:gd name="T103" fmla="*/ 24 h 132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w 397"/>
                  <a:gd name="T157" fmla="*/ 0 h 132"/>
                  <a:gd name="T158" fmla="*/ 397 w 397"/>
                  <a:gd name="T159" fmla="*/ 132 h 132"/>
                </a:gdLst>
                <a:ahLst/>
                <a:cxnLst>
                  <a:cxn ang="T104">
                    <a:pos x="T0" y="T1"/>
                  </a:cxn>
                  <a:cxn ang="T105">
                    <a:pos x="T2" y="T3"/>
                  </a:cxn>
                  <a:cxn ang="T106">
                    <a:pos x="T4" y="T5"/>
                  </a:cxn>
                  <a:cxn ang="T107">
                    <a:pos x="T6" y="T7"/>
                  </a:cxn>
                  <a:cxn ang="T108">
                    <a:pos x="T8" y="T9"/>
                  </a:cxn>
                  <a:cxn ang="T109">
                    <a:pos x="T10" y="T11"/>
                  </a:cxn>
                  <a:cxn ang="T110">
                    <a:pos x="T12" y="T13"/>
                  </a:cxn>
                  <a:cxn ang="T111">
                    <a:pos x="T14" y="T15"/>
                  </a:cxn>
                  <a:cxn ang="T112">
                    <a:pos x="T16" y="T17"/>
                  </a:cxn>
                  <a:cxn ang="T113">
                    <a:pos x="T18" y="T19"/>
                  </a:cxn>
                  <a:cxn ang="T114">
                    <a:pos x="T20" y="T21"/>
                  </a:cxn>
                  <a:cxn ang="T115">
                    <a:pos x="T22" y="T23"/>
                  </a:cxn>
                  <a:cxn ang="T116">
                    <a:pos x="T24" y="T25"/>
                  </a:cxn>
                  <a:cxn ang="T117">
                    <a:pos x="T26" y="T27"/>
                  </a:cxn>
                  <a:cxn ang="T118">
                    <a:pos x="T28" y="T29"/>
                  </a:cxn>
                  <a:cxn ang="T119">
                    <a:pos x="T30" y="T31"/>
                  </a:cxn>
                  <a:cxn ang="T120">
                    <a:pos x="T32" y="T33"/>
                  </a:cxn>
                  <a:cxn ang="T121">
                    <a:pos x="T34" y="T35"/>
                  </a:cxn>
                  <a:cxn ang="T122">
                    <a:pos x="T36" y="T37"/>
                  </a:cxn>
                  <a:cxn ang="T123">
                    <a:pos x="T38" y="T39"/>
                  </a:cxn>
                  <a:cxn ang="T124">
                    <a:pos x="T40" y="T41"/>
                  </a:cxn>
                  <a:cxn ang="T125">
                    <a:pos x="T42" y="T43"/>
                  </a:cxn>
                  <a:cxn ang="T126">
                    <a:pos x="T44" y="T45"/>
                  </a:cxn>
                  <a:cxn ang="T127">
                    <a:pos x="T46" y="T47"/>
                  </a:cxn>
                  <a:cxn ang="T128">
                    <a:pos x="T48" y="T49"/>
                  </a:cxn>
                  <a:cxn ang="T129">
                    <a:pos x="T50" y="T51"/>
                  </a:cxn>
                  <a:cxn ang="T130">
                    <a:pos x="T52" y="T53"/>
                  </a:cxn>
                  <a:cxn ang="T131">
                    <a:pos x="T54" y="T55"/>
                  </a:cxn>
                  <a:cxn ang="T132">
                    <a:pos x="T56" y="T57"/>
                  </a:cxn>
                  <a:cxn ang="T133">
                    <a:pos x="T58" y="T59"/>
                  </a:cxn>
                  <a:cxn ang="T134">
                    <a:pos x="T60" y="T61"/>
                  </a:cxn>
                  <a:cxn ang="T135">
                    <a:pos x="T62" y="T63"/>
                  </a:cxn>
                  <a:cxn ang="T136">
                    <a:pos x="T64" y="T65"/>
                  </a:cxn>
                  <a:cxn ang="T137">
                    <a:pos x="T66" y="T67"/>
                  </a:cxn>
                  <a:cxn ang="T138">
                    <a:pos x="T68" y="T69"/>
                  </a:cxn>
                  <a:cxn ang="T139">
                    <a:pos x="T70" y="T71"/>
                  </a:cxn>
                  <a:cxn ang="T140">
                    <a:pos x="T72" y="T73"/>
                  </a:cxn>
                  <a:cxn ang="T141">
                    <a:pos x="T74" y="T75"/>
                  </a:cxn>
                  <a:cxn ang="T142">
                    <a:pos x="T76" y="T77"/>
                  </a:cxn>
                  <a:cxn ang="T143">
                    <a:pos x="T78" y="T79"/>
                  </a:cxn>
                  <a:cxn ang="T144">
                    <a:pos x="T80" y="T81"/>
                  </a:cxn>
                  <a:cxn ang="T145">
                    <a:pos x="T82" y="T83"/>
                  </a:cxn>
                  <a:cxn ang="T146">
                    <a:pos x="T84" y="T85"/>
                  </a:cxn>
                  <a:cxn ang="T147">
                    <a:pos x="T86" y="T87"/>
                  </a:cxn>
                  <a:cxn ang="T148">
                    <a:pos x="T88" y="T89"/>
                  </a:cxn>
                  <a:cxn ang="T149">
                    <a:pos x="T90" y="T91"/>
                  </a:cxn>
                  <a:cxn ang="T150">
                    <a:pos x="T92" y="T93"/>
                  </a:cxn>
                  <a:cxn ang="T151">
                    <a:pos x="T94" y="T95"/>
                  </a:cxn>
                  <a:cxn ang="T152">
                    <a:pos x="T96" y="T97"/>
                  </a:cxn>
                  <a:cxn ang="T153">
                    <a:pos x="T98" y="T99"/>
                  </a:cxn>
                  <a:cxn ang="T154">
                    <a:pos x="T100" y="T101"/>
                  </a:cxn>
                  <a:cxn ang="T155">
                    <a:pos x="T102" y="T103"/>
                  </a:cxn>
                </a:cxnLst>
                <a:rect l="T156" t="T157" r="T158" b="T159"/>
                <a:pathLst>
                  <a:path w="397" h="132">
                    <a:moveTo>
                      <a:pt x="397" y="24"/>
                    </a:moveTo>
                    <a:lnTo>
                      <a:pt x="388" y="40"/>
                    </a:lnTo>
                    <a:lnTo>
                      <a:pt x="370" y="52"/>
                    </a:lnTo>
                    <a:lnTo>
                      <a:pt x="348" y="62"/>
                    </a:lnTo>
                    <a:lnTo>
                      <a:pt x="319" y="69"/>
                    </a:lnTo>
                    <a:lnTo>
                      <a:pt x="290" y="75"/>
                    </a:lnTo>
                    <a:lnTo>
                      <a:pt x="255" y="80"/>
                    </a:lnTo>
                    <a:lnTo>
                      <a:pt x="221" y="83"/>
                    </a:lnTo>
                    <a:lnTo>
                      <a:pt x="187" y="88"/>
                    </a:lnTo>
                    <a:lnTo>
                      <a:pt x="155" y="93"/>
                    </a:lnTo>
                    <a:lnTo>
                      <a:pt x="125" y="99"/>
                    </a:lnTo>
                    <a:lnTo>
                      <a:pt x="128" y="102"/>
                    </a:lnTo>
                    <a:lnTo>
                      <a:pt x="130" y="106"/>
                    </a:lnTo>
                    <a:lnTo>
                      <a:pt x="135" y="109"/>
                    </a:lnTo>
                    <a:lnTo>
                      <a:pt x="138" y="112"/>
                    </a:lnTo>
                    <a:lnTo>
                      <a:pt x="140" y="115"/>
                    </a:lnTo>
                    <a:lnTo>
                      <a:pt x="142" y="118"/>
                    </a:lnTo>
                    <a:lnTo>
                      <a:pt x="145" y="122"/>
                    </a:lnTo>
                    <a:lnTo>
                      <a:pt x="142" y="125"/>
                    </a:lnTo>
                    <a:lnTo>
                      <a:pt x="140" y="129"/>
                    </a:lnTo>
                    <a:lnTo>
                      <a:pt x="133" y="132"/>
                    </a:lnTo>
                    <a:lnTo>
                      <a:pt x="118" y="130"/>
                    </a:lnTo>
                    <a:lnTo>
                      <a:pt x="103" y="128"/>
                    </a:lnTo>
                    <a:lnTo>
                      <a:pt x="91" y="124"/>
                    </a:lnTo>
                    <a:lnTo>
                      <a:pt x="76" y="121"/>
                    </a:lnTo>
                    <a:lnTo>
                      <a:pt x="62" y="116"/>
                    </a:lnTo>
                    <a:lnTo>
                      <a:pt x="49" y="110"/>
                    </a:lnTo>
                    <a:lnTo>
                      <a:pt x="37" y="106"/>
                    </a:lnTo>
                    <a:lnTo>
                      <a:pt x="27" y="99"/>
                    </a:lnTo>
                    <a:lnTo>
                      <a:pt x="20" y="93"/>
                    </a:lnTo>
                    <a:lnTo>
                      <a:pt x="13" y="85"/>
                    </a:lnTo>
                    <a:lnTo>
                      <a:pt x="3" y="77"/>
                    </a:lnTo>
                    <a:lnTo>
                      <a:pt x="0" y="69"/>
                    </a:lnTo>
                    <a:lnTo>
                      <a:pt x="0" y="61"/>
                    </a:lnTo>
                    <a:lnTo>
                      <a:pt x="5" y="53"/>
                    </a:lnTo>
                    <a:lnTo>
                      <a:pt x="15" y="46"/>
                    </a:lnTo>
                    <a:lnTo>
                      <a:pt x="25" y="40"/>
                    </a:lnTo>
                    <a:lnTo>
                      <a:pt x="37" y="33"/>
                    </a:lnTo>
                    <a:lnTo>
                      <a:pt x="52" y="28"/>
                    </a:lnTo>
                    <a:lnTo>
                      <a:pt x="66" y="24"/>
                    </a:lnTo>
                    <a:lnTo>
                      <a:pt x="81" y="20"/>
                    </a:lnTo>
                    <a:lnTo>
                      <a:pt x="113" y="16"/>
                    </a:lnTo>
                    <a:lnTo>
                      <a:pt x="145" y="10"/>
                    </a:lnTo>
                    <a:lnTo>
                      <a:pt x="179" y="5"/>
                    </a:lnTo>
                    <a:lnTo>
                      <a:pt x="214" y="2"/>
                    </a:lnTo>
                    <a:lnTo>
                      <a:pt x="245" y="0"/>
                    </a:lnTo>
                    <a:lnTo>
                      <a:pt x="280" y="0"/>
                    </a:lnTo>
                    <a:lnTo>
                      <a:pt x="312" y="1"/>
                    </a:lnTo>
                    <a:lnTo>
                      <a:pt x="341" y="5"/>
                    </a:lnTo>
                    <a:lnTo>
                      <a:pt x="370" y="13"/>
                    </a:lnTo>
                    <a:lnTo>
                      <a:pt x="397" y="24"/>
                    </a:lnTo>
                    <a:close/>
                  </a:path>
                </a:pathLst>
              </a:custGeom>
              <a:solidFill>
                <a:srgbClr val="CCF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2400"/>
              </a:p>
            </p:txBody>
          </p:sp>
        </p:grpSp>
      </p:grpSp>
      <p:sp>
        <p:nvSpPr>
          <p:cNvPr id="18435" name="Text Box 69">
            <a:extLst>
              <a:ext uri="{FF2B5EF4-FFF2-40B4-BE49-F238E27FC236}">
                <a16:creationId xmlns:a16="http://schemas.microsoft.com/office/drawing/2014/main" id="{079B56BF-0B26-4938-83A1-8FAFB46ECEA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12268" y="5029200"/>
            <a:ext cx="1183217" cy="6667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endParaRPr lang="en-US" altLang="en-US" sz="3733">
              <a:latin typeface=".VnTime" panose="020B7200000000000000" pitchFamily="34" charset="0"/>
            </a:endParaRPr>
          </a:p>
        </p:txBody>
      </p:sp>
      <p:sp>
        <p:nvSpPr>
          <p:cNvPr id="61510" name="Oval 70">
            <a:extLst>
              <a:ext uri="{FF2B5EF4-FFF2-40B4-BE49-F238E27FC236}">
                <a16:creationId xmlns:a16="http://schemas.microsoft.com/office/drawing/2014/main" id="{36DE511A-7EF1-41DC-A35A-542573C1DCE5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94401" y="4419600"/>
            <a:ext cx="1181100" cy="1066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3733">
              <a:latin typeface=".VnTime" panose="020B7200000000000000" pitchFamily="34" charset="0"/>
            </a:endParaRPr>
          </a:p>
        </p:txBody>
      </p:sp>
      <p:sp>
        <p:nvSpPr>
          <p:cNvPr id="61511" name="Text Box 71">
            <a:extLst>
              <a:ext uri="{FF2B5EF4-FFF2-40B4-BE49-F238E27FC236}">
                <a16:creationId xmlns:a16="http://schemas.microsoft.com/office/drawing/2014/main" id="{9DE33F48-FBE5-43C4-AE1B-8125395DF7F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80578" y="4184561"/>
            <a:ext cx="3348567" cy="36625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US" altLang="en-US" sz="8800">
                <a:solidFill>
                  <a:srgbClr val="C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</a:t>
            </a:r>
          </a:p>
          <a:p>
            <a:pPr>
              <a:spcBef>
                <a:spcPct val="50000"/>
              </a:spcBef>
              <a:buFontTx/>
              <a:buNone/>
            </a:pPr>
            <a:endParaRPr lang="en-US" altLang="en-US" sz="9600">
              <a:latin typeface=".VnTime" panose="020B7200000000000000" pitchFamily="34" charset="0"/>
            </a:endParaRPr>
          </a:p>
        </p:txBody>
      </p:sp>
      <p:grpSp>
        <p:nvGrpSpPr>
          <p:cNvPr id="5" name="Group 8">
            <a:extLst>
              <a:ext uri="{FF2B5EF4-FFF2-40B4-BE49-F238E27FC236}">
                <a16:creationId xmlns:a16="http://schemas.microsoft.com/office/drawing/2014/main" id="{5496C5D8-8E1A-4375-971C-B66F8887137F}"/>
              </a:ext>
            </a:extLst>
          </p:cNvPr>
          <p:cNvGrpSpPr>
            <a:grpSpLocks/>
          </p:cNvGrpSpPr>
          <p:nvPr/>
        </p:nvGrpSpPr>
        <p:grpSpPr bwMode="auto">
          <a:xfrm>
            <a:off x="9544051" y="152400"/>
            <a:ext cx="2461683" cy="1676400"/>
            <a:chOff x="4656" y="3120"/>
            <a:chExt cx="1104" cy="1200"/>
          </a:xfrm>
        </p:grpSpPr>
        <p:pic>
          <p:nvPicPr>
            <p:cNvPr id="18457" name="Picture 9" descr="9OCLOCK">
              <a:extLst>
                <a:ext uri="{FF2B5EF4-FFF2-40B4-BE49-F238E27FC236}">
                  <a16:creationId xmlns:a16="http://schemas.microsoft.com/office/drawing/2014/main" id="{3D6684C2-AC40-4D32-8256-581E18C14BAB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56" y="3120"/>
              <a:ext cx="1104" cy="1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8458" name="Oval 10" descr="Parchment">
              <a:extLst>
                <a:ext uri="{FF2B5EF4-FFF2-40B4-BE49-F238E27FC236}">
                  <a16:creationId xmlns:a16="http://schemas.microsoft.com/office/drawing/2014/main" id="{C1DF67DC-FAA3-48C5-9479-CC7AEE9CA54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12" y="3300"/>
              <a:ext cx="816" cy="864"/>
            </a:xfrm>
            <a:prstGeom prst="ellipse">
              <a:avLst/>
            </a:prstGeom>
            <a:blipFill dpi="0" rotWithShape="1">
              <a:blip r:embed="rId6"/>
              <a:srcRect/>
              <a:tile tx="0" ty="0" sx="100000" sy="100000" flip="none" algn="tl"/>
            </a:blipFill>
            <a:ln w="9525">
              <a:solidFill>
                <a:srgbClr val="FF0066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3733">
                <a:latin typeface=".VnTime" panose="020B7200000000000000" pitchFamily="34" charset="0"/>
              </a:endParaRPr>
            </a:p>
          </p:txBody>
        </p:sp>
      </p:grpSp>
      <p:sp>
        <p:nvSpPr>
          <p:cNvPr id="7" name="Text Box 11">
            <a:extLst>
              <a:ext uri="{FF2B5EF4-FFF2-40B4-BE49-F238E27FC236}">
                <a16:creationId xmlns:a16="http://schemas.microsoft.com/office/drawing/2014/main" id="{B9B9F73F-048F-4A28-B495-732E67AA8DD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160000" y="535518"/>
            <a:ext cx="1280584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US" altLang="en-US" sz="7200" b="1">
                <a:solidFill>
                  <a:srgbClr val="0000FF"/>
                </a:solidFill>
                <a:latin typeface=".VnTime" panose="020B7200000000000000" pitchFamily="34" charset="0"/>
              </a:rPr>
              <a:t>10</a:t>
            </a:r>
          </a:p>
        </p:txBody>
      </p:sp>
      <p:sp>
        <p:nvSpPr>
          <p:cNvPr id="8" name="Text Box 12">
            <a:extLst>
              <a:ext uri="{FF2B5EF4-FFF2-40B4-BE49-F238E27FC236}">
                <a16:creationId xmlns:a16="http://schemas.microsoft.com/office/drawing/2014/main" id="{7470BBD0-56A0-494E-9B74-6AE4C658D2A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204451" y="533400"/>
            <a:ext cx="1280583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US" altLang="en-US" sz="7200" b="1">
                <a:solidFill>
                  <a:srgbClr val="0000FF"/>
                </a:solidFill>
                <a:latin typeface=".VnTime" panose="020B7200000000000000" pitchFamily="34" charset="0"/>
              </a:rPr>
              <a:t>09</a:t>
            </a:r>
          </a:p>
        </p:txBody>
      </p:sp>
      <p:sp>
        <p:nvSpPr>
          <p:cNvPr id="9" name="Text Box 13">
            <a:extLst>
              <a:ext uri="{FF2B5EF4-FFF2-40B4-BE49-F238E27FC236}">
                <a16:creationId xmlns:a16="http://schemas.microsoft.com/office/drawing/2014/main" id="{21ACEDF3-F941-46E0-A098-A1AF6670201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185400" y="533400"/>
            <a:ext cx="1280584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US" altLang="en-US" sz="7200" b="1">
                <a:solidFill>
                  <a:srgbClr val="0000FF"/>
                </a:solidFill>
                <a:latin typeface=".VnTime" panose="020B7200000000000000" pitchFamily="34" charset="0"/>
              </a:rPr>
              <a:t>08</a:t>
            </a:r>
          </a:p>
        </p:txBody>
      </p:sp>
      <p:sp>
        <p:nvSpPr>
          <p:cNvPr id="10" name="Text Box 14">
            <a:extLst>
              <a:ext uri="{FF2B5EF4-FFF2-40B4-BE49-F238E27FC236}">
                <a16:creationId xmlns:a16="http://schemas.microsoft.com/office/drawing/2014/main" id="{B7180710-52D1-4CFA-AC94-85213B3B018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191751" y="527051"/>
            <a:ext cx="1280583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US" altLang="en-US" sz="7200" b="1">
                <a:solidFill>
                  <a:srgbClr val="0000FF"/>
                </a:solidFill>
                <a:latin typeface=".VnTime" panose="020B7200000000000000" pitchFamily="34" charset="0"/>
              </a:rPr>
              <a:t>07</a:t>
            </a:r>
          </a:p>
        </p:txBody>
      </p:sp>
      <p:sp>
        <p:nvSpPr>
          <p:cNvPr id="11" name="Text Box 15">
            <a:extLst>
              <a:ext uri="{FF2B5EF4-FFF2-40B4-BE49-F238E27FC236}">
                <a16:creationId xmlns:a16="http://schemas.microsoft.com/office/drawing/2014/main" id="{7EAFD2CA-5A6C-4773-92B7-D0EF1C9C047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189633" y="533400"/>
            <a:ext cx="1280584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US" altLang="en-US" sz="7200" b="1">
                <a:solidFill>
                  <a:srgbClr val="0000FF"/>
                </a:solidFill>
                <a:latin typeface=".VnTime" panose="020B7200000000000000" pitchFamily="34" charset="0"/>
              </a:rPr>
              <a:t>06</a:t>
            </a:r>
          </a:p>
        </p:txBody>
      </p:sp>
      <p:sp>
        <p:nvSpPr>
          <p:cNvPr id="12" name="Text Box 16">
            <a:extLst>
              <a:ext uri="{FF2B5EF4-FFF2-40B4-BE49-F238E27FC236}">
                <a16:creationId xmlns:a16="http://schemas.microsoft.com/office/drawing/2014/main" id="{7A00C83B-F4B6-47D5-9C06-58CA414BE0E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166351" y="524934"/>
            <a:ext cx="1280583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US" altLang="en-US" sz="7200" b="1">
                <a:solidFill>
                  <a:srgbClr val="0000FF"/>
                </a:solidFill>
                <a:latin typeface=".VnTime" panose="020B7200000000000000" pitchFamily="34" charset="0"/>
              </a:rPr>
              <a:t>05</a:t>
            </a:r>
          </a:p>
        </p:txBody>
      </p:sp>
      <p:sp>
        <p:nvSpPr>
          <p:cNvPr id="13" name="Text Box 17">
            <a:extLst>
              <a:ext uri="{FF2B5EF4-FFF2-40B4-BE49-F238E27FC236}">
                <a16:creationId xmlns:a16="http://schemas.microsoft.com/office/drawing/2014/main" id="{B254DF12-C9EB-4083-84E6-B297BA65E3E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166351" y="524934"/>
            <a:ext cx="1280583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US" altLang="en-US" sz="7200" b="1">
                <a:solidFill>
                  <a:srgbClr val="0000FF"/>
                </a:solidFill>
                <a:latin typeface=".VnTime" panose="020B7200000000000000" pitchFamily="34" charset="0"/>
              </a:rPr>
              <a:t>04</a:t>
            </a:r>
          </a:p>
        </p:txBody>
      </p:sp>
      <p:sp>
        <p:nvSpPr>
          <p:cNvPr id="14" name="Text Box 18">
            <a:extLst>
              <a:ext uri="{FF2B5EF4-FFF2-40B4-BE49-F238E27FC236}">
                <a16:creationId xmlns:a16="http://schemas.microsoft.com/office/drawing/2014/main" id="{C36D0048-303E-4FC0-B56F-F5A7F0C15FE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166351" y="518584"/>
            <a:ext cx="1280583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US" altLang="en-US" sz="7200" b="1">
                <a:solidFill>
                  <a:srgbClr val="0000FF"/>
                </a:solidFill>
                <a:latin typeface=".VnTime" panose="020B7200000000000000" pitchFamily="34" charset="0"/>
              </a:rPr>
              <a:t>03</a:t>
            </a:r>
          </a:p>
        </p:txBody>
      </p:sp>
      <p:sp>
        <p:nvSpPr>
          <p:cNvPr id="15" name="Text Box 19">
            <a:extLst>
              <a:ext uri="{FF2B5EF4-FFF2-40B4-BE49-F238E27FC236}">
                <a16:creationId xmlns:a16="http://schemas.microsoft.com/office/drawing/2014/main" id="{B0E89C85-EACF-4799-845F-050188F16A2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189633" y="533400"/>
            <a:ext cx="1280584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US" altLang="en-US" sz="7200" b="1">
                <a:solidFill>
                  <a:srgbClr val="0000FF"/>
                </a:solidFill>
                <a:latin typeface=".VnTime" panose="020B7200000000000000" pitchFamily="34" charset="0"/>
              </a:rPr>
              <a:t>02</a:t>
            </a:r>
          </a:p>
        </p:txBody>
      </p:sp>
      <p:sp>
        <p:nvSpPr>
          <p:cNvPr id="16" name="Text Box 20">
            <a:extLst>
              <a:ext uri="{FF2B5EF4-FFF2-40B4-BE49-F238E27FC236}">
                <a16:creationId xmlns:a16="http://schemas.microsoft.com/office/drawing/2014/main" id="{B026D6F4-EBEE-4B94-9049-0A7A9EC36C2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191751" y="518584"/>
            <a:ext cx="1280583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US" altLang="en-US" sz="7200" b="1">
                <a:solidFill>
                  <a:srgbClr val="0000FF"/>
                </a:solidFill>
                <a:latin typeface=".VnTime" panose="020B7200000000000000" pitchFamily="34" charset="0"/>
              </a:rPr>
              <a:t>01</a:t>
            </a:r>
          </a:p>
        </p:txBody>
      </p:sp>
      <p:sp>
        <p:nvSpPr>
          <p:cNvPr id="17" name="Text Box 21">
            <a:extLst>
              <a:ext uri="{FF2B5EF4-FFF2-40B4-BE49-F238E27FC236}">
                <a16:creationId xmlns:a16="http://schemas.microsoft.com/office/drawing/2014/main" id="{003C9D6A-7662-45C4-8E12-02D02EFB89B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191751" y="522818"/>
            <a:ext cx="1280583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US" altLang="en-US" sz="7200" b="1">
                <a:solidFill>
                  <a:srgbClr val="0000FF"/>
                </a:solidFill>
                <a:latin typeface=".VnTime" panose="020B7200000000000000" pitchFamily="34" charset="0"/>
              </a:rPr>
              <a:t>00</a:t>
            </a:r>
          </a:p>
        </p:txBody>
      </p:sp>
      <p:sp>
        <p:nvSpPr>
          <p:cNvPr id="19" name="Text Box 11">
            <a:extLst>
              <a:ext uri="{FF2B5EF4-FFF2-40B4-BE49-F238E27FC236}">
                <a16:creationId xmlns:a16="http://schemas.microsoft.com/office/drawing/2014/main" id="{23B35DAA-8EB9-4FDA-B5C3-32272089B34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134600" y="524934"/>
            <a:ext cx="1280584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US" altLang="en-US" sz="7200" b="1">
                <a:solidFill>
                  <a:srgbClr val="0000FF"/>
                </a:solidFill>
                <a:latin typeface=".VnTime" panose="020B7200000000000000" pitchFamily="34" charset="0"/>
              </a:rPr>
              <a:t>11</a:t>
            </a:r>
          </a:p>
        </p:txBody>
      </p:sp>
      <p:sp>
        <p:nvSpPr>
          <p:cNvPr id="20" name="Text Box 11">
            <a:extLst>
              <a:ext uri="{FF2B5EF4-FFF2-40B4-BE49-F238E27FC236}">
                <a16:creationId xmlns:a16="http://schemas.microsoft.com/office/drawing/2014/main" id="{2ED32C82-8E35-4DC5-8BEF-CBEC2723911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160000" y="524934"/>
            <a:ext cx="1280584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US" altLang="en-US" sz="7200" b="1">
                <a:solidFill>
                  <a:srgbClr val="0000FF"/>
                </a:solidFill>
                <a:latin typeface=".VnTime" panose="020B7200000000000000" pitchFamily="34" charset="0"/>
              </a:rPr>
              <a:t>12</a:t>
            </a:r>
          </a:p>
        </p:txBody>
      </p:sp>
      <p:sp>
        <p:nvSpPr>
          <p:cNvPr id="21" name="Text Box 11">
            <a:extLst>
              <a:ext uri="{FF2B5EF4-FFF2-40B4-BE49-F238E27FC236}">
                <a16:creationId xmlns:a16="http://schemas.microsoft.com/office/drawing/2014/main" id="{F7A827AD-0CA6-480C-A364-739CD1918F0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157885" y="533400"/>
            <a:ext cx="1280583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US" altLang="en-US" sz="7200" b="1">
                <a:solidFill>
                  <a:srgbClr val="0000FF"/>
                </a:solidFill>
                <a:latin typeface=".VnTime" panose="020B7200000000000000" pitchFamily="34" charset="0"/>
              </a:rPr>
              <a:t>13</a:t>
            </a:r>
          </a:p>
        </p:txBody>
      </p:sp>
      <p:sp>
        <p:nvSpPr>
          <p:cNvPr id="22" name="Text Box 11">
            <a:extLst>
              <a:ext uri="{FF2B5EF4-FFF2-40B4-BE49-F238E27FC236}">
                <a16:creationId xmlns:a16="http://schemas.microsoft.com/office/drawing/2014/main" id="{92D08767-E663-471D-9717-471875AB3E7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160000" y="529167"/>
            <a:ext cx="1280584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US" altLang="en-US" sz="7200" b="1">
                <a:solidFill>
                  <a:srgbClr val="0000FF"/>
                </a:solidFill>
                <a:latin typeface=".VnTime" panose="020B7200000000000000" pitchFamily="34" charset="0"/>
              </a:rPr>
              <a:t>14</a:t>
            </a:r>
          </a:p>
        </p:txBody>
      </p:sp>
      <p:sp>
        <p:nvSpPr>
          <p:cNvPr id="23" name="Text Box 11">
            <a:extLst>
              <a:ext uri="{FF2B5EF4-FFF2-40B4-BE49-F238E27FC236}">
                <a16:creationId xmlns:a16="http://schemas.microsoft.com/office/drawing/2014/main" id="{A3A2EFB3-67F7-4A47-B7DD-EA89B64BA07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157885" y="546100"/>
            <a:ext cx="1280583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US" altLang="en-US" sz="7200" b="1">
                <a:solidFill>
                  <a:srgbClr val="0000FF"/>
                </a:solidFill>
                <a:latin typeface=".VnTime" panose="020B7200000000000000" pitchFamily="34" charset="0"/>
              </a:rPr>
              <a:t>15</a:t>
            </a:r>
          </a:p>
        </p:txBody>
      </p:sp>
      <p:sp>
        <p:nvSpPr>
          <p:cNvPr id="186" name="32-Point Star 185">
            <a:extLst>
              <a:ext uri="{FF2B5EF4-FFF2-40B4-BE49-F238E27FC236}">
                <a16:creationId xmlns:a16="http://schemas.microsoft.com/office/drawing/2014/main" id="{5A7E7779-CE7D-43A1-A083-7AFBD8A22A41}"/>
              </a:ext>
            </a:extLst>
          </p:cNvPr>
          <p:cNvSpPr/>
          <p:nvPr/>
        </p:nvSpPr>
        <p:spPr>
          <a:xfrm>
            <a:off x="8263467" y="0"/>
            <a:ext cx="4726517" cy="1676400"/>
          </a:xfrm>
          <a:prstGeom prst="star32">
            <a:avLst/>
          </a:prstGeom>
          <a:solidFill>
            <a:schemeClr val="bg1"/>
          </a:solidFill>
          <a:ln>
            <a:solidFill>
              <a:srgbClr val="66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HẾT GIỜ !</a:t>
            </a:r>
          </a:p>
        </p:txBody>
      </p:sp>
      <p:sp>
        <p:nvSpPr>
          <p:cNvPr id="92" name="Rectangle 91">
            <a:extLst>
              <a:ext uri="{FF2B5EF4-FFF2-40B4-BE49-F238E27FC236}">
                <a16:creationId xmlns:a16="http://schemas.microsoft.com/office/drawing/2014/main" id="{EAA3CAFD-B955-478B-9FF5-15C3FA3A4A2C}"/>
              </a:ext>
            </a:extLst>
          </p:cNvPr>
          <p:cNvSpPr/>
          <p:nvPr/>
        </p:nvSpPr>
        <p:spPr>
          <a:xfrm>
            <a:off x="1625600" y="2057400"/>
            <a:ext cx="6502400" cy="5334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3067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3067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67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3067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67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3067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67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3067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67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sz="3067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hay </a:t>
            </a:r>
            <a:r>
              <a:rPr lang="en-US" sz="3067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sai</a:t>
            </a:r>
            <a:r>
              <a:rPr lang="en-US" sz="3067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2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2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2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3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3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3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4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 nodeType="afterGroup">
                            <p:stCondLst>
                              <p:cond delay="11000"/>
                            </p:stCondLst>
                            <p:childTnLst>
                              <p:par>
                                <p:cTn id="4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 nodeType="afterGroup">
                            <p:stCondLst>
                              <p:cond delay="12000"/>
                            </p:stCondLst>
                            <p:childTnLst>
                              <p:par>
                                <p:cTn id="4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 nodeType="afterGroup">
                            <p:stCondLst>
                              <p:cond delay="13000"/>
                            </p:stCondLst>
                            <p:childTnLst>
                              <p:par>
                                <p:cTn id="5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 nodeType="afterGroup">
                            <p:stCondLst>
                              <p:cond delay="14000"/>
                            </p:stCondLst>
                            <p:childTnLst>
                              <p:par>
                                <p:cTn id="5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 nodeType="afterGroup">
                            <p:stCondLst>
                              <p:cond delay="15000"/>
                            </p:stCondLst>
                            <p:childTnLst>
                              <p:par>
                                <p:cTn id="5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62" dur="1" fill="hold"/>
                                        <p:tgtEl>
                                          <p:spTgt spid="61511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63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65" dur="1" fill="hold"/>
                                        <p:tgtEl>
                                          <p:spTgt spid="61510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67" presetID="32" presetClass="emph" presetSubtype="0" repeatCount="4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8" dur="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69" dur="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70" dur="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1" dur="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72" dur="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3" dur="1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4" dur="1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5" dur="1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6" dur="1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510" grpId="0" animBg="1"/>
      <p:bldP spid="61511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19" grpId="0"/>
      <p:bldP spid="20" grpId="0"/>
      <p:bldP spid="21" grpId="0"/>
      <p:bldP spid="22" grpId="0"/>
      <p:bldP spid="23" grpId="0"/>
      <p:bldP spid="186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4">
            <a:extLst>
              <a:ext uri="{FF2B5EF4-FFF2-40B4-BE49-F238E27FC236}">
                <a16:creationId xmlns:a16="http://schemas.microsoft.com/office/drawing/2014/main" id="{6A7AFA88-1C60-4789-BEAF-D22C7249E342}"/>
              </a:ext>
            </a:extLst>
          </p:cNvPr>
          <p:cNvGrpSpPr>
            <a:grpSpLocks/>
          </p:cNvGrpSpPr>
          <p:nvPr/>
        </p:nvGrpSpPr>
        <p:grpSpPr bwMode="auto">
          <a:xfrm>
            <a:off x="-349250" y="1077384"/>
            <a:ext cx="9347201" cy="5791200"/>
            <a:chOff x="47" y="0"/>
            <a:chExt cx="5713" cy="4320"/>
          </a:xfrm>
        </p:grpSpPr>
        <p:sp>
          <p:nvSpPr>
            <p:cNvPr id="19483" name="Freeform 5">
              <a:extLst>
                <a:ext uri="{FF2B5EF4-FFF2-40B4-BE49-F238E27FC236}">
                  <a16:creationId xmlns:a16="http://schemas.microsoft.com/office/drawing/2014/main" id="{4DFF328E-A82A-44BB-B7CC-D0610D820D82}"/>
                </a:ext>
              </a:extLst>
            </p:cNvPr>
            <p:cNvSpPr>
              <a:spLocks/>
            </p:cNvSpPr>
            <p:nvPr/>
          </p:nvSpPr>
          <p:spPr bwMode="auto">
            <a:xfrm>
              <a:off x="47" y="0"/>
              <a:ext cx="5713" cy="4320"/>
            </a:xfrm>
            <a:custGeom>
              <a:avLst/>
              <a:gdLst>
                <a:gd name="T0" fmla="*/ 3365 w 5713"/>
                <a:gd name="T1" fmla="*/ 58 h 4320"/>
                <a:gd name="T2" fmla="*/ 3390 w 5713"/>
                <a:gd name="T3" fmla="*/ 142 h 4320"/>
                <a:gd name="T4" fmla="*/ 3613 w 5713"/>
                <a:gd name="T5" fmla="*/ 187 h 4320"/>
                <a:gd name="T6" fmla="*/ 4015 w 5713"/>
                <a:gd name="T7" fmla="*/ 178 h 4320"/>
                <a:gd name="T8" fmla="*/ 4051 w 5713"/>
                <a:gd name="T9" fmla="*/ 310 h 4320"/>
                <a:gd name="T10" fmla="*/ 3735 w 5713"/>
                <a:gd name="T11" fmla="*/ 420 h 4320"/>
                <a:gd name="T12" fmla="*/ 3794 w 5713"/>
                <a:gd name="T13" fmla="*/ 514 h 4320"/>
                <a:gd name="T14" fmla="*/ 3699 w 5713"/>
                <a:gd name="T15" fmla="*/ 610 h 4320"/>
                <a:gd name="T16" fmla="*/ 3576 w 5713"/>
                <a:gd name="T17" fmla="*/ 663 h 4320"/>
                <a:gd name="T18" fmla="*/ 3529 w 5713"/>
                <a:gd name="T19" fmla="*/ 765 h 4320"/>
                <a:gd name="T20" fmla="*/ 3699 w 5713"/>
                <a:gd name="T21" fmla="*/ 779 h 4320"/>
                <a:gd name="T22" fmla="*/ 3838 w 5713"/>
                <a:gd name="T23" fmla="*/ 866 h 4320"/>
                <a:gd name="T24" fmla="*/ 3855 w 5713"/>
                <a:gd name="T25" fmla="*/ 996 h 4320"/>
                <a:gd name="T26" fmla="*/ 4086 w 5713"/>
                <a:gd name="T27" fmla="*/ 1008 h 4320"/>
                <a:gd name="T28" fmla="*/ 4093 w 5713"/>
                <a:gd name="T29" fmla="*/ 1019 h 4320"/>
                <a:gd name="T30" fmla="*/ 4213 w 5713"/>
                <a:gd name="T31" fmla="*/ 990 h 4320"/>
                <a:gd name="T32" fmla="*/ 4402 w 5713"/>
                <a:gd name="T33" fmla="*/ 1022 h 4320"/>
                <a:gd name="T34" fmla="*/ 5351 w 5713"/>
                <a:gd name="T35" fmla="*/ 1452 h 4320"/>
                <a:gd name="T36" fmla="*/ 5642 w 5713"/>
                <a:gd name="T37" fmla="*/ 1563 h 4320"/>
                <a:gd name="T38" fmla="*/ 5637 w 5713"/>
                <a:gd name="T39" fmla="*/ 1877 h 4320"/>
                <a:gd name="T40" fmla="*/ 5417 w 5713"/>
                <a:gd name="T41" fmla="*/ 2071 h 4320"/>
                <a:gd name="T42" fmla="*/ 5321 w 5713"/>
                <a:gd name="T43" fmla="*/ 2666 h 4320"/>
                <a:gd name="T44" fmla="*/ 5311 w 5713"/>
                <a:gd name="T45" fmla="*/ 2755 h 4320"/>
                <a:gd name="T46" fmla="*/ 4581 w 5713"/>
                <a:gd name="T47" fmla="*/ 3818 h 4320"/>
                <a:gd name="T48" fmla="*/ 4260 w 5713"/>
                <a:gd name="T49" fmla="*/ 3877 h 4320"/>
                <a:gd name="T50" fmla="*/ 4554 w 5713"/>
                <a:gd name="T51" fmla="*/ 4005 h 4320"/>
                <a:gd name="T52" fmla="*/ 4525 w 5713"/>
                <a:gd name="T53" fmla="*/ 4188 h 4320"/>
                <a:gd name="T54" fmla="*/ 3961 w 5713"/>
                <a:gd name="T55" fmla="*/ 4303 h 4320"/>
                <a:gd name="T56" fmla="*/ 3451 w 5713"/>
                <a:gd name="T57" fmla="*/ 4237 h 4320"/>
                <a:gd name="T58" fmla="*/ 3194 w 5713"/>
                <a:gd name="T59" fmla="*/ 4093 h 4320"/>
                <a:gd name="T60" fmla="*/ 2990 w 5713"/>
                <a:gd name="T61" fmla="*/ 3942 h 4320"/>
                <a:gd name="T62" fmla="*/ 3034 w 5713"/>
                <a:gd name="T63" fmla="*/ 3838 h 4320"/>
                <a:gd name="T64" fmla="*/ 2789 w 5713"/>
                <a:gd name="T65" fmla="*/ 3815 h 4320"/>
                <a:gd name="T66" fmla="*/ 2632 w 5713"/>
                <a:gd name="T67" fmla="*/ 3852 h 4320"/>
                <a:gd name="T68" fmla="*/ 2598 w 5713"/>
                <a:gd name="T69" fmla="*/ 3974 h 4320"/>
                <a:gd name="T70" fmla="*/ 2478 w 5713"/>
                <a:gd name="T71" fmla="*/ 4184 h 4320"/>
                <a:gd name="T72" fmla="*/ 2169 w 5713"/>
                <a:gd name="T73" fmla="*/ 4316 h 4320"/>
                <a:gd name="T74" fmla="*/ 1723 w 5713"/>
                <a:gd name="T75" fmla="*/ 4236 h 4320"/>
                <a:gd name="T76" fmla="*/ 1515 w 5713"/>
                <a:gd name="T77" fmla="*/ 4069 h 4320"/>
                <a:gd name="T78" fmla="*/ 1203 w 5713"/>
                <a:gd name="T79" fmla="*/ 3952 h 4320"/>
                <a:gd name="T80" fmla="*/ 1017 w 5713"/>
                <a:gd name="T81" fmla="*/ 3803 h 4320"/>
                <a:gd name="T82" fmla="*/ 154 w 5713"/>
                <a:gd name="T83" fmla="*/ 2099 h 4320"/>
                <a:gd name="T84" fmla="*/ 5 w 5713"/>
                <a:gd name="T85" fmla="*/ 1861 h 4320"/>
                <a:gd name="T86" fmla="*/ 365 w 5713"/>
                <a:gd name="T87" fmla="*/ 1116 h 4320"/>
                <a:gd name="T88" fmla="*/ 870 w 5713"/>
                <a:gd name="T89" fmla="*/ 1116 h 4320"/>
                <a:gd name="T90" fmla="*/ 1395 w 5713"/>
                <a:gd name="T91" fmla="*/ 1046 h 4320"/>
                <a:gd name="T92" fmla="*/ 1497 w 5713"/>
                <a:gd name="T93" fmla="*/ 992 h 4320"/>
                <a:gd name="T94" fmla="*/ 1664 w 5713"/>
                <a:gd name="T95" fmla="*/ 999 h 4320"/>
                <a:gd name="T96" fmla="*/ 1814 w 5713"/>
                <a:gd name="T97" fmla="*/ 995 h 4320"/>
                <a:gd name="T98" fmla="*/ 2017 w 5713"/>
                <a:gd name="T99" fmla="*/ 866 h 4320"/>
                <a:gd name="T100" fmla="*/ 2260 w 5713"/>
                <a:gd name="T101" fmla="*/ 782 h 4320"/>
                <a:gd name="T102" fmla="*/ 2191 w 5713"/>
                <a:gd name="T103" fmla="*/ 726 h 4320"/>
                <a:gd name="T104" fmla="*/ 2056 w 5713"/>
                <a:gd name="T105" fmla="*/ 670 h 4320"/>
                <a:gd name="T106" fmla="*/ 2044 w 5713"/>
                <a:gd name="T107" fmla="*/ 612 h 4320"/>
                <a:gd name="T108" fmla="*/ 1973 w 5713"/>
                <a:gd name="T109" fmla="*/ 575 h 4320"/>
                <a:gd name="T110" fmla="*/ 1870 w 5713"/>
                <a:gd name="T111" fmla="*/ 557 h 4320"/>
                <a:gd name="T112" fmla="*/ 1689 w 5713"/>
                <a:gd name="T113" fmla="*/ 406 h 4320"/>
                <a:gd name="T114" fmla="*/ 2125 w 5713"/>
                <a:gd name="T115" fmla="*/ 336 h 4320"/>
                <a:gd name="T116" fmla="*/ 2740 w 5713"/>
                <a:gd name="T117" fmla="*/ 30 h 4320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5713"/>
                <a:gd name="T178" fmla="*/ 0 h 4320"/>
                <a:gd name="T179" fmla="*/ 5713 w 5713"/>
                <a:gd name="T180" fmla="*/ 4320 h 4320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5713" h="4320">
                  <a:moveTo>
                    <a:pt x="3348" y="0"/>
                  </a:moveTo>
                  <a:lnTo>
                    <a:pt x="3355" y="8"/>
                  </a:lnTo>
                  <a:lnTo>
                    <a:pt x="3360" y="16"/>
                  </a:lnTo>
                  <a:lnTo>
                    <a:pt x="3363" y="24"/>
                  </a:lnTo>
                  <a:lnTo>
                    <a:pt x="3365" y="32"/>
                  </a:lnTo>
                  <a:lnTo>
                    <a:pt x="3365" y="40"/>
                  </a:lnTo>
                  <a:lnTo>
                    <a:pt x="3365" y="48"/>
                  </a:lnTo>
                  <a:lnTo>
                    <a:pt x="3365" y="58"/>
                  </a:lnTo>
                  <a:lnTo>
                    <a:pt x="3365" y="66"/>
                  </a:lnTo>
                  <a:lnTo>
                    <a:pt x="3368" y="74"/>
                  </a:lnTo>
                  <a:lnTo>
                    <a:pt x="3373" y="83"/>
                  </a:lnTo>
                  <a:lnTo>
                    <a:pt x="3375" y="95"/>
                  </a:lnTo>
                  <a:lnTo>
                    <a:pt x="3377" y="107"/>
                  </a:lnTo>
                  <a:lnTo>
                    <a:pt x="3380" y="119"/>
                  </a:lnTo>
                  <a:lnTo>
                    <a:pt x="3385" y="131"/>
                  </a:lnTo>
                  <a:lnTo>
                    <a:pt x="3390" y="142"/>
                  </a:lnTo>
                  <a:lnTo>
                    <a:pt x="3395" y="154"/>
                  </a:lnTo>
                  <a:lnTo>
                    <a:pt x="3402" y="165"/>
                  </a:lnTo>
                  <a:lnTo>
                    <a:pt x="3409" y="175"/>
                  </a:lnTo>
                  <a:lnTo>
                    <a:pt x="3417" y="187"/>
                  </a:lnTo>
                  <a:lnTo>
                    <a:pt x="3424" y="197"/>
                  </a:lnTo>
                  <a:lnTo>
                    <a:pt x="3493" y="195"/>
                  </a:lnTo>
                  <a:lnTo>
                    <a:pt x="3554" y="191"/>
                  </a:lnTo>
                  <a:lnTo>
                    <a:pt x="3613" y="187"/>
                  </a:lnTo>
                  <a:lnTo>
                    <a:pt x="3667" y="182"/>
                  </a:lnTo>
                  <a:lnTo>
                    <a:pt x="3721" y="179"/>
                  </a:lnTo>
                  <a:lnTo>
                    <a:pt x="3775" y="174"/>
                  </a:lnTo>
                  <a:lnTo>
                    <a:pt x="3831" y="170"/>
                  </a:lnTo>
                  <a:lnTo>
                    <a:pt x="3887" y="166"/>
                  </a:lnTo>
                  <a:lnTo>
                    <a:pt x="3946" y="164"/>
                  </a:lnTo>
                  <a:lnTo>
                    <a:pt x="4010" y="162"/>
                  </a:lnTo>
                  <a:lnTo>
                    <a:pt x="4015" y="178"/>
                  </a:lnTo>
                  <a:lnTo>
                    <a:pt x="4020" y="195"/>
                  </a:lnTo>
                  <a:lnTo>
                    <a:pt x="4025" y="211"/>
                  </a:lnTo>
                  <a:lnTo>
                    <a:pt x="4029" y="228"/>
                  </a:lnTo>
                  <a:lnTo>
                    <a:pt x="4037" y="244"/>
                  </a:lnTo>
                  <a:lnTo>
                    <a:pt x="4042" y="261"/>
                  </a:lnTo>
                  <a:lnTo>
                    <a:pt x="4044" y="277"/>
                  </a:lnTo>
                  <a:lnTo>
                    <a:pt x="4049" y="294"/>
                  </a:lnTo>
                  <a:lnTo>
                    <a:pt x="4051" y="310"/>
                  </a:lnTo>
                  <a:lnTo>
                    <a:pt x="4054" y="326"/>
                  </a:lnTo>
                  <a:lnTo>
                    <a:pt x="3701" y="371"/>
                  </a:lnTo>
                  <a:lnTo>
                    <a:pt x="3689" y="381"/>
                  </a:lnTo>
                  <a:lnTo>
                    <a:pt x="3686" y="390"/>
                  </a:lnTo>
                  <a:lnTo>
                    <a:pt x="3694" y="398"/>
                  </a:lnTo>
                  <a:lnTo>
                    <a:pt x="3703" y="406"/>
                  </a:lnTo>
                  <a:lnTo>
                    <a:pt x="3718" y="413"/>
                  </a:lnTo>
                  <a:lnTo>
                    <a:pt x="3735" y="420"/>
                  </a:lnTo>
                  <a:lnTo>
                    <a:pt x="3752" y="427"/>
                  </a:lnTo>
                  <a:lnTo>
                    <a:pt x="3770" y="435"/>
                  </a:lnTo>
                  <a:lnTo>
                    <a:pt x="3782" y="443"/>
                  </a:lnTo>
                  <a:lnTo>
                    <a:pt x="3789" y="453"/>
                  </a:lnTo>
                  <a:lnTo>
                    <a:pt x="3797" y="468"/>
                  </a:lnTo>
                  <a:lnTo>
                    <a:pt x="3799" y="484"/>
                  </a:lnTo>
                  <a:lnTo>
                    <a:pt x="3797" y="499"/>
                  </a:lnTo>
                  <a:lnTo>
                    <a:pt x="3794" y="514"/>
                  </a:lnTo>
                  <a:lnTo>
                    <a:pt x="3787" y="528"/>
                  </a:lnTo>
                  <a:lnTo>
                    <a:pt x="3777" y="542"/>
                  </a:lnTo>
                  <a:lnTo>
                    <a:pt x="3767" y="556"/>
                  </a:lnTo>
                  <a:lnTo>
                    <a:pt x="3755" y="570"/>
                  </a:lnTo>
                  <a:lnTo>
                    <a:pt x="3740" y="582"/>
                  </a:lnTo>
                  <a:lnTo>
                    <a:pt x="3725" y="594"/>
                  </a:lnTo>
                  <a:lnTo>
                    <a:pt x="3713" y="603"/>
                  </a:lnTo>
                  <a:lnTo>
                    <a:pt x="3699" y="610"/>
                  </a:lnTo>
                  <a:lnTo>
                    <a:pt x="3679" y="614"/>
                  </a:lnTo>
                  <a:lnTo>
                    <a:pt x="3659" y="619"/>
                  </a:lnTo>
                  <a:lnTo>
                    <a:pt x="3640" y="623"/>
                  </a:lnTo>
                  <a:lnTo>
                    <a:pt x="3620" y="628"/>
                  </a:lnTo>
                  <a:lnTo>
                    <a:pt x="3603" y="634"/>
                  </a:lnTo>
                  <a:lnTo>
                    <a:pt x="3591" y="642"/>
                  </a:lnTo>
                  <a:lnTo>
                    <a:pt x="3581" y="651"/>
                  </a:lnTo>
                  <a:lnTo>
                    <a:pt x="3576" y="663"/>
                  </a:lnTo>
                  <a:lnTo>
                    <a:pt x="3576" y="676"/>
                  </a:lnTo>
                  <a:lnTo>
                    <a:pt x="3574" y="688"/>
                  </a:lnTo>
                  <a:lnTo>
                    <a:pt x="3569" y="701"/>
                  </a:lnTo>
                  <a:lnTo>
                    <a:pt x="3564" y="714"/>
                  </a:lnTo>
                  <a:lnTo>
                    <a:pt x="3556" y="726"/>
                  </a:lnTo>
                  <a:lnTo>
                    <a:pt x="3547" y="739"/>
                  </a:lnTo>
                  <a:lnTo>
                    <a:pt x="3537" y="752"/>
                  </a:lnTo>
                  <a:lnTo>
                    <a:pt x="3529" y="765"/>
                  </a:lnTo>
                  <a:lnTo>
                    <a:pt x="3520" y="778"/>
                  </a:lnTo>
                  <a:lnTo>
                    <a:pt x="3512" y="790"/>
                  </a:lnTo>
                  <a:lnTo>
                    <a:pt x="3542" y="790"/>
                  </a:lnTo>
                  <a:lnTo>
                    <a:pt x="3574" y="789"/>
                  </a:lnTo>
                  <a:lnTo>
                    <a:pt x="3603" y="787"/>
                  </a:lnTo>
                  <a:lnTo>
                    <a:pt x="3635" y="783"/>
                  </a:lnTo>
                  <a:lnTo>
                    <a:pt x="3667" y="781"/>
                  </a:lnTo>
                  <a:lnTo>
                    <a:pt x="3699" y="779"/>
                  </a:lnTo>
                  <a:lnTo>
                    <a:pt x="3730" y="779"/>
                  </a:lnTo>
                  <a:lnTo>
                    <a:pt x="3760" y="779"/>
                  </a:lnTo>
                  <a:lnTo>
                    <a:pt x="3792" y="782"/>
                  </a:lnTo>
                  <a:lnTo>
                    <a:pt x="3821" y="787"/>
                  </a:lnTo>
                  <a:lnTo>
                    <a:pt x="3833" y="807"/>
                  </a:lnTo>
                  <a:lnTo>
                    <a:pt x="3838" y="827"/>
                  </a:lnTo>
                  <a:lnTo>
                    <a:pt x="3841" y="846"/>
                  </a:lnTo>
                  <a:lnTo>
                    <a:pt x="3838" y="866"/>
                  </a:lnTo>
                  <a:lnTo>
                    <a:pt x="3833" y="885"/>
                  </a:lnTo>
                  <a:lnTo>
                    <a:pt x="3828" y="904"/>
                  </a:lnTo>
                  <a:lnTo>
                    <a:pt x="3821" y="925"/>
                  </a:lnTo>
                  <a:lnTo>
                    <a:pt x="3814" y="944"/>
                  </a:lnTo>
                  <a:lnTo>
                    <a:pt x="3809" y="964"/>
                  </a:lnTo>
                  <a:lnTo>
                    <a:pt x="3806" y="984"/>
                  </a:lnTo>
                  <a:lnTo>
                    <a:pt x="3831" y="990"/>
                  </a:lnTo>
                  <a:lnTo>
                    <a:pt x="3855" y="996"/>
                  </a:lnTo>
                  <a:lnTo>
                    <a:pt x="3882" y="999"/>
                  </a:lnTo>
                  <a:lnTo>
                    <a:pt x="3912" y="1002"/>
                  </a:lnTo>
                  <a:lnTo>
                    <a:pt x="3944" y="1003"/>
                  </a:lnTo>
                  <a:lnTo>
                    <a:pt x="3973" y="1004"/>
                  </a:lnTo>
                  <a:lnTo>
                    <a:pt x="4005" y="1005"/>
                  </a:lnTo>
                  <a:lnTo>
                    <a:pt x="4034" y="1005"/>
                  </a:lnTo>
                  <a:lnTo>
                    <a:pt x="4061" y="1006"/>
                  </a:lnTo>
                  <a:lnTo>
                    <a:pt x="4086" y="1008"/>
                  </a:lnTo>
                  <a:lnTo>
                    <a:pt x="4086" y="1010"/>
                  </a:lnTo>
                  <a:lnTo>
                    <a:pt x="4086" y="1012"/>
                  </a:lnTo>
                  <a:lnTo>
                    <a:pt x="4088" y="1013"/>
                  </a:lnTo>
                  <a:lnTo>
                    <a:pt x="4088" y="1014"/>
                  </a:lnTo>
                  <a:lnTo>
                    <a:pt x="4088" y="1015"/>
                  </a:lnTo>
                  <a:lnTo>
                    <a:pt x="4088" y="1016"/>
                  </a:lnTo>
                  <a:lnTo>
                    <a:pt x="4091" y="1018"/>
                  </a:lnTo>
                  <a:lnTo>
                    <a:pt x="4093" y="1019"/>
                  </a:lnTo>
                  <a:lnTo>
                    <a:pt x="4096" y="1020"/>
                  </a:lnTo>
                  <a:lnTo>
                    <a:pt x="4098" y="1020"/>
                  </a:lnTo>
                  <a:lnTo>
                    <a:pt x="4115" y="1013"/>
                  </a:lnTo>
                  <a:lnTo>
                    <a:pt x="4132" y="1007"/>
                  </a:lnTo>
                  <a:lnTo>
                    <a:pt x="4152" y="1002"/>
                  </a:lnTo>
                  <a:lnTo>
                    <a:pt x="4172" y="997"/>
                  </a:lnTo>
                  <a:lnTo>
                    <a:pt x="4191" y="994"/>
                  </a:lnTo>
                  <a:lnTo>
                    <a:pt x="4213" y="990"/>
                  </a:lnTo>
                  <a:lnTo>
                    <a:pt x="4235" y="987"/>
                  </a:lnTo>
                  <a:lnTo>
                    <a:pt x="4255" y="984"/>
                  </a:lnTo>
                  <a:lnTo>
                    <a:pt x="4277" y="982"/>
                  </a:lnTo>
                  <a:lnTo>
                    <a:pt x="4299" y="979"/>
                  </a:lnTo>
                  <a:lnTo>
                    <a:pt x="4333" y="987"/>
                  </a:lnTo>
                  <a:lnTo>
                    <a:pt x="4360" y="997"/>
                  </a:lnTo>
                  <a:lnTo>
                    <a:pt x="4382" y="1008"/>
                  </a:lnTo>
                  <a:lnTo>
                    <a:pt x="4402" y="1022"/>
                  </a:lnTo>
                  <a:lnTo>
                    <a:pt x="4414" y="1037"/>
                  </a:lnTo>
                  <a:lnTo>
                    <a:pt x="4426" y="1052"/>
                  </a:lnTo>
                  <a:lnTo>
                    <a:pt x="4436" y="1068"/>
                  </a:lnTo>
                  <a:lnTo>
                    <a:pt x="4446" y="1085"/>
                  </a:lnTo>
                  <a:lnTo>
                    <a:pt x="4456" y="1101"/>
                  </a:lnTo>
                  <a:lnTo>
                    <a:pt x="4468" y="1116"/>
                  </a:lnTo>
                  <a:lnTo>
                    <a:pt x="5351" y="1119"/>
                  </a:lnTo>
                  <a:lnTo>
                    <a:pt x="5351" y="1452"/>
                  </a:lnTo>
                  <a:lnTo>
                    <a:pt x="5387" y="1466"/>
                  </a:lnTo>
                  <a:lnTo>
                    <a:pt x="5424" y="1478"/>
                  </a:lnTo>
                  <a:lnTo>
                    <a:pt x="5463" y="1492"/>
                  </a:lnTo>
                  <a:lnTo>
                    <a:pt x="5503" y="1504"/>
                  </a:lnTo>
                  <a:lnTo>
                    <a:pt x="5542" y="1517"/>
                  </a:lnTo>
                  <a:lnTo>
                    <a:pt x="5578" y="1531"/>
                  </a:lnTo>
                  <a:lnTo>
                    <a:pt x="5610" y="1547"/>
                  </a:lnTo>
                  <a:lnTo>
                    <a:pt x="5642" y="1563"/>
                  </a:lnTo>
                  <a:lnTo>
                    <a:pt x="5667" y="1581"/>
                  </a:lnTo>
                  <a:lnTo>
                    <a:pt x="5686" y="1602"/>
                  </a:lnTo>
                  <a:lnTo>
                    <a:pt x="5706" y="1648"/>
                  </a:lnTo>
                  <a:lnTo>
                    <a:pt x="5713" y="1695"/>
                  </a:lnTo>
                  <a:lnTo>
                    <a:pt x="5708" y="1742"/>
                  </a:lnTo>
                  <a:lnTo>
                    <a:pt x="5694" y="1788"/>
                  </a:lnTo>
                  <a:lnTo>
                    <a:pt x="5669" y="1834"/>
                  </a:lnTo>
                  <a:lnTo>
                    <a:pt x="5637" y="1877"/>
                  </a:lnTo>
                  <a:lnTo>
                    <a:pt x="5603" y="1922"/>
                  </a:lnTo>
                  <a:lnTo>
                    <a:pt x="5561" y="1964"/>
                  </a:lnTo>
                  <a:lnTo>
                    <a:pt x="5517" y="2005"/>
                  </a:lnTo>
                  <a:lnTo>
                    <a:pt x="5473" y="2045"/>
                  </a:lnTo>
                  <a:lnTo>
                    <a:pt x="5458" y="2052"/>
                  </a:lnTo>
                  <a:lnTo>
                    <a:pt x="5446" y="2059"/>
                  </a:lnTo>
                  <a:lnTo>
                    <a:pt x="5431" y="2066"/>
                  </a:lnTo>
                  <a:lnTo>
                    <a:pt x="5417" y="2071"/>
                  </a:lnTo>
                  <a:lnTo>
                    <a:pt x="5402" y="2077"/>
                  </a:lnTo>
                  <a:lnTo>
                    <a:pt x="5390" y="2083"/>
                  </a:lnTo>
                  <a:lnTo>
                    <a:pt x="5375" y="2088"/>
                  </a:lnTo>
                  <a:lnTo>
                    <a:pt x="5360" y="2094"/>
                  </a:lnTo>
                  <a:lnTo>
                    <a:pt x="5346" y="2101"/>
                  </a:lnTo>
                  <a:lnTo>
                    <a:pt x="5333" y="2107"/>
                  </a:lnTo>
                  <a:lnTo>
                    <a:pt x="5314" y="2654"/>
                  </a:lnTo>
                  <a:lnTo>
                    <a:pt x="5321" y="2666"/>
                  </a:lnTo>
                  <a:lnTo>
                    <a:pt x="5324" y="2677"/>
                  </a:lnTo>
                  <a:lnTo>
                    <a:pt x="5324" y="2688"/>
                  </a:lnTo>
                  <a:lnTo>
                    <a:pt x="5321" y="2700"/>
                  </a:lnTo>
                  <a:lnTo>
                    <a:pt x="5319" y="2711"/>
                  </a:lnTo>
                  <a:lnTo>
                    <a:pt x="5316" y="2723"/>
                  </a:lnTo>
                  <a:lnTo>
                    <a:pt x="5314" y="2733"/>
                  </a:lnTo>
                  <a:lnTo>
                    <a:pt x="5311" y="2744"/>
                  </a:lnTo>
                  <a:lnTo>
                    <a:pt x="5311" y="2755"/>
                  </a:lnTo>
                  <a:lnTo>
                    <a:pt x="5314" y="2765"/>
                  </a:lnTo>
                  <a:lnTo>
                    <a:pt x="5297" y="3818"/>
                  </a:lnTo>
                  <a:lnTo>
                    <a:pt x="5179" y="3818"/>
                  </a:lnTo>
                  <a:lnTo>
                    <a:pt x="5059" y="3818"/>
                  </a:lnTo>
                  <a:lnTo>
                    <a:pt x="4939" y="3818"/>
                  </a:lnTo>
                  <a:lnTo>
                    <a:pt x="4819" y="3818"/>
                  </a:lnTo>
                  <a:lnTo>
                    <a:pt x="4699" y="3818"/>
                  </a:lnTo>
                  <a:lnTo>
                    <a:pt x="4581" y="3818"/>
                  </a:lnTo>
                  <a:lnTo>
                    <a:pt x="4463" y="3818"/>
                  </a:lnTo>
                  <a:lnTo>
                    <a:pt x="4353" y="3818"/>
                  </a:lnTo>
                  <a:lnTo>
                    <a:pt x="4245" y="3818"/>
                  </a:lnTo>
                  <a:lnTo>
                    <a:pt x="4142" y="3818"/>
                  </a:lnTo>
                  <a:lnTo>
                    <a:pt x="4105" y="3847"/>
                  </a:lnTo>
                  <a:lnTo>
                    <a:pt x="4154" y="3859"/>
                  </a:lnTo>
                  <a:lnTo>
                    <a:pt x="4206" y="3868"/>
                  </a:lnTo>
                  <a:lnTo>
                    <a:pt x="4260" y="3877"/>
                  </a:lnTo>
                  <a:lnTo>
                    <a:pt x="4311" y="3886"/>
                  </a:lnTo>
                  <a:lnTo>
                    <a:pt x="4363" y="3895"/>
                  </a:lnTo>
                  <a:lnTo>
                    <a:pt x="4409" y="3907"/>
                  </a:lnTo>
                  <a:lnTo>
                    <a:pt x="4453" y="3920"/>
                  </a:lnTo>
                  <a:lnTo>
                    <a:pt x="4490" y="3936"/>
                  </a:lnTo>
                  <a:lnTo>
                    <a:pt x="4522" y="3957"/>
                  </a:lnTo>
                  <a:lnTo>
                    <a:pt x="4547" y="3982"/>
                  </a:lnTo>
                  <a:lnTo>
                    <a:pt x="4554" y="4005"/>
                  </a:lnTo>
                  <a:lnTo>
                    <a:pt x="4556" y="4028"/>
                  </a:lnTo>
                  <a:lnTo>
                    <a:pt x="4556" y="4051"/>
                  </a:lnTo>
                  <a:lnTo>
                    <a:pt x="4554" y="4074"/>
                  </a:lnTo>
                  <a:lnTo>
                    <a:pt x="4549" y="4098"/>
                  </a:lnTo>
                  <a:lnTo>
                    <a:pt x="4542" y="4120"/>
                  </a:lnTo>
                  <a:lnTo>
                    <a:pt x="4537" y="4143"/>
                  </a:lnTo>
                  <a:lnTo>
                    <a:pt x="4529" y="4165"/>
                  </a:lnTo>
                  <a:lnTo>
                    <a:pt x="4525" y="4188"/>
                  </a:lnTo>
                  <a:lnTo>
                    <a:pt x="4520" y="4208"/>
                  </a:lnTo>
                  <a:lnTo>
                    <a:pt x="4456" y="4242"/>
                  </a:lnTo>
                  <a:lnTo>
                    <a:pt x="4385" y="4267"/>
                  </a:lnTo>
                  <a:lnTo>
                    <a:pt x="4306" y="4284"/>
                  </a:lnTo>
                  <a:lnTo>
                    <a:pt x="4225" y="4296"/>
                  </a:lnTo>
                  <a:lnTo>
                    <a:pt x="4140" y="4302"/>
                  </a:lnTo>
                  <a:lnTo>
                    <a:pt x="4051" y="4304"/>
                  </a:lnTo>
                  <a:lnTo>
                    <a:pt x="3961" y="4303"/>
                  </a:lnTo>
                  <a:lnTo>
                    <a:pt x="3870" y="4300"/>
                  </a:lnTo>
                  <a:lnTo>
                    <a:pt x="3779" y="4294"/>
                  </a:lnTo>
                  <a:lnTo>
                    <a:pt x="3689" y="4287"/>
                  </a:lnTo>
                  <a:lnTo>
                    <a:pt x="3647" y="4278"/>
                  </a:lnTo>
                  <a:lnTo>
                    <a:pt x="3600" y="4269"/>
                  </a:lnTo>
                  <a:lnTo>
                    <a:pt x="3551" y="4260"/>
                  </a:lnTo>
                  <a:lnTo>
                    <a:pt x="3500" y="4248"/>
                  </a:lnTo>
                  <a:lnTo>
                    <a:pt x="3451" y="4237"/>
                  </a:lnTo>
                  <a:lnTo>
                    <a:pt x="3407" y="4223"/>
                  </a:lnTo>
                  <a:lnTo>
                    <a:pt x="3368" y="4207"/>
                  </a:lnTo>
                  <a:lnTo>
                    <a:pt x="3338" y="4189"/>
                  </a:lnTo>
                  <a:lnTo>
                    <a:pt x="3319" y="4166"/>
                  </a:lnTo>
                  <a:lnTo>
                    <a:pt x="3311" y="4140"/>
                  </a:lnTo>
                  <a:lnTo>
                    <a:pt x="3272" y="4125"/>
                  </a:lnTo>
                  <a:lnTo>
                    <a:pt x="3233" y="4109"/>
                  </a:lnTo>
                  <a:lnTo>
                    <a:pt x="3194" y="4093"/>
                  </a:lnTo>
                  <a:lnTo>
                    <a:pt x="3157" y="4076"/>
                  </a:lnTo>
                  <a:lnTo>
                    <a:pt x="3123" y="4058"/>
                  </a:lnTo>
                  <a:lnTo>
                    <a:pt x="3091" y="4039"/>
                  </a:lnTo>
                  <a:lnTo>
                    <a:pt x="3059" y="4020"/>
                  </a:lnTo>
                  <a:lnTo>
                    <a:pt x="3029" y="3999"/>
                  </a:lnTo>
                  <a:lnTo>
                    <a:pt x="3005" y="3978"/>
                  </a:lnTo>
                  <a:lnTo>
                    <a:pt x="2983" y="3955"/>
                  </a:lnTo>
                  <a:lnTo>
                    <a:pt x="2990" y="3942"/>
                  </a:lnTo>
                  <a:lnTo>
                    <a:pt x="2995" y="3928"/>
                  </a:lnTo>
                  <a:lnTo>
                    <a:pt x="3000" y="3916"/>
                  </a:lnTo>
                  <a:lnTo>
                    <a:pt x="3005" y="3902"/>
                  </a:lnTo>
                  <a:lnTo>
                    <a:pt x="3012" y="3888"/>
                  </a:lnTo>
                  <a:lnTo>
                    <a:pt x="3017" y="3876"/>
                  </a:lnTo>
                  <a:lnTo>
                    <a:pt x="3022" y="3863"/>
                  </a:lnTo>
                  <a:lnTo>
                    <a:pt x="3027" y="3851"/>
                  </a:lnTo>
                  <a:lnTo>
                    <a:pt x="3034" y="3838"/>
                  </a:lnTo>
                  <a:lnTo>
                    <a:pt x="3039" y="3827"/>
                  </a:lnTo>
                  <a:lnTo>
                    <a:pt x="3005" y="3819"/>
                  </a:lnTo>
                  <a:lnTo>
                    <a:pt x="2971" y="3813"/>
                  </a:lnTo>
                  <a:lnTo>
                    <a:pt x="2936" y="3812"/>
                  </a:lnTo>
                  <a:lnTo>
                    <a:pt x="2902" y="3812"/>
                  </a:lnTo>
                  <a:lnTo>
                    <a:pt x="2865" y="3813"/>
                  </a:lnTo>
                  <a:lnTo>
                    <a:pt x="2828" y="3814"/>
                  </a:lnTo>
                  <a:lnTo>
                    <a:pt x="2789" y="3815"/>
                  </a:lnTo>
                  <a:lnTo>
                    <a:pt x="2750" y="3816"/>
                  </a:lnTo>
                  <a:lnTo>
                    <a:pt x="2706" y="3815"/>
                  </a:lnTo>
                  <a:lnTo>
                    <a:pt x="2659" y="3811"/>
                  </a:lnTo>
                  <a:lnTo>
                    <a:pt x="2647" y="3818"/>
                  </a:lnTo>
                  <a:lnTo>
                    <a:pt x="2640" y="3824"/>
                  </a:lnTo>
                  <a:lnTo>
                    <a:pt x="2635" y="3834"/>
                  </a:lnTo>
                  <a:lnTo>
                    <a:pt x="2632" y="3843"/>
                  </a:lnTo>
                  <a:lnTo>
                    <a:pt x="2632" y="3852"/>
                  </a:lnTo>
                  <a:lnTo>
                    <a:pt x="2632" y="3861"/>
                  </a:lnTo>
                  <a:lnTo>
                    <a:pt x="2632" y="3870"/>
                  </a:lnTo>
                  <a:lnTo>
                    <a:pt x="2632" y="3879"/>
                  </a:lnTo>
                  <a:lnTo>
                    <a:pt x="2630" y="3886"/>
                  </a:lnTo>
                  <a:lnTo>
                    <a:pt x="2623" y="3893"/>
                  </a:lnTo>
                  <a:lnTo>
                    <a:pt x="2615" y="3920"/>
                  </a:lnTo>
                  <a:lnTo>
                    <a:pt x="2608" y="3947"/>
                  </a:lnTo>
                  <a:lnTo>
                    <a:pt x="2598" y="3974"/>
                  </a:lnTo>
                  <a:lnTo>
                    <a:pt x="2591" y="4003"/>
                  </a:lnTo>
                  <a:lnTo>
                    <a:pt x="2578" y="4030"/>
                  </a:lnTo>
                  <a:lnTo>
                    <a:pt x="2566" y="4058"/>
                  </a:lnTo>
                  <a:lnTo>
                    <a:pt x="2554" y="4084"/>
                  </a:lnTo>
                  <a:lnTo>
                    <a:pt x="2537" y="4110"/>
                  </a:lnTo>
                  <a:lnTo>
                    <a:pt x="2520" y="4136"/>
                  </a:lnTo>
                  <a:lnTo>
                    <a:pt x="2497" y="4160"/>
                  </a:lnTo>
                  <a:lnTo>
                    <a:pt x="2478" y="4184"/>
                  </a:lnTo>
                  <a:lnTo>
                    <a:pt x="2453" y="4206"/>
                  </a:lnTo>
                  <a:lnTo>
                    <a:pt x="2422" y="4228"/>
                  </a:lnTo>
                  <a:lnTo>
                    <a:pt x="2387" y="4248"/>
                  </a:lnTo>
                  <a:lnTo>
                    <a:pt x="2348" y="4267"/>
                  </a:lnTo>
                  <a:lnTo>
                    <a:pt x="2309" y="4283"/>
                  </a:lnTo>
                  <a:lnTo>
                    <a:pt x="2265" y="4296"/>
                  </a:lnTo>
                  <a:lnTo>
                    <a:pt x="2218" y="4308"/>
                  </a:lnTo>
                  <a:lnTo>
                    <a:pt x="2169" y="4316"/>
                  </a:lnTo>
                  <a:lnTo>
                    <a:pt x="2120" y="4320"/>
                  </a:lnTo>
                  <a:lnTo>
                    <a:pt x="2054" y="4319"/>
                  </a:lnTo>
                  <a:lnTo>
                    <a:pt x="1993" y="4312"/>
                  </a:lnTo>
                  <a:lnTo>
                    <a:pt x="1934" y="4303"/>
                  </a:lnTo>
                  <a:lnTo>
                    <a:pt x="1877" y="4290"/>
                  </a:lnTo>
                  <a:lnTo>
                    <a:pt x="1823" y="4274"/>
                  </a:lnTo>
                  <a:lnTo>
                    <a:pt x="1772" y="4255"/>
                  </a:lnTo>
                  <a:lnTo>
                    <a:pt x="1723" y="4236"/>
                  </a:lnTo>
                  <a:lnTo>
                    <a:pt x="1676" y="4215"/>
                  </a:lnTo>
                  <a:lnTo>
                    <a:pt x="1632" y="4194"/>
                  </a:lnTo>
                  <a:lnTo>
                    <a:pt x="1591" y="4173"/>
                  </a:lnTo>
                  <a:lnTo>
                    <a:pt x="1610" y="4143"/>
                  </a:lnTo>
                  <a:lnTo>
                    <a:pt x="1610" y="4119"/>
                  </a:lnTo>
                  <a:lnTo>
                    <a:pt x="1591" y="4100"/>
                  </a:lnTo>
                  <a:lnTo>
                    <a:pt x="1559" y="4083"/>
                  </a:lnTo>
                  <a:lnTo>
                    <a:pt x="1515" y="4069"/>
                  </a:lnTo>
                  <a:lnTo>
                    <a:pt x="1466" y="4056"/>
                  </a:lnTo>
                  <a:lnTo>
                    <a:pt x="1414" y="4044"/>
                  </a:lnTo>
                  <a:lnTo>
                    <a:pt x="1368" y="4032"/>
                  </a:lnTo>
                  <a:lnTo>
                    <a:pt x="1323" y="4019"/>
                  </a:lnTo>
                  <a:lnTo>
                    <a:pt x="1292" y="4003"/>
                  </a:lnTo>
                  <a:lnTo>
                    <a:pt x="1260" y="3987"/>
                  </a:lnTo>
                  <a:lnTo>
                    <a:pt x="1230" y="3971"/>
                  </a:lnTo>
                  <a:lnTo>
                    <a:pt x="1203" y="3952"/>
                  </a:lnTo>
                  <a:lnTo>
                    <a:pt x="1179" y="3934"/>
                  </a:lnTo>
                  <a:lnTo>
                    <a:pt x="1159" y="3915"/>
                  </a:lnTo>
                  <a:lnTo>
                    <a:pt x="1140" y="3895"/>
                  </a:lnTo>
                  <a:lnTo>
                    <a:pt x="1122" y="3875"/>
                  </a:lnTo>
                  <a:lnTo>
                    <a:pt x="1105" y="3855"/>
                  </a:lnTo>
                  <a:lnTo>
                    <a:pt x="1088" y="3835"/>
                  </a:lnTo>
                  <a:lnTo>
                    <a:pt x="1071" y="3814"/>
                  </a:lnTo>
                  <a:lnTo>
                    <a:pt x="1017" y="3803"/>
                  </a:lnTo>
                  <a:lnTo>
                    <a:pt x="348" y="3803"/>
                  </a:lnTo>
                  <a:lnTo>
                    <a:pt x="355" y="2144"/>
                  </a:lnTo>
                  <a:lnTo>
                    <a:pt x="319" y="2140"/>
                  </a:lnTo>
                  <a:lnTo>
                    <a:pt x="284" y="2133"/>
                  </a:lnTo>
                  <a:lnTo>
                    <a:pt x="250" y="2126"/>
                  </a:lnTo>
                  <a:lnTo>
                    <a:pt x="216" y="2118"/>
                  </a:lnTo>
                  <a:lnTo>
                    <a:pt x="184" y="2109"/>
                  </a:lnTo>
                  <a:lnTo>
                    <a:pt x="154" y="2099"/>
                  </a:lnTo>
                  <a:lnTo>
                    <a:pt x="127" y="2087"/>
                  </a:lnTo>
                  <a:lnTo>
                    <a:pt x="103" y="2074"/>
                  </a:lnTo>
                  <a:lnTo>
                    <a:pt x="81" y="2059"/>
                  </a:lnTo>
                  <a:lnTo>
                    <a:pt x="64" y="2042"/>
                  </a:lnTo>
                  <a:lnTo>
                    <a:pt x="46" y="1999"/>
                  </a:lnTo>
                  <a:lnTo>
                    <a:pt x="32" y="1955"/>
                  </a:lnTo>
                  <a:lnTo>
                    <a:pt x="15" y="1908"/>
                  </a:lnTo>
                  <a:lnTo>
                    <a:pt x="5" y="1861"/>
                  </a:lnTo>
                  <a:lnTo>
                    <a:pt x="0" y="1813"/>
                  </a:lnTo>
                  <a:lnTo>
                    <a:pt x="2" y="1766"/>
                  </a:lnTo>
                  <a:lnTo>
                    <a:pt x="17" y="1720"/>
                  </a:lnTo>
                  <a:lnTo>
                    <a:pt x="42" y="1677"/>
                  </a:lnTo>
                  <a:lnTo>
                    <a:pt x="81" y="1635"/>
                  </a:lnTo>
                  <a:lnTo>
                    <a:pt x="135" y="1596"/>
                  </a:lnTo>
                  <a:lnTo>
                    <a:pt x="348" y="1543"/>
                  </a:lnTo>
                  <a:lnTo>
                    <a:pt x="365" y="1116"/>
                  </a:lnTo>
                  <a:lnTo>
                    <a:pt x="421" y="1116"/>
                  </a:lnTo>
                  <a:lnTo>
                    <a:pt x="485" y="1116"/>
                  </a:lnTo>
                  <a:lnTo>
                    <a:pt x="556" y="1116"/>
                  </a:lnTo>
                  <a:lnTo>
                    <a:pt x="630" y="1116"/>
                  </a:lnTo>
                  <a:lnTo>
                    <a:pt x="701" y="1116"/>
                  </a:lnTo>
                  <a:lnTo>
                    <a:pt x="767" y="1116"/>
                  </a:lnTo>
                  <a:lnTo>
                    <a:pt x="823" y="1116"/>
                  </a:lnTo>
                  <a:lnTo>
                    <a:pt x="870" y="1116"/>
                  </a:lnTo>
                  <a:lnTo>
                    <a:pt x="899" y="1116"/>
                  </a:lnTo>
                  <a:lnTo>
                    <a:pt x="909" y="1116"/>
                  </a:lnTo>
                  <a:lnTo>
                    <a:pt x="1319" y="1111"/>
                  </a:lnTo>
                  <a:lnTo>
                    <a:pt x="1331" y="1100"/>
                  </a:lnTo>
                  <a:lnTo>
                    <a:pt x="1345" y="1086"/>
                  </a:lnTo>
                  <a:lnTo>
                    <a:pt x="1360" y="1074"/>
                  </a:lnTo>
                  <a:lnTo>
                    <a:pt x="1377" y="1060"/>
                  </a:lnTo>
                  <a:lnTo>
                    <a:pt x="1395" y="1046"/>
                  </a:lnTo>
                  <a:lnTo>
                    <a:pt x="1412" y="1035"/>
                  </a:lnTo>
                  <a:lnTo>
                    <a:pt x="1424" y="1024"/>
                  </a:lnTo>
                  <a:lnTo>
                    <a:pt x="1436" y="1016"/>
                  </a:lnTo>
                  <a:lnTo>
                    <a:pt x="1444" y="1011"/>
                  </a:lnTo>
                  <a:lnTo>
                    <a:pt x="1446" y="1008"/>
                  </a:lnTo>
                  <a:lnTo>
                    <a:pt x="1461" y="1003"/>
                  </a:lnTo>
                  <a:lnTo>
                    <a:pt x="1478" y="997"/>
                  </a:lnTo>
                  <a:lnTo>
                    <a:pt x="1497" y="992"/>
                  </a:lnTo>
                  <a:lnTo>
                    <a:pt x="1517" y="988"/>
                  </a:lnTo>
                  <a:lnTo>
                    <a:pt x="1539" y="986"/>
                  </a:lnTo>
                  <a:lnTo>
                    <a:pt x="1564" y="983"/>
                  </a:lnTo>
                  <a:lnTo>
                    <a:pt x="1586" y="983"/>
                  </a:lnTo>
                  <a:lnTo>
                    <a:pt x="1610" y="984"/>
                  </a:lnTo>
                  <a:lnTo>
                    <a:pt x="1632" y="988"/>
                  </a:lnTo>
                  <a:lnTo>
                    <a:pt x="1652" y="992"/>
                  </a:lnTo>
                  <a:lnTo>
                    <a:pt x="1664" y="999"/>
                  </a:lnTo>
                  <a:lnTo>
                    <a:pt x="1676" y="1003"/>
                  </a:lnTo>
                  <a:lnTo>
                    <a:pt x="1694" y="1005"/>
                  </a:lnTo>
                  <a:lnTo>
                    <a:pt x="1713" y="1005"/>
                  </a:lnTo>
                  <a:lnTo>
                    <a:pt x="1733" y="1004"/>
                  </a:lnTo>
                  <a:lnTo>
                    <a:pt x="1752" y="1002"/>
                  </a:lnTo>
                  <a:lnTo>
                    <a:pt x="1774" y="999"/>
                  </a:lnTo>
                  <a:lnTo>
                    <a:pt x="1794" y="997"/>
                  </a:lnTo>
                  <a:lnTo>
                    <a:pt x="1814" y="995"/>
                  </a:lnTo>
                  <a:lnTo>
                    <a:pt x="1828" y="992"/>
                  </a:lnTo>
                  <a:lnTo>
                    <a:pt x="1897" y="991"/>
                  </a:lnTo>
                  <a:lnTo>
                    <a:pt x="1941" y="982"/>
                  </a:lnTo>
                  <a:lnTo>
                    <a:pt x="1973" y="966"/>
                  </a:lnTo>
                  <a:lnTo>
                    <a:pt x="1990" y="944"/>
                  </a:lnTo>
                  <a:lnTo>
                    <a:pt x="2002" y="919"/>
                  </a:lnTo>
                  <a:lnTo>
                    <a:pt x="2010" y="893"/>
                  </a:lnTo>
                  <a:lnTo>
                    <a:pt x="2017" y="866"/>
                  </a:lnTo>
                  <a:lnTo>
                    <a:pt x="2032" y="840"/>
                  </a:lnTo>
                  <a:lnTo>
                    <a:pt x="2056" y="818"/>
                  </a:lnTo>
                  <a:lnTo>
                    <a:pt x="2093" y="799"/>
                  </a:lnTo>
                  <a:lnTo>
                    <a:pt x="2262" y="814"/>
                  </a:lnTo>
                  <a:lnTo>
                    <a:pt x="2267" y="806"/>
                  </a:lnTo>
                  <a:lnTo>
                    <a:pt x="2265" y="797"/>
                  </a:lnTo>
                  <a:lnTo>
                    <a:pt x="2262" y="790"/>
                  </a:lnTo>
                  <a:lnTo>
                    <a:pt x="2260" y="782"/>
                  </a:lnTo>
                  <a:lnTo>
                    <a:pt x="2255" y="775"/>
                  </a:lnTo>
                  <a:lnTo>
                    <a:pt x="2247" y="767"/>
                  </a:lnTo>
                  <a:lnTo>
                    <a:pt x="2243" y="759"/>
                  </a:lnTo>
                  <a:lnTo>
                    <a:pt x="2238" y="751"/>
                  </a:lnTo>
                  <a:lnTo>
                    <a:pt x="2235" y="742"/>
                  </a:lnTo>
                  <a:lnTo>
                    <a:pt x="2233" y="732"/>
                  </a:lnTo>
                  <a:lnTo>
                    <a:pt x="2213" y="730"/>
                  </a:lnTo>
                  <a:lnTo>
                    <a:pt x="2191" y="726"/>
                  </a:lnTo>
                  <a:lnTo>
                    <a:pt x="2172" y="723"/>
                  </a:lnTo>
                  <a:lnTo>
                    <a:pt x="2152" y="717"/>
                  </a:lnTo>
                  <a:lnTo>
                    <a:pt x="2132" y="711"/>
                  </a:lnTo>
                  <a:lnTo>
                    <a:pt x="2113" y="706"/>
                  </a:lnTo>
                  <a:lnTo>
                    <a:pt x="2098" y="698"/>
                  </a:lnTo>
                  <a:lnTo>
                    <a:pt x="2081" y="690"/>
                  </a:lnTo>
                  <a:lnTo>
                    <a:pt x="2069" y="680"/>
                  </a:lnTo>
                  <a:lnTo>
                    <a:pt x="2056" y="670"/>
                  </a:lnTo>
                  <a:lnTo>
                    <a:pt x="2051" y="663"/>
                  </a:lnTo>
                  <a:lnTo>
                    <a:pt x="2049" y="655"/>
                  </a:lnTo>
                  <a:lnTo>
                    <a:pt x="2049" y="647"/>
                  </a:lnTo>
                  <a:lnTo>
                    <a:pt x="2051" y="639"/>
                  </a:lnTo>
                  <a:lnTo>
                    <a:pt x="2054" y="631"/>
                  </a:lnTo>
                  <a:lnTo>
                    <a:pt x="2056" y="624"/>
                  </a:lnTo>
                  <a:lnTo>
                    <a:pt x="2054" y="618"/>
                  </a:lnTo>
                  <a:lnTo>
                    <a:pt x="2044" y="612"/>
                  </a:lnTo>
                  <a:lnTo>
                    <a:pt x="2029" y="608"/>
                  </a:lnTo>
                  <a:lnTo>
                    <a:pt x="2005" y="605"/>
                  </a:lnTo>
                  <a:lnTo>
                    <a:pt x="1997" y="602"/>
                  </a:lnTo>
                  <a:lnTo>
                    <a:pt x="1990" y="597"/>
                  </a:lnTo>
                  <a:lnTo>
                    <a:pt x="1985" y="592"/>
                  </a:lnTo>
                  <a:lnTo>
                    <a:pt x="1980" y="587"/>
                  </a:lnTo>
                  <a:lnTo>
                    <a:pt x="1975" y="581"/>
                  </a:lnTo>
                  <a:lnTo>
                    <a:pt x="1973" y="575"/>
                  </a:lnTo>
                  <a:lnTo>
                    <a:pt x="1968" y="570"/>
                  </a:lnTo>
                  <a:lnTo>
                    <a:pt x="1966" y="565"/>
                  </a:lnTo>
                  <a:lnTo>
                    <a:pt x="1963" y="559"/>
                  </a:lnTo>
                  <a:lnTo>
                    <a:pt x="1961" y="556"/>
                  </a:lnTo>
                  <a:lnTo>
                    <a:pt x="1941" y="554"/>
                  </a:lnTo>
                  <a:lnTo>
                    <a:pt x="1917" y="554"/>
                  </a:lnTo>
                  <a:lnTo>
                    <a:pt x="1895" y="555"/>
                  </a:lnTo>
                  <a:lnTo>
                    <a:pt x="1870" y="557"/>
                  </a:lnTo>
                  <a:lnTo>
                    <a:pt x="1846" y="559"/>
                  </a:lnTo>
                  <a:lnTo>
                    <a:pt x="1821" y="563"/>
                  </a:lnTo>
                  <a:lnTo>
                    <a:pt x="1794" y="565"/>
                  </a:lnTo>
                  <a:lnTo>
                    <a:pt x="1767" y="567"/>
                  </a:lnTo>
                  <a:lnTo>
                    <a:pt x="1743" y="568"/>
                  </a:lnTo>
                  <a:lnTo>
                    <a:pt x="1716" y="567"/>
                  </a:lnTo>
                  <a:lnTo>
                    <a:pt x="1635" y="416"/>
                  </a:lnTo>
                  <a:lnTo>
                    <a:pt x="1689" y="406"/>
                  </a:lnTo>
                  <a:lnTo>
                    <a:pt x="1740" y="396"/>
                  </a:lnTo>
                  <a:lnTo>
                    <a:pt x="1794" y="387"/>
                  </a:lnTo>
                  <a:lnTo>
                    <a:pt x="1850" y="376"/>
                  </a:lnTo>
                  <a:lnTo>
                    <a:pt x="1904" y="368"/>
                  </a:lnTo>
                  <a:lnTo>
                    <a:pt x="1958" y="359"/>
                  </a:lnTo>
                  <a:lnTo>
                    <a:pt x="2015" y="351"/>
                  </a:lnTo>
                  <a:lnTo>
                    <a:pt x="2071" y="343"/>
                  </a:lnTo>
                  <a:lnTo>
                    <a:pt x="2125" y="336"/>
                  </a:lnTo>
                  <a:lnTo>
                    <a:pt x="2181" y="330"/>
                  </a:lnTo>
                  <a:lnTo>
                    <a:pt x="2218" y="314"/>
                  </a:lnTo>
                  <a:lnTo>
                    <a:pt x="2145" y="100"/>
                  </a:lnTo>
                  <a:lnTo>
                    <a:pt x="2262" y="84"/>
                  </a:lnTo>
                  <a:lnTo>
                    <a:pt x="2380" y="69"/>
                  </a:lnTo>
                  <a:lnTo>
                    <a:pt x="2500" y="54"/>
                  </a:lnTo>
                  <a:lnTo>
                    <a:pt x="2620" y="42"/>
                  </a:lnTo>
                  <a:lnTo>
                    <a:pt x="2740" y="30"/>
                  </a:lnTo>
                  <a:lnTo>
                    <a:pt x="2863" y="20"/>
                  </a:lnTo>
                  <a:lnTo>
                    <a:pt x="2985" y="12"/>
                  </a:lnTo>
                  <a:lnTo>
                    <a:pt x="3108" y="6"/>
                  </a:lnTo>
                  <a:lnTo>
                    <a:pt x="3228" y="3"/>
                  </a:lnTo>
                  <a:lnTo>
                    <a:pt x="3348" y="2"/>
                  </a:lnTo>
                  <a:lnTo>
                    <a:pt x="3348" y="0"/>
                  </a:lnTo>
                  <a:close/>
                </a:path>
              </a:pathLst>
            </a:custGeom>
            <a:solidFill>
              <a:srgbClr val="0019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19484" name="Freeform 6">
              <a:extLst>
                <a:ext uri="{FF2B5EF4-FFF2-40B4-BE49-F238E27FC236}">
                  <a16:creationId xmlns:a16="http://schemas.microsoft.com/office/drawing/2014/main" id="{6B3C3B1C-A341-4982-A1D5-414DEACC567B}"/>
                </a:ext>
              </a:extLst>
            </p:cNvPr>
            <p:cNvSpPr>
              <a:spLocks/>
            </p:cNvSpPr>
            <p:nvPr/>
          </p:nvSpPr>
          <p:spPr bwMode="auto">
            <a:xfrm>
              <a:off x="2380" y="83"/>
              <a:ext cx="890" cy="144"/>
            </a:xfrm>
            <a:custGeom>
              <a:avLst/>
              <a:gdLst>
                <a:gd name="T0" fmla="*/ 890 w 890"/>
                <a:gd name="T1" fmla="*/ 41 h 144"/>
                <a:gd name="T2" fmla="*/ 890 w 890"/>
                <a:gd name="T3" fmla="*/ 58 h 144"/>
                <a:gd name="T4" fmla="*/ 804 w 890"/>
                <a:gd name="T5" fmla="*/ 64 h 144"/>
                <a:gd name="T6" fmla="*/ 716 w 890"/>
                <a:gd name="T7" fmla="*/ 69 h 144"/>
                <a:gd name="T8" fmla="*/ 630 w 890"/>
                <a:gd name="T9" fmla="*/ 76 h 144"/>
                <a:gd name="T10" fmla="*/ 540 w 890"/>
                <a:gd name="T11" fmla="*/ 83 h 144"/>
                <a:gd name="T12" fmla="*/ 451 w 890"/>
                <a:gd name="T13" fmla="*/ 90 h 144"/>
                <a:gd name="T14" fmla="*/ 365 w 890"/>
                <a:gd name="T15" fmla="*/ 98 h 144"/>
                <a:gd name="T16" fmla="*/ 277 w 890"/>
                <a:gd name="T17" fmla="*/ 107 h 144"/>
                <a:gd name="T18" fmla="*/ 191 w 890"/>
                <a:gd name="T19" fmla="*/ 117 h 144"/>
                <a:gd name="T20" fmla="*/ 108 w 890"/>
                <a:gd name="T21" fmla="*/ 130 h 144"/>
                <a:gd name="T22" fmla="*/ 25 w 890"/>
                <a:gd name="T23" fmla="*/ 144 h 144"/>
                <a:gd name="T24" fmla="*/ 0 w 890"/>
                <a:gd name="T25" fmla="*/ 79 h 144"/>
                <a:gd name="T26" fmla="*/ 81 w 890"/>
                <a:gd name="T27" fmla="*/ 64 h 144"/>
                <a:gd name="T28" fmla="*/ 164 w 890"/>
                <a:gd name="T29" fmla="*/ 51 h 144"/>
                <a:gd name="T30" fmla="*/ 248 w 890"/>
                <a:gd name="T31" fmla="*/ 40 h 144"/>
                <a:gd name="T32" fmla="*/ 334 w 890"/>
                <a:gd name="T33" fmla="*/ 31 h 144"/>
                <a:gd name="T34" fmla="*/ 422 w 890"/>
                <a:gd name="T35" fmla="*/ 23 h 144"/>
                <a:gd name="T36" fmla="*/ 510 w 890"/>
                <a:gd name="T37" fmla="*/ 16 h 144"/>
                <a:gd name="T38" fmla="*/ 598 w 890"/>
                <a:gd name="T39" fmla="*/ 10 h 144"/>
                <a:gd name="T40" fmla="*/ 687 w 890"/>
                <a:gd name="T41" fmla="*/ 5 h 144"/>
                <a:gd name="T42" fmla="*/ 775 w 890"/>
                <a:gd name="T43" fmla="*/ 2 h 144"/>
                <a:gd name="T44" fmla="*/ 863 w 890"/>
                <a:gd name="T45" fmla="*/ 0 h 144"/>
                <a:gd name="T46" fmla="*/ 890 w 890"/>
                <a:gd name="T47" fmla="*/ 41 h 144"/>
                <a:gd name="T48" fmla="*/ 890 w 890"/>
                <a:gd name="T49" fmla="*/ 41 h 144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890"/>
                <a:gd name="T76" fmla="*/ 0 h 144"/>
                <a:gd name="T77" fmla="*/ 890 w 890"/>
                <a:gd name="T78" fmla="*/ 144 h 144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890" h="144">
                  <a:moveTo>
                    <a:pt x="890" y="41"/>
                  </a:moveTo>
                  <a:lnTo>
                    <a:pt x="890" y="58"/>
                  </a:lnTo>
                  <a:lnTo>
                    <a:pt x="804" y="64"/>
                  </a:lnTo>
                  <a:lnTo>
                    <a:pt x="716" y="69"/>
                  </a:lnTo>
                  <a:lnTo>
                    <a:pt x="630" y="76"/>
                  </a:lnTo>
                  <a:lnTo>
                    <a:pt x="540" y="83"/>
                  </a:lnTo>
                  <a:lnTo>
                    <a:pt x="451" y="90"/>
                  </a:lnTo>
                  <a:lnTo>
                    <a:pt x="365" y="98"/>
                  </a:lnTo>
                  <a:lnTo>
                    <a:pt x="277" y="107"/>
                  </a:lnTo>
                  <a:lnTo>
                    <a:pt x="191" y="117"/>
                  </a:lnTo>
                  <a:lnTo>
                    <a:pt x="108" y="130"/>
                  </a:lnTo>
                  <a:lnTo>
                    <a:pt x="25" y="144"/>
                  </a:lnTo>
                  <a:lnTo>
                    <a:pt x="0" y="79"/>
                  </a:lnTo>
                  <a:lnTo>
                    <a:pt x="81" y="64"/>
                  </a:lnTo>
                  <a:lnTo>
                    <a:pt x="164" y="51"/>
                  </a:lnTo>
                  <a:lnTo>
                    <a:pt x="248" y="40"/>
                  </a:lnTo>
                  <a:lnTo>
                    <a:pt x="334" y="31"/>
                  </a:lnTo>
                  <a:lnTo>
                    <a:pt x="422" y="23"/>
                  </a:lnTo>
                  <a:lnTo>
                    <a:pt x="510" y="16"/>
                  </a:lnTo>
                  <a:lnTo>
                    <a:pt x="598" y="10"/>
                  </a:lnTo>
                  <a:lnTo>
                    <a:pt x="687" y="5"/>
                  </a:lnTo>
                  <a:lnTo>
                    <a:pt x="775" y="2"/>
                  </a:lnTo>
                  <a:lnTo>
                    <a:pt x="863" y="0"/>
                  </a:lnTo>
                  <a:lnTo>
                    <a:pt x="890" y="41"/>
                  </a:lnTo>
                  <a:close/>
                </a:path>
              </a:pathLst>
            </a:custGeom>
            <a:solidFill>
              <a:srgbClr val="FFB3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19485" name="Freeform 7">
              <a:extLst>
                <a:ext uri="{FF2B5EF4-FFF2-40B4-BE49-F238E27FC236}">
                  <a16:creationId xmlns:a16="http://schemas.microsoft.com/office/drawing/2014/main" id="{A88CFCCA-CBF1-464F-94AB-ACABF2970206}"/>
                </a:ext>
              </a:extLst>
            </p:cNvPr>
            <p:cNvSpPr>
              <a:spLocks/>
            </p:cNvSpPr>
            <p:nvPr/>
          </p:nvSpPr>
          <p:spPr bwMode="auto">
            <a:xfrm>
              <a:off x="2412" y="162"/>
              <a:ext cx="875" cy="114"/>
            </a:xfrm>
            <a:custGeom>
              <a:avLst/>
              <a:gdLst>
                <a:gd name="T0" fmla="*/ 875 w 875"/>
                <a:gd name="T1" fmla="*/ 20 h 114"/>
                <a:gd name="T2" fmla="*/ 858 w 875"/>
                <a:gd name="T3" fmla="*/ 24 h 114"/>
                <a:gd name="T4" fmla="*/ 838 w 875"/>
                <a:gd name="T5" fmla="*/ 26 h 114"/>
                <a:gd name="T6" fmla="*/ 816 w 875"/>
                <a:gd name="T7" fmla="*/ 28 h 114"/>
                <a:gd name="T8" fmla="*/ 794 w 875"/>
                <a:gd name="T9" fmla="*/ 29 h 114"/>
                <a:gd name="T10" fmla="*/ 770 w 875"/>
                <a:gd name="T11" fmla="*/ 30 h 114"/>
                <a:gd name="T12" fmla="*/ 745 w 875"/>
                <a:gd name="T13" fmla="*/ 32 h 114"/>
                <a:gd name="T14" fmla="*/ 723 w 875"/>
                <a:gd name="T15" fmla="*/ 33 h 114"/>
                <a:gd name="T16" fmla="*/ 699 w 875"/>
                <a:gd name="T17" fmla="*/ 35 h 114"/>
                <a:gd name="T18" fmla="*/ 677 w 875"/>
                <a:gd name="T19" fmla="*/ 37 h 114"/>
                <a:gd name="T20" fmla="*/ 655 w 875"/>
                <a:gd name="T21" fmla="*/ 41 h 114"/>
                <a:gd name="T22" fmla="*/ 588 w 875"/>
                <a:gd name="T23" fmla="*/ 46 h 114"/>
                <a:gd name="T24" fmla="*/ 522 w 875"/>
                <a:gd name="T25" fmla="*/ 52 h 114"/>
                <a:gd name="T26" fmla="*/ 456 w 875"/>
                <a:gd name="T27" fmla="*/ 58 h 114"/>
                <a:gd name="T28" fmla="*/ 392 w 875"/>
                <a:gd name="T29" fmla="*/ 65 h 114"/>
                <a:gd name="T30" fmla="*/ 329 w 875"/>
                <a:gd name="T31" fmla="*/ 72 h 114"/>
                <a:gd name="T32" fmla="*/ 265 w 875"/>
                <a:gd name="T33" fmla="*/ 78 h 114"/>
                <a:gd name="T34" fmla="*/ 204 w 875"/>
                <a:gd name="T35" fmla="*/ 86 h 114"/>
                <a:gd name="T36" fmla="*/ 142 w 875"/>
                <a:gd name="T37" fmla="*/ 96 h 114"/>
                <a:gd name="T38" fmla="*/ 81 w 875"/>
                <a:gd name="T39" fmla="*/ 105 h 114"/>
                <a:gd name="T40" fmla="*/ 20 w 875"/>
                <a:gd name="T41" fmla="*/ 114 h 114"/>
                <a:gd name="T42" fmla="*/ 0 w 875"/>
                <a:gd name="T43" fmla="*/ 85 h 114"/>
                <a:gd name="T44" fmla="*/ 79 w 875"/>
                <a:gd name="T45" fmla="*/ 69 h 114"/>
                <a:gd name="T46" fmla="*/ 162 w 875"/>
                <a:gd name="T47" fmla="*/ 56 h 114"/>
                <a:gd name="T48" fmla="*/ 245 w 875"/>
                <a:gd name="T49" fmla="*/ 44 h 114"/>
                <a:gd name="T50" fmla="*/ 333 w 875"/>
                <a:gd name="T51" fmla="*/ 34 h 114"/>
                <a:gd name="T52" fmla="*/ 422 w 875"/>
                <a:gd name="T53" fmla="*/ 25 h 114"/>
                <a:gd name="T54" fmla="*/ 512 w 875"/>
                <a:gd name="T55" fmla="*/ 18 h 114"/>
                <a:gd name="T56" fmla="*/ 603 w 875"/>
                <a:gd name="T57" fmla="*/ 11 h 114"/>
                <a:gd name="T58" fmla="*/ 694 w 875"/>
                <a:gd name="T59" fmla="*/ 6 h 114"/>
                <a:gd name="T60" fmla="*/ 782 w 875"/>
                <a:gd name="T61" fmla="*/ 3 h 114"/>
                <a:gd name="T62" fmla="*/ 868 w 875"/>
                <a:gd name="T63" fmla="*/ 0 h 114"/>
                <a:gd name="T64" fmla="*/ 875 w 875"/>
                <a:gd name="T65" fmla="*/ 20 h 114"/>
                <a:gd name="T66" fmla="*/ 875 w 875"/>
                <a:gd name="T67" fmla="*/ 20 h 114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875"/>
                <a:gd name="T103" fmla="*/ 0 h 114"/>
                <a:gd name="T104" fmla="*/ 875 w 875"/>
                <a:gd name="T105" fmla="*/ 114 h 114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875" h="114">
                  <a:moveTo>
                    <a:pt x="875" y="20"/>
                  </a:moveTo>
                  <a:lnTo>
                    <a:pt x="858" y="24"/>
                  </a:lnTo>
                  <a:lnTo>
                    <a:pt x="838" y="26"/>
                  </a:lnTo>
                  <a:lnTo>
                    <a:pt x="816" y="28"/>
                  </a:lnTo>
                  <a:lnTo>
                    <a:pt x="794" y="29"/>
                  </a:lnTo>
                  <a:lnTo>
                    <a:pt x="770" y="30"/>
                  </a:lnTo>
                  <a:lnTo>
                    <a:pt x="745" y="32"/>
                  </a:lnTo>
                  <a:lnTo>
                    <a:pt x="723" y="33"/>
                  </a:lnTo>
                  <a:lnTo>
                    <a:pt x="699" y="35"/>
                  </a:lnTo>
                  <a:lnTo>
                    <a:pt x="677" y="37"/>
                  </a:lnTo>
                  <a:lnTo>
                    <a:pt x="655" y="41"/>
                  </a:lnTo>
                  <a:lnTo>
                    <a:pt x="588" y="46"/>
                  </a:lnTo>
                  <a:lnTo>
                    <a:pt x="522" y="52"/>
                  </a:lnTo>
                  <a:lnTo>
                    <a:pt x="456" y="58"/>
                  </a:lnTo>
                  <a:lnTo>
                    <a:pt x="392" y="65"/>
                  </a:lnTo>
                  <a:lnTo>
                    <a:pt x="329" y="72"/>
                  </a:lnTo>
                  <a:lnTo>
                    <a:pt x="265" y="78"/>
                  </a:lnTo>
                  <a:lnTo>
                    <a:pt x="204" y="86"/>
                  </a:lnTo>
                  <a:lnTo>
                    <a:pt x="142" y="96"/>
                  </a:lnTo>
                  <a:lnTo>
                    <a:pt x="81" y="105"/>
                  </a:lnTo>
                  <a:lnTo>
                    <a:pt x="20" y="114"/>
                  </a:lnTo>
                  <a:lnTo>
                    <a:pt x="0" y="85"/>
                  </a:lnTo>
                  <a:lnTo>
                    <a:pt x="79" y="69"/>
                  </a:lnTo>
                  <a:lnTo>
                    <a:pt x="162" y="56"/>
                  </a:lnTo>
                  <a:lnTo>
                    <a:pt x="245" y="44"/>
                  </a:lnTo>
                  <a:lnTo>
                    <a:pt x="333" y="34"/>
                  </a:lnTo>
                  <a:lnTo>
                    <a:pt x="422" y="25"/>
                  </a:lnTo>
                  <a:lnTo>
                    <a:pt x="512" y="18"/>
                  </a:lnTo>
                  <a:lnTo>
                    <a:pt x="603" y="11"/>
                  </a:lnTo>
                  <a:lnTo>
                    <a:pt x="694" y="6"/>
                  </a:lnTo>
                  <a:lnTo>
                    <a:pt x="782" y="3"/>
                  </a:lnTo>
                  <a:lnTo>
                    <a:pt x="868" y="0"/>
                  </a:lnTo>
                  <a:lnTo>
                    <a:pt x="875" y="20"/>
                  </a:lnTo>
                  <a:close/>
                </a:path>
              </a:pathLst>
            </a:custGeom>
            <a:solidFill>
              <a:srgbClr val="FF00B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19486" name="Freeform 8">
              <a:extLst>
                <a:ext uri="{FF2B5EF4-FFF2-40B4-BE49-F238E27FC236}">
                  <a16:creationId xmlns:a16="http://schemas.microsoft.com/office/drawing/2014/main" id="{A8960600-0BC9-4565-B458-51CCD4818995}"/>
                </a:ext>
              </a:extLst>
            </p:cNvPr>
            <p:cNvSpPr>
              <a:spLocks/>
            </p:cNvSpPr>
            <p:nvPr/>
          </p:nvSpPr>
          <p:spPr bwMode="auto">
            <a:xfrm>
              <a:off x="2442" y="238"/>
              <a:ext cx="865" cy="124"/>
            </a:xfrm>
            <a:custGeom>
              <a:avLst/>
              <a:gdLst>
                <a:gd name="T0" fmla="*/ 865 w 865"/>
                <a:gd name="T1" fmla="*/ 30 h 124"/>
                <a:gd name="T2" fmla="*/ 774 w 865"/>
                <a:gd name="T3" fmla="*/ 40 h 124"/>
                <a:gd name="T4" fmla="*/ 686 w 865"/>
                <a:gd name="T5" fmla="*/ 49 h 124"/>
                <a:gd name="T6" fmla="*/ 603 w 865"/>
                <a:gd name="T7" fmla="*/ 60 h 124"/>
                <a:gd name="T8" fmla="*/ 519 w 865"/>
                <a:gd name="T9" fmla="*/ 70 h 124"/>
                <a:gd name="T10" fmla="*/ 438 w 865"/>
                <a:gd name="T11" fmla="*/ 79 h 124"/>
                <a:gd name="T12" fmla="*/ 355 w 865"/>
                <a:gd name="T13" fmla="*/ 89 h 124"/>
                <a:gd name="T14" fmla="*/ 272 w 865"/>
                <a:gd name="T15" fmla="*/ 98 h 124"/>
                <a:gd name="T16" fmla="*/ 188 w 865"/>
                <a:gd name="T17" fmla="*/ 108 h 124"/>
                <a:gd name="T18" fmla="*/ 100 w 865"/>
                <a:gd name="T19" fmla="*/ 116 h 124"/>
                <a:gd name="T20" fmla="*/ 7 w 865"/>
                <a:gd name="T21" fmla="*/ 124 h 124"/>
                <a:gd name="T22" fmla="*/ 0 w 865"/>
                <a:gd name="T23" fmla="*/ 92 h 124"/>
                <a:gd name="T24" fmla="*/ 83 w 865"/>
                <a:gd name="T25" fmla="*/ 78 h 124"/>
                <a:gd name="T26" fmla="*/ 166 w 865"/>
                <a:gd name="T27" fmla="*/ 66 h 124"/>
                <a:gd name="T28" fmla="*/ 250 w 865"/>
                <a:gd name="T29" fmla="*/ 56 h 124"/>
                <a:gd name="T30" fmla="*/ 333 w 865"/>
                <a:gd name="T31" fmla="*/ 47 h 124"/>
                <a:gd name="T32" fmla="*/ 416 w 865"/>
                <a:gd name="T33" fmla="*/ 39 h 124"/>
                <a:gd name="T34" fmla="*/ 502 w 865"/>
                <a:gd name="T35" fmla="*/ 31 h 124"/>
                <a:gd name="T36" fmla="*/ 585 w 865"/>
                <a:gd name="T37" fmla="*/ 24 h 124"/>
                <a:gd name="T38" fmla="*/ 671 w 865"/>
                <a:gd name="T39" fmla="*/ 16 h 124"/>
                <a:gd name="T40" fmla="*/ 759 w 865"/>
                <a:gd name="T41" fmla="*/ 8 h 124"/>
                <a:gd name="T42" fmla="*/ 845 w 865"/>
                <a:gd name="T43" fmla="*/ 0 h 124"/>
                <a:gd name="T44" fmla="*/ 850 w 865"/>
                <a:gd name="T45" fmla="*/ 4 h 124"/>
                <a:gd name="T46" fmla="*/ 853 w 865"/>
                <a:gd name="T47" fmla="*/ 6 h 124"/>
                <a:gd name="T48" fmla="*/ 855 w 865"/>
                <a:gd name="T49" fmla="*/ 9 h 124"/>
                <a:gd name="T50" fmla="*/ 857 w 865"/>
                <a:gd name="T51" fmla="*/ 12 h 124"/>
                <a:gd name="T52" fmla="*/ 857 w 865"/>
                <a:gd name="T53" fmla="*/ 15 h 124"/>
                <a:gd name="T54" fmla="*/ 860 w 865"/>
                <a:gd name="T55" fmla="*/ 17 h 124"/>
                <a:gd name="T56" fmla="*/ 860 w 865"/>
                <a:gd name="T57" fmla="*/ 21 h 124"/>
                <a:gd name="T58" fmla="*/ 862 w 865"/>
                <a:gd name="T59" fmla="*/ 24 h 124"/>
                <a:gd name="T60" fmla="*/ 862 w 865"/>
                <a:gd name="T61" fmla="*/ 26 h 124"/>
                <a:gd name="T62" fmla="*/ 865 w 865"/>
                <a:gd name="T63" fmla="*/ 30 h 124"/>
                <a:gd name="T64" fmla="*/ 865 w 865"/>
                <a:gd name="T65" fmla="*/ 30 h 124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865"/>
                <a:gd name="T100" fmla="*/ 0 h 124"/>
                <a:gd name="T101" fmla="*/ 865 w 865"/>
                <a:gd name="T102" fmla="*/ 124 h 124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865" h="124">
                  <a:moveTo>
                    <a:pt x="865" y="30"/>
                  </a:moveTo>
                  <a:lnTo>
                    <a:pt x="774" y="40"/>
                  </a:lnTo>
                  <a:lnTo>
                    <a:pt x="686" y="49"/>
                  </a:lnTo>
                  <a:lnTo>
                    <a:pt x="603" y="60"/>
                  </a:lnTo>
                  <a:lnTo>
                    <a:pt x="519" y="70"/>
                  </a:lnTo>
                  <a:lnTo>
                    <a:pt x="438" y="79"/>
                  </a:lnTo>
                  <a:lnTo>
                    <a:pt x="355" y="89"/>
                  </a:lnTo>
                  <a:lnTo>
                    <a:pt x="272" y="98"/>
                  </a:lnTo>
                  <a:lnTo>
                    <a:pt x="188" y="108"/>
                  </a:lnTo>
                  <a:lnTo>
                    <a:pt x="100" y="116"/>
                  </a:lnTo>
                  <a:lnTo>
                    <a:pt x="7" y="124"/>
                  </a:lnTo>
                  <a:lnTo>
                    <a:pt x="0" y="92"/>
                  </a:lnTo>
                  <a:lnTo>
                    <a:pt x="83" y="78"/>
                  </a:lnTo>
                  <a:lnTo>
                    <a:pt x="166" y="66"/>
                  </a:lnTo>
                  <a:lnTo>
                    <a:pt x="250" y="56"/>
                  </a:lnTo>
                  <a:lnTo>
                    <a:pt x="333" y="47"/>
                  </a:lnTo>
                  <a:lnTo>
                    <a:pt x="416" y="39"/>
                  </a:lnTo>
                  <a:lnTo>
                    <a:pt x="502" y="31"/>
                  </a:lnTo>
                  <a:lnTo>
                    <a:pt x="585" y="24"/>
                  </a:lnTo>
                  <a:lnTo>
                    <a:pt x="671" y="16"/>
                  </a:lnTo>
                  <a:lnTo>
                    <a:pt x="759" y="8"/>
                  </a:lnTo>
                  <a:lnTo>
                    <a:pt x="845" y="0"/>
                  </a:lnTo>
                  <a:lnTo>
                    <a:pt x="850" y="4"/>
                  </a:lnTo>
                  <a:lnTo>
                    <a:pt x="853" y="6"/>
                  </a:lnTo>
                  <a:lnTo>
                    <a:pt x="855" y="9"/>
                  </a:lnTo>
                  <a:lnTo>
                    <a:pt x="857" y="12"/>
                  </a:lnTo>
                  <a:lnTo>
                    <a:pt x="857" y="15"/>
                  </a:lnTo>
                  <a:lnTo>
                    <a:pt x="860" y="17"/>
                  </a:lnTo>
                  <a:lnTo>
                    <a:pt x="860" y="21"/>
                  </a:lnTo>
                  <a:lnTo>
                    <a:pt x="862" y="24"/>
                  </a:lnTo>
                  <a:lnTo>
                    <a:pt x="862" y="26"/>
                  </a:lnTo>
                  <a:lnTo>
                    <a:pt x="865" y="30"/>
                  </a:lnTo>
                  <a:close/>
                </a:path>
              </a:pathLst>
            </a:custGeom>
            <a:solidFill>
              <a:srgbClr val="FF00B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19487" name="Freeform 9">
              <a:extLst>
                <a:ext uri="{FF2B5EF4-FFF2-40B4-BE49-F238E27FC236}">
                  <a16:creationId xmlns:a16="http://schemas.microsoft.com/office/drawing/2014/main" id="{943E57B5-F6DF-4A20-9BAC-9B65AFCA01F2}"/>
                </a:ext>
              </a:extLst>
            </p:cNvPr>
            <p:cNvSpPr>
              <a:spLocks/>
            </p:cNvSpPr>
            <p:nvPr/>
          </p:nvSpPr>
          <p:spPr bwMode="auto">
            <a:xfrm>
              <a:off x="1900" y="245"/>
              <a:ext cx="2005" cy="246"/>
            </a:xfrm>
            <a:custGeom>
              <a:avLst/>
              <a:gdLst>
                <a:gd name="T0" fmla="*/ 2005 w 2005"/>
                <a:gd name="T1" fmla="*/ 23 h 246"/>
                <a:gd name="T2" fmla="*/ 2005 w 2005"/>
                <a:gd name="T3" fmla="*/ 34 h 246"/>
                <a:gd name="T4" fmla="*/ 1809 w 2005"/>
                <a:gd name="T5" fmla="*/ 56 h 246"/>
                <a:gd name="T6" fmla="*/ 1610 w 2005"/>
                <a:gd name="T7" fmla="*/ 77 h 246"/>
                <a:gd name="T8" fmla="*/ 1412 w 2005"/>
                <a:gd name="T9" fmla="*/ 98 h 246"/>
                <a:gd name="T10" fmla="*/ 1216 w 2005"/>
                <a:gd name="T11" fmla="*/ 119 h 246"/>
                <a:gd name="T12" fmla="*/ 1017 w 2005"/>
                <a:gd name="T13" fmla="*/ 141 h 246"/>
                <a:gd name="T14" fmla="*/ 819 w 2005"/>
                <a:gd name="T15" fmla="*/ 161 h 246"/>
                <a:gd name="T16" fmla="*/ 620 w 2005"/>
                <a:gd name="T17" fmla="*/ 183 h 246"/>
                <a:gd name="T18" fmla="*/ 421 w 2005"/>
                <a:gd name="T19" fmla="*/ 203 h 246"/>
                <a:gd name="T20" fmla="*/ 220 w 2005"/>
                <a:gd name="T21" fmla="*/ 224 h 246"/>
                <a:gd name="T22" fmla="*/ 19 w 2005"/>
                <a:gd name="T23" fmla="*/ 246 h 246"/>
                <a:gd name="T24" fmla="*/ 17 w 2005"/>
                <a:gd name="T25" fmla="*/ 242 h 246"/>
                <a:gd name="T26" fmla="*/ 15 w 2005"/>
                <a:gd name="T27" fmla="*/ 239 h 246"/>
                <a:gd name="T28" fmla="*/ 12 w 2005"/>
                <a:gd name="T29" fmla="*/ 235 h 246"/>
                <a:gd name="T30" fmla="*/ 10 w 2005"/>
                <a:gd name="T31" fmla="*/ 232 h 246"/>
                <a:gd name="T32" fmla="*/ 5 w 2005"/>
                <a:gd name="T33" fmla="*/ 229 h 246"/>
                <a:gd name="T34" fmla="*/ 2 w 2005"/>
                <a:gd name="T35" fmla="*/ 224 h 246"/>
                <a:gd name="T36" fmla="*/ 2 w 2005"/>
                <a:gd name="T37" fmla="*/ 221 h 246"/>
                <a:gd name="T38" fmla="*/ 0 w 2005"/>
                <a:gd name="T39" fmla="*/ 217 h 246"/>
                <a:gd name="T40" fmla="*/ 0 w 2005"/>
                <a:gd name="T41" fmla="*/ 213 h 246"/>
                <a:gd name="T42" fmla="*/ 2 w 2005"/>
                <a:gd name="T43" fmla="*/ 208 h 246"/>
                <a:gd name="T44" fmla="*/ 159 w 2005"/>
                <a:gd name="T45" fmla="*/ 183 h 246"/>
                <a:gd name="T46" fmla="*/ 319 w 2005"/>
                <a:gd name="T47" fmla="*/ 161 h 246"/>
                <a:gd name="T48" fmla="*/ 480 w 2005"/>
                <a:gd name="T49" fmla="*/ 141 h 246"/>
                <a:gd name="T50" fmla="*/ 642 w 2005"/>
                <a:gd name="T51" fmla="*/ 121 h 246"/>
                <a:gd name="T52" fmla="*/ 806 w 2005"/>
                <a:gd name="T53" fmla="*/ 104 h 246"/>
                <a:gd name="T54" fmla="*/ 970 w 2005"/>
                <a:gd name="T55" fmla="*/ 87 h 246"/>
                <a:gd name="T56" fmla="*/ 1135 w 2005"/>
                <a:gd name="T57" fmla="*/ 71 h 246"/>
                <a:gd name="T58" fmla="*/ 1301 w 2005"/>
                <a:gd name="T59" fmla="*/ 54 h 246"/>
                <a:gd name="T60" fmla="*/ 1468 w 2005"/>
                <a:gd name="T61" fmla="*/ 38 h 246"/>
                <a:gd name="T62" fmla="*/ 1635 w 2005"/>
                <a:gd name="T63" fmla="*/ 19 h 246"/>
                <a:gd name="T64" fmla="*/ 1667 w 2005"/>
                <a:gd name="T65" fmla="*/ 17 h 246"/>
                <a:gd name="T66" fmla="*/ 1698 w 2005"/>
                <a:gd name="T67" fmla="*/ 15 h 246"/>
                <a:gd name="T68" fmla="*/ 1735 w 2005"/>
                <a:gd name="T69" fmla="*/ 11 h 246"/>
                <a:gd name="T70" fmla="*/ 1772 w 2005"/>
                <a:gd name="T71" fmla="*/ 9 h 246"/>
                <a:gd name="T72" fmla="*/ 1811 w 2005"/>
                <a:gd name="T73" fmla="*/ 6 h 246"/>
                <a:gd name="T74" fmla="*/ 1850 w 2005"/>
                <a:gd name="T75" fmla="*/ 3 h 246"/>
                <a:gd name="T76" fmla="*/ 1887 w 2005"/>
                <a:gd name="T77" fmla="*/ 1 h 246"/>
                <a:gd name="T78" fmla="*/ 1926 w 2005"/>
                <a:gd name="T79" fmla="*/ 0 h 246"/>
                <a:gd name="T80" fmla="*/ 1963 w 2005"/>
                <a:gd name="T81" fmla="*/ 0 h 246"/>
                <a:gd name="T82" fmla="*/ 1997 w 2005"/>
                <a:gd name="T83" fmla="*/ 2 h 246"/>
                <a:gd name="T84" fmla="*/ 2005 w 2005"/>
                <a:gd name="T85" fmla="*/ 23 h 246"/>
                <a:gd name="T86" fmla="*/ 2005 w 2005"/>
                <a:gd name="T87" fmla="*/ 23 h 24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2005"/>
                <a:gd name="T133" fmla="*/ 0 h 246"/>
                <a:gd name="T134" fmla="*/ 2005 w 2005"/>
                <a:gd name="T135" fmla="*/ 246 h 246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2005" h="246">
                  <a:moveTo>
                    <a:pt x="2005" y="23"/>
                  </a:moveTo>
                  <a:lnTo>
                    <a:pt x="2005" y="34"/>
                  </a:lnTo>
                  <a:lnTo>
                    <a:pt x="1809" y="56"/>
                  </a:lnTo>
                  <a:lnTo>
                    <a:pt x="1610" y="77"/>
                  </a:lnTo>
                  <a:lnTo>
                    <a:pt x="1412" y="98"/>
                  </a:lnTo>
                  <a:lnTo>
                    <a:pt x="1216" y="119"/>
                  </a:lnTo>
                  <a:lnTo>
                    <a:pt x="1017" y="141"/>
                  </a:lnTo>
                  <a:lnTo>
                    <a:pt x="819" y="161"/>
                  </a:lnTo>
                  <a:lnTo>
                    <a:pt x="620" y="183"/>
                  </a:lnTo>
                  <a:lnTo>
                    <a:pt x="421" y="203"/>
                  </a:lnTo>
                  <a:lnTo>
                    <a:pt x="220" y="224"/>
                  </a:lnTo>
                  <a:lnTo>
                    <a:pt x="19" y="246"/>
                  </a:lnTo>
                  <a:lnTo>
                    <a:pt x="17" y="242"/>
                  </a:lnTo>
                  <a:lnTo>
                    <a:pt x="15" y="239"/>
                  </a:lnTo>
                  <a:lnTo>
                    <a:pt x="12" y="235"/>
                  </a:lnTo>
                  <a:lnTo>
                    <a:pt x="10" y="232"/>
                  </a:lnTo>
                  <a:lnTo>
                    <a:pt x="5" y="229"/>
                  </a:lnTo>
                  <a:lnTo>
                    <a:pt x="2" y="224"/>
                  </a:lnTo>
                  <a:lnTo>
                    <a:pt x="2" y="221"/>
                  </a:lnTo>
                  <a:lnTo>
                    <a:pt x="0" y="217"/>
                  </a:lnTo>
                  <a:lnTo>
                    <a:pt x="0" y="213"/>
                  </a:lnTo>
                  <a:lnTo>
                    <a:pt x="2" y="208"/>
                  </a:lnTo>
                  <a:lnTo>
                    <a:pt x="159" y="183"/>
                  </a:lnTo>
                  <a:lnTo>
                    <a:pt x="319" y="161"/>
                  </a:lnTo>
                  <a:lnTo>
                    <a:pt x="480" y="141"/>
                  </a:lnTo>
                  <a:lnTo>
                    <a:pt x="642" y="121"/>
                  </a:lnTo>
                  <a:lnTo>
                    <a:pt x="806" y="104"/>
                  </a:lnTo>
                  <a:lnTo>
                    <a:pt x="970" y="87"/>
                  </a:lnTo>
                  <a:lnTo>
                    <a:pt x="1135" y="71"/>
                  </a:lnTo>
                  <a:lnTo>
                    <a:pt x="1301" y="54"/>
                  </a:lnTo>
                  <a:lnTo>
                    <a:pt x="1468" y="38"/>
                  </a:lnTo>
                  <a:lnTo>
                    <a:pt x="1635" y="19"/>
                  </a:lnTo>
                  <a:lnTo>
                    <a:pt x="1667" y="17"/>
                  </a:lnTo>
                  <a:lnTo>
                    <a:pt x="1698" y="15"/>
                  </a:lnTo>
                  <a:lnTo>
                    <a:pt x="1735" y="11"/>
                  </a:lnTo>
                  <a:lnTo>
                    <a:pt x="1772" y="9"/>
                  </a:lnTo>
                  <a:lnTo>
                    <a:pt x="1811" y="6"/>
                  </a:lnTo>
                  <a:lnTo>
                    <a:pt x="1850" y="3"/>
                  </a:lnTo>
                  <a:lnTo>
                    <a:pt x="1887" y="1"/>
                  </a:lnTo>
                  <a:lnTo>
                    <a:pt x="1926" y="0"/>
                  </a:lnTo>
                  <a:lnTo>
                    <a:pt x="1963" y="0"/>
                  </a:lnTo>
                  <a:lnTo>
                    <a:pt x="1997" y="2"/>
                  </a:lnTo>
                  <a:lnTo>
                    <a:pt x="2005" y="23"/>
                  </a:lnTo>
                  <a:close/>
                </a:path>
              </a:pathLst>
            </a:custGeom>
            <a:solidFill>
              <a:srgbClr val="FFB3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19488" name="Freeform 10">
              <a:extLst>
                <a:ext uri="{FF2B5EF4-FFF2-40B4-BE49-F238E27FC236}">
                  <a16:creationId xmlns:a16="http://schemas.microsoft.com/office/drawing/2014/main" id="{A220D02A-1894-4F70-9CDC-12A83B47E4A5}"/>
                </a:ext>
              </a:extLst>
            </p:cNvPr>
            <p:cNvSpPr>
              <a:spLocks/>
            </p:cNvSpPr>
            <p:nvPr/>
          </p:nvSpPr>
          <p:spPr bwMode="auto">
            <a:xfrm>
              <a:off x="3358" y="349"/>
              <a:ext cx="331" cy="232"/>
            </a:xfrm>
            <a:custGeom>
              <a:avLst/>
              <a:gdLst>
                <a:gd name="T0" fmla="*/ 204 w 331"/>
                <a:gd name="T1" fmla="*/ 18 h 232"/>
                <a:gd name="T2" fmla="*/ 221 w 331"/>
                <a:gd name="T3" fmla="*/ 30 h 232"/>
                <a:gd name="T4" fmla="*/ 228 w 331"/>
                <a:gd name="T5" fmla="*/ 41 h 232"/>
                <a:gd name="T6" fmla="*/ 231 w 331"/>
                <a:gd name="T7" fmla="*/ 54 h 232"/>
                <a:gd name="T8" fmla="*/ 221 w 331"/>
                <a:gd name="T9" fmla="*/ 66 h 232"/>
                <a:gd name="T10" fmla="*/ 206 w 331"/>
                <a:gd name="T11" fmla="*/ 73 h 232"/>
                <a:gd name="T12" fmla="*/ 191 w 331"/>
                <a:gd name="T13" fmla="*/ 78 h 232"/>
                <a:gd name="T14" fmla="*/ 177 w 331"/>
                <a:gd name="T15" fmla="*/ 81 h 232"/>
                <a:gd name="T16" fmla="*/ 164 w 331"/>
                <a:gd name="T17" fmla="*/ 86 h 232"/>
                <a:gd name="T18" fmla="*/ 155 w 331"/>
                <a:gd name="T19" fmla="*/ 91 h 232"/>
                <a:gd name="T20" fmla="*/ 167 w 331"/>
                <a:gd name="T21" fmla="*/ 97 h 232"/>
                <a:gd name="T22" fmla="*/ 206 w 331"/>
                <a:gd name="T23" fmla="*/ 96 h 232"/>
                <a:gd name="T24" fmla="*/ 250 w 331"/>
                <a:gd name="T25" fmla="*/ 95 h 232"/>
                <a:gd name="T26" fmla="*/ 289 w 331"/>
                <a:gd name="T27" fmla="*/ 98 h 232"/>
                <a:gd name="T28" fmla="*/ 319 w 331"/>
                <a:gd name="T29" fmla="*/ 112 h 232"/>
                <a:gd name="T30" fmla="*/ 331 w 331"/>
                <a:gd name="T31" fmla="*/ 136 h 232"/>
                <a:gd name="T32" fmla="*/ 329 w 331"/>
                <a:gd name="T33" fmla="*/ 155 h 232"/>
                <a:gd name="T34" fmla="*/ 319 w 331"/>
                <a:gd name="T35" fmla="*/ 175 h 232"/>
                <a:gd name="T36" fmla="*/ 302 w 331"/>
                <a:gd name="T37" fmla="*/ 192 h 232"/>
                <a:gd name="T38" fmla="*/ 280 w 331"/>
                <a:gd name="T39" fmla="*/ 208 h 232"/>
                <a:gd name="T40" fmla="*/ 255 w 331"/>
                <a:gd name="T41" fmla="*/ 218 h 232"/>
                <a:gd name="T42" fmla="*/ 238 w 331"/>
                <a:gd name="T43" fmla="*/ 223 h 232"/>
                <a:gd name="T44" fmla="*/ 218 w 331"/>
                <a:gd name="T45" fmla="*/ 226 h 232"/>
                <a:gd name="T46" fmla="*/ 199 w 331"/>
                <a:gd name="T47" fmla="*/ 229 h 232"/>
                <a:gd name="T48" fmla="*/ 179 w 331"/>
                <a:gd name="T49" fmla="*/ 231 h 232"/>
                <a:gd name="T50" fmla="*/ 167 w 331"/>
                <a:gd name="T51" fmla="*/ 207 h 232"/>
                <a:gd name="T52" fmla="*/ 150 w 331"/>
                <a:gd name="T53" fmla="*/ 159 h 232"/>
                <a:gd name="T54" fmla="*/ 118 w 331"/>
                <a:gd name="T55" fmla="*/ 114 h 232"/>
                <a:gd name="T56" fmla="*/ 76 w 331"/>
                <a:gd name="T57" fmla="*/ 71 h 232"/>
                <a:gd name="T58" fmla="*/ 27 w 331"/>
                <a:gd name="T59" fmla="*/ 30 h 232"/>
                <a:gd name="T60" fmla="*/ 17 w 331"/>
                <a:gd name="T61" fmla="*/ 6 h 232"/>
                <a:gd name="T62" fmla="*/ 57 w 331"/>
                <a:gd name="T63" fmla="*/ 1 h 232"/>
                <a:gd name="T64" fmla="*/ 101 w 331"/>
                <a:gd name="T65" fmla="*/ 0 h 232"/>
                <a:gd name="T66" fmla="*/ 142 w 331"/>
                <a:gd name="T67" fmla="*/ 1 h 232"/>
                <a:gd name="T68" fmla="*/ 179 w 331"/>
                <a:gd name="T69" fmla="*/ 8 h 232"/>
                <a:gd name="T70" fmla="*/ 194 w 331"/>
                <a:gd name="T71" fmla="*/ 13 h 23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331"/>
                <a:gd name="T109" fmla="*/ 0 h 232"/>
                <a:gd name="T110" fmla="*/ 331 w 331"/>
                <a:gd name="T111" fmla="*/ 232 h 232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331" h="232">
                  <a:moveTo>
                    <a:pt x="194" y="13"/>
                  </a:moveTo>
                  <a:lnTo>
                    <a:pt x="204" y="18"/>
                  </a:lnTo>
                  <a:lnTo>
                    <a:pt x="213" y="23"/>
                  </a:lnTo>
                  <a:lnTo>
                    <a:pt x="221" y="30"/>
                  </a:lnTo>
                  <a:lnTo>
                    <a:pt x="226" y="35"/>
                  </a:lnTo>
                  <a:lnTo>
                    <a:pt x="228" y="41"/>
                  </a:lnTo>
                  <a:lnTo>
                    <a:pt x="231" y="48"/>
                  </a:lnTo>
                  <a:lnTo>
                    <a:pt x="231" y="54"/>
                  </a:lnTo>
                  <a:lnTo>
                    <a:pt x="228" y="61"/>
                  </a:lnTo>
                  <a:lnTo>
                    <a:pt x="221" y="66"/>
                  </a:lnTo>
                  <a:lnTo>
                    <a:pt x="213" y="71"/>
                  </a:lnTo>
                  <a:lnTo>
                    <a:pt x="206" y="73"/>
                  </a:lnTo>
                  <a:lnTo>
                    <a:pt x="199" y="75"/>
                  </a:lnTo>
                  <a:lnTo>
                    <a:pt x="191" y="78"/>
                  </a:lnTo>
                  <a:lnTo>
                    <a:pt x="184" y="80"/>
                  </a:lnTo>
                  <a:lnTo>
                    <a:pt x="177" y="81"/>
                  </a:lnTo>
                  <a:lnTo>
                    <a:pt x="169" y="83"/>
                  </a:lnTo>
                  <a:lnTo>
                    <a:pt x="164" y="86"/>
                  </a:lnTo>
                  <a:lnTo>
                    <a:pt x="157" y="88"/>
                  </a:lnTo>
                  <a:lnTo>
                    <a:pt x="155" y="91"/>
                  </a:lnTo>
                  <a:lnTo>
                    <a:pt x="150" y="95"/>
                  </a:lnTo>
                  <a:lnTo>
                    <a:pt x="167" y="97"/>
                  </a:lnTo>
                  <a:lnTo>
                    <a:pt x="187" y="97"/>
                  </a:lnTo>
                  <a:lnTo>
                    <a:pt x="206" y="96"/>
                  </a:lnTo>
                  <a:lnTo>
                    <a:pt x="228" y="95"/>
                  </a:lnTo>
                  <a:lnTo>
                    <a:pt x="250" y="95"/>
                  </a:lnTo>
                  <a:lnTo>
                    <a:pt x="270" y="95"/>
                  </a:lnTo>
                  <a:lnTo>
                    <a:pt x="289" y="98"/>
                  </a:lnTo>
                  <a:lnTo>
                    <a:pt x="307" y="103"/>
                  </a:lnTo>
                  <a:lnTo>
                    <a:pt x="319" y="112"/>
                  </a:lnTo>
                  <a:lnTo>
                    <a:pt x="326" y="125"/>
                  </a:lnTo>
                  <a:lnTo>
                    <a:pt x="331" y="136"/>
                  </a:lnTo>
                  <a:lnTo>
                    <a:pt x="331" y="146"/>
                  </a:lnTo>
                  <a:lnTo>
                    <a:pt x="329" y="155"/>
                  </a:lnTo>
                  <a:lnTo>
                    <a:pt x="326" y="166"/>
                  </a:lnTo>
                  <a:lnTo>
                    <a:pt x="319" y="175"/>
                  </a:lnTo>
                  <a:lnTo>
                    <a:pt x="312" y="183"/>
                  </a:lnTo>
                  <a:lnTo>
                    <a:pt x="302" y="192"/>
                  </a:lnTo>
                  <a:lnTo>
                    <a:pt x="292" y="200"/>
                  </a:lnTo>
                  <a:lnTo>
                    <a:pt x="280" y="208"/>
                  </a:lnTo>
                  <a:lnTo>
                    <a:pt x="265" y="215"/>
                  </a:lnTo>
                  <a:lnTo>
                    <a:pt x="255" y="218"/>
                  </a:lnTo>
                  <a:lnTo>
                    <a:pt x="248" y="222"/>
                  </a:lnTo>
                  <a:lnTo>
                    <a:pt x="238" y="223"/>
                  </a:lnTo>
                  <a:lnTo>
                    <a:pt x="228" y="225"/>
                  </a:lnTo>
                  <a:lnTo>
                    <a:pt x="218" y="226"/>
                  </a:lnTo>
                  <a:lnTo>
                    <a:pt x="209" y="227"/>
                  </a:lnTo>
                  <a:lnTo>
                    <a:pt x="199" y="229"/>
                  </a:lnTo>
                  <a:lnTo>
                    <a:pt x="189" y="230"/>
                  </a:lnTo>
                  <a:lnTo>
                    <a:pt x="179" y="231"/>
                  </a:lnTo>
                  <a:lnTo>
                    <a:pt x="169" y="232"/>
                  </a:lnTo>
                  <a:lnTo>
                    <a:pt x="167" y="207"/>
                  </a:lnTo>
                  <a:lnTo>
                    <a:pt x="160" y="183"/>
                  </a:lnTo>
                  <a:lnTo>
                    <a:pt x="150" y="159"/>
                  </a:lnTo>
                  <a:lnTo>
                    <a:pt x="135" y="136"/>
                  </a:lnTo>
                  <a:lnTo>
                    <a:pt x="118" y="114"/>
                  </a:lnTo>
                  <a:lnTo>
                    <a:pt x="98" y="93"/>
                  </a:lnTo>
                  <a:lnTo>
                    <a:pt x="76" y="71"/>
                  </a:lnTo>
                  <a:lnTo>
                    <a:pt x="52" y="50"/>
                  </a:lnTo>
                  <a:lnTo>
                    <a:pt x="27" y="30"/>
                  </a:lnTo>
                  <a:lnTo>
                    <a:pt x="0" y="9"/>
                  </a:lnTo>
                  <a:lnTo>
                    <a:pt x="17" y="6"/>
                  </a:lnTo>
                  <a:lnTo>
                    <a:pt x="37" y="3"/>
                  </a:lnTo>
                  <a:lnTo>
                    <a:pt x="57" y="1"/>
                  </a:lnTo>
                  <a:lnTo>
                    <a:pt x="79" y="0"/>
                  </a:lnTo>
                  <a:lnTo>
                    <a:pt x="101" y="0"/>
                  </a:lnTo>
                  <a:lnTo>
                    <a:pt x="120" y="0"/>
                  </a:lnTo>
                  <a:lnTo>
                    <a:pt x="142" y="1"/>
                  </a:lnTo>
                  <a:lnTo>
                    <a:pt x="162" y="5"/>
                  </a:lnTo>
                  <a:lnTo>
                    <a:pt x="179" y="8"/>
                  </a:lnTo>
                  <a:lnTo>
                    <a:pt x="194" y="13"/>
                  </a:ln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19489" name="Freeform 11">
              <a:extLst>
                <a:ext uri="{FF2B5EF4-FFF2-40B4-BE49-F238E27FC236}">
                  <a16:creationId xmlns:a16="http://schemas.microsoft.com/office/drawing/2014/main" id="{F869F31B-967F-410D-9E1A-78325B07FD64}"/>
                </a:ext>
              </a:extLst>
            </p:cNvPr>
            <p:cNvSpPr>
              <a:spLocks/>
            </p:cNvSpPr>
            <p:nvPr/>
          </p:nvSpPr>
          <p:spPr bwMode="auto">
            <a:xfrm>
              <a:off x="2405" y="362"/>
              <a:ext cx="1095" cy="609"/>
            </a:xfrm>
            <a:custGeom>
              <a:avLst/>
              <a:gdLst>
                <a:gd name="T0" fmla="*/ 1059 w 1095"/>
                <a:gd name="T1" fmla="*/ 118 h 609"/>
                <a:gd name="T2" fmla="*/ 1095 w 1095"/>
                <a:gd name="T3" fmla="*/ 205 h 609"/>
                <a:gd name="T4" fmla="*/ 1078 w 1095"/>
                <a:gd name="T5" fmla="*/ 293 h 609"/>
                <a:gd name="T6" fmla="*/ 1022 w 1095"/>
                <a:gd name="T7" fmla="*/ 379 h 609"/>
                <a:gd name="T8" fmla="*/ 943 w 1095"/>
                <a:gd name="T9" fmla="*/ 460 h 609"/>
                <a:gd name="T10" fmla="*/ 870 w 1095"/>
                <a:gd name="T11" fmla="*/ 516 h 609"/>
                <a:gd name="T12" fmla="*/ 796 w 1095"/>
                <a:gd name="T13" fmla="*/ 552 h 609"/>
                <a:gd name="T14" fmla="*/ 713 w 1095"/>
                <a:gd name="T15" fmla="*/ 582 h 609"/>
                <a:gd name="T16" fmla="*/ 622 w 1095"/>
                <a:gd name="T17" fmla="*/ 603 h 609"/>
                <a:gd name="T18" fmla="*/ 522 w 1095"/>
                <a:gd name="T19" fmla="*/ 609 h 609"/>
                <a:gd name="T20" fmla="*/ 402 w 1095"/>
                <a:gd name="T21" fmla="*/ 596 h 609"/>
                <a:gd name="T22" fmla="*/ 284 w 1095"/>
                <a:gd name="T23" fmla="*/ 568 h 609"/>
                <a:gd name="T24" fmla="*/ 184 w 1095"/>
                <a:gd name="T25" fmla="*/ 524 h 609"/>
                <a:gd name="T26" fmla="*/ 103 w 1095"/>
                <a:gd name="T27" fmla="*/ 473 h 609"/>
                <a:gd name="T28" fmla="*/ 41 w 1095"/>
                <a:gd name="T29" fmla="*/ 417 h 609"/>
                <a:gd name="T30" fmla="*/ 5 w 1095"/>
                <a:gd name="T31" fmla="*/ 355 h 609"/>
                <a:gd name="T32" fmla="*/ 0 w 1095"/>
                <a:gd name="T33" fmla="*/ 292 h 609"/>
                <a:gd name="T34" fmla="*/ 17 w 1095"/>
                <a:gd name="T35" fmla="*/ 230 h 609"/>
                <a:gd name="T36" fmla="*/ 54 w 1095"/>
                <a:gd name="T37" fmla="*/ 171 h 609"/>
                <a:gd name="T38" fmla="*/ 100 w 1095"/>
                <a:gd name="T39" fmla="*/ 115 h 609"/>
                <a:gd name="T40" fmla="*/ 139 w 1095"/>
                <a:gd name="T41" fmla="*/ 84 h 609"/>
                <a:gd name="T42" fmla="*/ 166 w 1095"/>
                <a:gd name="T43" fmla="*/ 78 h 609"/>
                <a:gd name="T44" fmla="*/ 191 w 1095"/>
                <a:gd name="T45" fmla="*/ 73 h 609"/>
                <a:gd name="T46" fmla="*/ 215 w 1095"/>
                <a:gd name="T47" fmla="*/ 70 h 609"/>
                <a:gd name="T48" fmla="*/ 242 w 1095"/>
                <a:gd name="T49" fmla="*/ 73 h 609"/>
                <a:gd name="T50" fmla="*/ 247 w 1095"/>
                <a:gd name="T51" fmla="*/ 76 h 609"/>
                <a:gd name="T52" fmla="*/ 230 w 1095"/>
                <a:gd name="T53" fmla="*/ 80 h 609"/>
                <a:gd name="T54" fmla="*/ 215 w 1095"/>
                <a:gd name="T55" fmla="*/ 85 h 609"/>
                <a:gd name="T56" fmla="*/ 201 w 1095"/>
                <a:gd name="T57" fmla="*/ 92 h 609"/>
                <a:gd name="T58" fmla="*/ 189 w 1095"/>
                <a:gd name="T59" fmla="*/ 100 h 609"/>
                <a:gd name="T60" fmla="*/ 184 w 1095"/>
                <a:gd name="T61" fmla="*/ 116 h 609"/>
                <a:gd name="T62" fmla="*/ 220 w 1095"/>
                <a:gd name="T63" fmla="*/ 109 h 609"/>
                <a:gd name="T64" fmla="*/ 262 w 1095"/>
                <a:gd name="T65" fmla="*/ 100 h 609"/>
                <a:gd name="T66" fmla="*/ 304 w 1095"/>
                <a:gd name="T67" fmla="*/ 92 h 609"/>
                <a:gd name="T68" fmla="*/ 350 w 1095"/>
                <a:gd name="T69" fmla="*/ 90 h 609"/>
                <a:gd name="T70" fmla="*/ 397 w 1095"/>
                <a:gd name="T71" fmla="*/ 96 h 609"/>
                <a:gd name="T72" fmla="*/ 407 w 1095"/>
                <a:gd name="T73" fmla="*/ 90 h 609"/>
                <a:gd name="T74" fmla="*/ 409 w 1095"/>
                <a:gd name="T75" fmla="*/ 84 h 609"/>
                <a:gd name="T76" fmla="*/ 407 w 1095"/>
                <a:gd name="T77" fmla="*/ 78 h 609"/>
                <a:gd name="T78" fmla="*/ 402 w 1095"/>
                <a:gd name="T79" fmla="*/ 73 h 609"/>
                <a:gd name="T80" fmla="*/ 397 w 1095"/>
                <a:gd name="T81" fmla="*/ 67 h 609"/>
                <a:gd name="T82" fmla="*/ 392 w 1095"/>
                <a:gd name="T83" fmla="*/ 67 h 609"/>
                <a:gd name="T84" fmla="*/ 387 w 1095"/>
                <a:gd name="T85" fmla="*/ 67 h 609"/>
                <a:gd name="T86" fmla="*/ 380 w 1095"/>
                <a:gd name="T87" fmla="*/ 66 h 609"/>
                <a:gd name="T88" fmla="*/ 375 w 1095"/>
                <a:gd name="T89" fmla="*/ 65 h 609"/>
                <a:gd name="T90" fmla="*/ 372 w 1095"/>
                <a:gd name="T91" fmla="*/ 61 h 609"/>
                <a:gd name="T92" fmla="*/ 426 w 1095"/>
                <a:gd name="T93" fmla="*/ 52 h 609"/>
                <a:gd name="T94" fmla="*/ 537 w 1095"/>
                <a:gd name="T95" fmla="*/ 42 h 609"/>
                <a:gd name="T96" fmla="*/ 647 w 1095"/>
                <a:gd name="T97" fmla="*/ 29 h 609"/>
                <a:gd name="T98" fmla="*/ 755 w 1095"/>
                <a:gd name="T99" fmla="*/ 18 h 609"/>
                <a:gd name="T100" fmla="*/ 865 w 1095"/>
                <a:gd name="T101" fmla="*/ 6 h 609"/>
                <a:gd name="T102" fmla="*/ 1015 w 1095"/>
                <a:gd name="T103" fmla="*/ 75 h 609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1095"/>
                <a:gd name="T157" fmla="*/ 0 h 609"/>
                <a:gd name="T158" fmla="*/ 1095 w 1095"/>
                <a:gd name="T159" fmla="*/ 609 h 609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1095" h="609">
                  <a:moveTo>
                    <a:pt x="1015" y="75"/>
                  </a:moveTo>
                  <a:lnTo>
                    <a:pt x="1059" y="118"/>
                  </a:lnTo>
                  <a:lnTo>
                    <a:pt x="1083" y="162"/>
                  </a:lnTo>
                  <a:lnTo>
                    <a:pt x="1095" y="205"/>
                  </a:lnTo>
                  <a:lnTo>
                    <a:pt x="1091" y="249"/>
                  </a:lnTo>
                  <a:lnTo>
                    <a:pt x="1078" y="293"/>
                  </a:lnTo>
                  <a:lnTo>
                    <a:pt x="1054" y="337"/>
                  </a:lnTo>
                  <a:lnTo>
                    <a:pt x="1022" y="379"/>
                  </a:lnTo>
                  <a:lnTo>
                    <a:pt x="985" y="420"/>
                  </a:lnTo>
                  <a:lnTo>
                    <a:pt x="943" y="460"/>
                  </a:lnTo>
                  <a:lnTo>
                    <a:pt x="902" y="499"/>
                  </a:lnTo>
                  <a:lnTo>
                    <a:pt x="870" y="516"/>
                  </a:lnTo>
                  <a:lnTo>
                    <a:pt x="833" y="534"/>
                  </a:lnTo>
                  <a:lnTo>
                    <a:pt x="796" y="552"/>
                  </a:lnTo>
                  <a:lnTo>
                    <a:pt x="757" y="568"/>
                  </a:lnTo>
                  <a:lnTo>
                    <a:pt x="713" y="582"/>
                  </a:lnTo>
                  <a:lnTo>
                    <a:pt x="669" y="594"/>
                  </a:lnTo>
                  <a:lnTo>
                    <a:pt x="622" y="603"/>
                  </a:lnTo>
                  <a:lnTo>
                    <a:pt x="571" y="609"/>
                  </a:lnTo>
                  <a:lnTo>
                    <a:pt x="522" y="609"/>
                  </a:lnTo>
                  <a:lnTo>
                    <a:pt x="468" y="605"/>
                  </a:lnTo>
                  <a:lnTo>
                    <a:pt x="402" y="596"/>
                  </a:lnTo>
                  <a:lnTo>
                    <a:pt x="340" y="584"/>
                  </a:lnTo>
                  <a:lnTo>
                    <a:pt x="284" y="568"/>
                  </a:lnTo>
                  <a:lnTo>
                    <a:pt x="233" y="547"/>
                  </a:lnTo>
                  <a:lnTo>
                    <a:pt x="184" y="524"/>
                  </a:lnTo>
                  <a:lnTo>
                    <a:pt x="142" y="500"/>
                  </a:lnTo>
                  <a:lnTo>
                    <a:pt x="103" y="473"/>
                  </a:lnTo>
                  <a:lnTo>
                    <a:pt x="71" y="445"/>
                  </a:lnTo>
                  <a:lnTo>
                    <a:pt x="41" y="417"/>
                  </a:lnTo>
                  <a:lnTo>
                    <a:pt x="19" y="387"/>
                  </a:lnTo>
                  <a:lnTo>
                    <a:pt x="5" y="355"/>
                  </a:lnTo>
                  <a:lnTo>
                    <a:pt x="0" y="323"/>
                  </a:lnTo>
                  <a:lnTo>
                    <a:pt x="0" y="292"/>
                  </a:lnTo>
                  <a:lnTo>
                    <a:pt x="5" y="261"/>
                  </a:lnTo>
                  <a:lnTo>
                    <a:pt x="17" y="230"/>
                  </a:lnTo>
                  <a:lnTo>
                    <a:pt x="34" y="201"/>
                  </a:lnTo>
                  <a:lnTo>
                    <a:pt x="54" y="171"/>
                  </a:lnTo>
                  <a:lnTo>
                    <a:pt x="76" y="142"/>
                  </a:lnTo>
                  <a:lnTo>
                    <a:pt x="100" y="115"/>
                  </a:lnTo>
                  <a:lnTo>
                    <a:pt x="125" y="88"/>
                  </a:lnTo>
                  <a:lnTo>
                    <a:pt x="139" y="84"/>
                  </a:lnTo>
                  <a:lnTo>
                    <a:pt x="154" y="82"/>
                  </a:lnTo>
                  <a:lnTo>
                    <a:pt x="166" y="78"/>
                  </a:lnTo>
                  <a:lnTo>
                    <a:pt x="179" y="76"/>
                  </a:lnTo>
                  <a:lnTo>
                    <a:pt x="191" y="73"/>
                  </a:lnTo>
                  <a:lnTo>
                    <a:pt x="203" y="72"/>
                  </a:lnTo>
                  <a:lnTo>
                    <a:pt x="215" y="70"/>
                  </a:lnTo>
                  <a:lnTo>
                    <a:pt x="230" y="70"/>
                  </a:lnTo>
                  <a:lnTo>
                    <a:pt x="242" y="73"/>
                  </a:lnTo>
                  <a:lnTo>
                    <a:pt x="257" y="75"/>
                  </a:lnTo>
                  <a:lnTo>
                    <a:pt x="247" y="76"/>
                  </a:lnTo>
                  <a:lnTo>
                    <a:pt x="240" y="77"/>
                  </a:lnTo>
                  <a:lnTo>
                    <a:pt x="230" y="80"/>
                  </a:lnTo>
                  <a:lnTo>
                    <a:pt x="223" y="82"/>
                  </a:lnTo>
                  <a:lnTo>
                    <a:pt x="215" y="85"/>
                  </a:lnTo>
                  <a:lnTo>
                    <a:pt x="208" y="89"/>
                  </a:lnTo>
                  <a:lnTo>
                    <a:pt x="201" y="92"/>
                  </a:lnTo>
                  <a:lnTo>
                    <a:pt x="196" y="96"/>
                  </a:lnTo>
                  <a:lnTo>
                    <a:pt x="189" y="100"/>
                  </a:lnTo>
                  <a:lnTo>
                    <a:pt x="184" y="102"/>
                  </a:lnTo>
                  <a:lnTo>
                    <a:pt x="184" y="116"/>
                  </a:lnTo>
                  <a:lnTo>
                    <a:pt x="203" y="114"/>
                  </a:lnTo>
                  <a:lnTo>
                    <a:pt x="220" y="109"/>
                  </a:lnTo>
                  <a:lnTo>
                    <a:pt x="242" y="105"/>
                  </a:lnTo>
                  <a:lnTo>
                    <a:pt x="262" y="100"/>
                  </a:lnTo>
                  <a:lnTo>
                    <a:pt x="284" y="96"/>
                  </a:lnTo>
                  <a:lnTo>
                    <a:pt x="304" y="92"/>
                  </a:lnTo>
                  <a:lnTo>
                    <a:pt x="328" y="91"/>
                  </a:lnTo>
                  <a:lnTo>
                    <a:pt x="350" y="90"/>
                  </a:lnTo>
                  <a:lnTo>
                    <a:pt x="375" y="92"/>
                  </a:lnTo>
                  <a:lnTo>
                    <a:pt x="397" y="96"/>
                  </a:lnTo>
                  <a:lnTo>
                    <a:pt x="404" y="93"/>
                  </a:lnTo>
                  <a:lnTo>
                    <a:pt x="407" y="90"/>
                  </a:lnTo>
                  <a:lnTo>
                    <a:pt x="409" y="88"/>
                  </a:lnTo>
                  <a:lnTo>
                    <a:pt x="409" y="84"/>
                  </a:lnTo>
                  <a:lnTo>
                    <a:pt x="409" y="82"/>
                  </a:lnTo>
                  <a:lnTo>
                    <a:pt x="407" y="78"/>
                  </a:lnTo>
                  <a:lnTo>
                    <a:pt x="404" y="76"/>
                  </a:lnTo>
                  <a:lnTo>
                    <a:pt x="402" y="73"/>
                  </a:lnTo>
                  <a:lnTo>
                    <a:pt x="399" y="70"/>
                  </a:lnTo>
                  <a:lnTo>
                    <a:pt x="397" y="67"/>
                  </a:lnTo>
                  <a:lnTo>
                    <a:pt x="394" y="67"/>
                  </a:lnTo>
                  <a:lnTo>
                    <a:pt x="392" y="67"/>
                  </a:lnTo>
                  <a:lnTo>
                    <a:pt x="390" y="67"/>
                  </a:lnTo>
                  <a:lnTo>
                    <a:pt x="387" y="67"/>
                  </a:lnTo>
                  <a:lnTo>
                    <a:pt x="385" y="66"/>
                  </a:lnTo>
                  <a:lnTo>
                    <a:pt x="380" y="66"/>
                  </a:lnTo>
                  <a:lnTo>
                    <a:pt x="377" y="65"/>
                  </a:lnTo>
                  <a:lnTo>
                    <a:pt x="375" y="65"/>
                  </a:lnTo>
                  <a:lnTo>
                    <a:pt x="372" y="64"/>
                  </a:lnTo>
                  <a:lnTo>
                    <a:pt x="372" y="61"/>
                  </a:lnTo>
                  <a:lnTo>
                    <a:pt x="372" y="58"/>
                  </a:lnTo>
                  <a:lnTo>
                    <a:pt x="426" y="52"/>
                  </a:lnTo>
                  <a:lnTo>
                    <a:pt x="483" y="46"/>
                  </a:lnTo>
                  <a:lnTo>
                    <a:pt x="537" y="42"/>
                  </a:lnTo>
                  <a:lnTo>
                    <a:pt x="590" y="36"/>
                  </a:lnTo>
                  <a:lnTo>
                    <a:pt x="647" y="29"/>
                  </a:lnTo>
                  <a:lnTo>
                    <a:pt x="701" y="24"/>
                  </a:lnTo>
                  <a:lnTo>
                    <a:pt x="755" y="18"/>
                  </a:lnTo>
                  <a:lnTo>
                    <a:pt x="811" y="12"/>
                  </a:lnTo>
                  <a:lnTo>
                    <a:pt x="865" y="6"/>
                  </a:lnTo>
                  <a:lnTo>
                    <a:pt x="919" y="0"/>
                  </a:lnTo>
                  <a:lnTo>
                    <a:pt x="1015" y="75"/>
                  </a:lnTo>
                  <a:close/>
                </a:path>
              </a:pathLst>
            </a:custGeom>
            <a:solidFill>
              <a:srgbClr val="E2FFE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19490" name="Freeform 12">
              <a:extLst>
                <a:ext uri="{FF2B5EF4-FFF2-40B4-BE49-F238E27FC236}">
                  <a16:creationId xmlns:a16="http://schemas.microsoft.com/office/drawing/2014/main" id="{E2E7BB26-8FA4-4817-B1E1-9A96EB38DDDA}"/>
                </a:ext>
              </a:extLst>
            </p:cNvPr>
            <p:cNvSpPr>
              <a:spLocks/>
            </p:cNvSpPr>
            <p:nvPr/>
          </p:nvSpPr>
          <p:spPr bwMode="auto">
            <a:xfrm>
              <a:off x="3049" y="403"/>
              <a:ext cx="238" cy="47"/>
            </a:xfrm>
            <a:custGeom>
              <a:avLst/>
              <a:gdLst>
                <a:gd name="T0" fmla="*/ 238 w 238"/>
                <a:gd name="T1" fmla="*/ 34 h 47"/>
                <a:gd name="T2" fmla="*/ 238 w 238"/>
                <a:gd name="T3" fmla="*/ 47 h 47"/>
                <a:gd name="T4" fmla="*/ 216 w 238"/>
                <a:gd name="T5" fmla="*/ 44 h 47"/>
                <a:gd name="T6" fmla="*/ 192 w 238"/>
                <a:gd name="T7" fmla="*/ 41 h 47"/>
                <a:gd name="T8" fmla="*/ 167 w 238"/>
                <a:gd name="T9" fmla="*/ 39 h 47"/>
                <a:gd name="T10" fmla="*/ 143 w 238"/>
                <a:gd name="T11" fmla="*/ 36 h 47"/>
                <a:gd name="T12" fmla="*/ 118 w 238"/>
                <a:gd name="T13" fmla="*/ 35 h 47"/>
                <a:gd name="T14" fmla="*/ 94 w 238"/>
                <a:gd name="T15" fmla="*/ 35 h 47"/>
                <a:gd name="T16" fmla="*/ 69 w 238"/>
                <a:gd name="T17" fmla="*/ 36 h 47"/>
                <a:gd name="T18" fmla="*/ 45 w 238"/>
                <a:gd name="T19" fmla="*/ 37 h 47"/>
                <a:gd name="T20" fmla="*/ 22 w 238"/>
                <a:gd name="T21" fmla="*/ 41 h 47"/>
                <a:gd name="T22" fmla="*/ 0 w 238"/>
                <a:gd name="T23" fmla="*/ 47 h 47"/>
                <a:gd name="T24" fmla="*/ 3 w 238"/>
                <a:gd name="T25" fmla="*/ 40 h 47"/>
                <a:gd name="T26" fmla="*/ 8 w 238"/>
                <a:gd name="T27" fmla="*/ 33 h 47"/>
                <a:gd name="T28" fmla="*/ 15 w 238"/>
                <a:gd name="T29" fmla="*/ 27 h 47"/>
                <a:gd name="T30" fmla="*/ 25 w 238"/>
                <a:gd name="T31" fmla="*/ 23 h 47"/>
                <a:gd name="T32" fmla="*/ 37 w 238"/>
                <a:gd name="T33" fmla="*/ 18 h 47"/>
                <a:gd name="T34" fmla="*/ 49 w 238"/>
                <a:gd name="T35" fmla="*/ 13 h 47"/>
                <a:gd name="T36" fmla="*/ 62 w 238"/>
                <a:gd name="T37" fmla="*/ 10 h 47"/>
                <a:gd name="T38" fmla="*/ 74 w 238"/>
                <a:gd name="T39" fmla="*/ 7 h 47"/>
                <a:gd name="T40" fmla="*/ 89 w 238"/>
                <a:gd name="T41" fmla="*/ 3 h 47"/>
                <a:gd name="T42" fmla="*/ 98 w 238"/>
                <a:gd name="T43" fmla="*/ 0 h 47"/>
                <a:gd name="T44" fmla="*/ 116 w 238"/>
                <a:gd name="T45" fmla="*/ 0 h 47"/>
                <a:gd name="T46" fmla="*/ 133 w 238"/>
                <a:gd name="T47" fmla="*/ 0 h 47"/>
                <a:gd name="T48" fmla="*/ 147 w 238"/>
                <a:gd name="T49" fmla="*/ 1 h 47"/>
                <a:gd name="T50" fmla="*/ 162 w 238"/>
                <a:gd name="T51" fmla="*/ 4 h 47"/>
                <a:gd name="T52" fmla="*/ 177 w 238"/>
                <a:gd name="T53" fmla="*/ 8 h 47"/>
                <a:gd name="T54" fmla="*/ 189 w 238"/>
                <a:gd name="T55" fmla="*/ 12 h 47"/>
                <a:gd name="T56" fmla="*/ 201 w 238"/>
                <a:gd name="T57" fmla="*/ 17 h 47"/>
                <a:gd name="T58" fmla="*/ 214 w 238"/>
                <a:gd name="T59" fmla="*/ 23 h 47"/>
                <a:gd name="T60" fmla="*/ 226 w 238"/>
                <a:gd name="T61" fmla="*/ 28 h 47"/>
                <a:gd name="T62" fmla="*/ 238 w 238"/>
                <a:gd name="T63" fmla="*/ 34 h 47"/>
                <a:gd name="T64" fmla="*/ 238 w 238"/>
                <a:gd name="T65" fmla="*/ 34 h 47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238"/>
                <a:gd name="T100" fmla="*/ 0 h 47"/>
                <a:gd name="T101" fmla="*/ 238 w 238"/>
                <a:gd name="T102" fmla="*/ 47 h 47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238" h="47">
                  <a:moveTo>
                    <a:pt x="238" y="34"/>
                  </a:moveTo>
                  <a:lnTo>
                    <a:pt x="238" y="47"/>
                  </a:lnTo>
                  <a:lnTo>
                    <a:pt x="216" y="44"/>
                  </a:lnTo>
                  <a:lnTo>
                    <a:pt x="192" y="41"/>
                  </a:lnTo>
                  <a:lnTo>
                    <a:pt x="167" y="39"/>
                  </a:lnTo>
                  <a:lnTo>
                    <a:pt x="143" y="36"/>
                  </a:lnTo>
                  <a:lnTo>
                    <a:pt x="118" y="35"/>
                  </a:lnTo>
                  <a:lnTo>
                    <a:pt x="94" y="35"/>
                  </a:lnTo>
                  <a:lnTo>
                    <a:pt x="69" y="36"/>
                  </a:lnTo>
                  <a:lnTo>
                    <a:pt x="45" y="37"/>
                  </a:lnTo>
                  <a:lnTo>
                    <a:pt x="22" y="41"/>
                  </a:lnTo>
                  <a:lnTo>
                    <a:pt x="0" y="47"/>
                  </a:lnTo>
                  <a:lnTo>
                    <a:pt x="3" y="40"/>
                  </a:lnTo>
                  <a:lnTo>
                    <a:pt x="8" y="33"/>
                  </a:lnTo>
                  <a:lnTo>
                    <a:pt x="15" y="27"/>
                  </a:lnTo>
                  <a:lnTo>
                    <a:pt x="25" y="23"/>
                  </a:lnTo>
                  <a:lnTo>
                    <a:pt x="37" y="18"/>
                  </a:lnTo>
                  <a:lnTo>
                    <a:pt x="49" y="13"/>
                  </a:lnTo>
                  <a:lnTo>
                    <a:pt x="62" y="10"/>
                  </a:lnTo>
                  <a:lnTo>
                    <a:pt x="74" y="7"/>
                  </a:lnTo>
                  <a:lnTo>
                    <a:pt x="89" y="3"/>
                  </a:lnTo>
                  <a:lnTo>
                    <a:pt x="98" y="0"/>
                  </a:lnTo>
                  <a:lnTo>
                    <a:pt x="116" y="0"/>
                  </a:lnTo>
                  <a:lnTo>
                    <a:pt x="133" y="0"/>
                  </a:lnTo>
                  <a:lnTo>
                    <a:pt x="147" y="1"/>
                  </a:lnTo>
                  <a:lnTo>
                    <a:pt x="162" y="4"/>
                  </a:lnTo>
                  <a:lnTo>
                    <a:pt x="177" y="8"/>
                  </a:lnTo>
                  <a:lnTo>
                    <a:pt x="189" y="12"/>
                  </a:lnTo>
                  <a:lnTo>
                    <a:pt x="201" y="17"/>
                  </a:lnTo>
                  <a:lnTo>
                    <a:pt x="214" y="23"/>
                  </a:lnTo>
                  <a:lnTo>
                    <a:pt x="226" y="28"/>
                  </a:lnTo>
                  <a:lnTo>
                    <a:pt x="238" y="34"/>
                  </a:lnTo>
                  <a:close/>
                </a:path>
              </a:pathLst>
            </a:custGeom>
            <a:solidFill>
              <a:srgbClr val="0019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19491" name="Freeform 13">
              <a:extLst>
                <a:ext uri="{FF2B5EF4-FFF2-40B4-BE49-F238E27FC236}">
                  <a16:creationId xmlns:a16="http://schemas.microsoft.com/office/drawing/2014/main" id="{91D5109A-72C6-4C20-8141-76C9496BC1B1}"/>
                </a:ext>
              </a:extLst>
            </p:cNvPr>
            <p:cNvSpPr>
              <a:spLocks/>
            </p:cNvSpPr>
            <p:nvPr/>
          </p:nvSpPr>
          <p:spPr bwMode="auto">
            <a:xfrm>
              <a:off x="2201" y="450"/>
              <a:ext cx="285" cy="209"/>
            </a:xfrm>
            <a:custGeom>
              <a:avLst/>
              <a:gdLst>
                <a:gd name="T0" fmla="*/ 270 w 285"/>
                <a:gd name="T1" fmla="*/ 19 h 209"/>
                <a:gd name="T2" fmla="*/ 238 w 285"/>
                <a:gd name="T3" fmla="*/ 59 h 209"/>
                <a:gd name="T4" fmla="*/ 209 w 285"/>
                <a:gd name="T5" fmla="*/ 100 h 209"/>
                <a:gd name="T6" fmla="*/ 184 w 285"/>
                <a:gd name="T7" fmla="*/ 141 h 209"/>
                <a:gd name="T8" fmla="*/ 169 w 285"/>
                <a:gd name="T9" fmla="*/ 184 h 209"/>
                <a:gd name="T10" fmla="*/ 157 w 285"/>
                <a:gd name="T11" fmla="*/ 208 h 209"/>
                <a:gd name="T12" fmla="*/ 138 w 285"/>
                <a:gd name="T13" fmla="*/ 209 h 209"/>
                <a:gd name="T14" fmla="*/ 116 w 285"/>
                <a:gd name="T15" fmla="*/ 206 h 209"/>
                <a:gd name="T16" fmla="*/ 93 w 285"/>
                <a:gd name="T17" fmla="*/ 203 h 209"/>
                <a:gd name="T18" fmla="*/ 74 w 285"/>
                <a:gd name="T19" fmla="*/ 198 h 209"/>
                <a:gd name="T20" fmla="*/ 54 w 285"/>
                <a:gd name="T21" fmla="*/ 190 h 209"/>
                <a:gd name="T22" fmla="*/ 42 w 285"/>
                <a:gd name="T23" fmla="*/ 180 h 209"/>
                <a:gd name="T24" fmla="*/ 37 w 285"/>
                <a:gd name="T25" fmla="*/ 168 h 209"/>
                <a:gd name="T26" fmla="*/ 42 w 285"/>
                <a:gd name="T27" fmla="*/ 156 h 209"/>
                <a:gd name="T28" fmla="*/ 54 w 285"/>
                <a:gd name="T29" fmla="*/ 145 h 209"/>
                <a:gd name="T30" fmla="*/ 69 w 285"/>
                <a:gd name="T31" fmla="*/ 136 h 209"/>
                <a:gd name="T32" fmla="*/ 76 w 285"/>
                <a:gd name="T33" fmla="*/ 132 h 209"/>
                <a:gd name="T34" fmla="*/ 89 w 285"/>
                <a:gd name="T35" fmla="*/ 130 h 209"/>
                <a:gd name="T36" fmla="*/ 98 w 285"/>
                <a:gd name="T37" fmla="*/ 128 h 209"/>
                <a:gd name="T38" fmla="*/ 101 w 285"/>
                <a:gd name="T39" fmla="*/ 122 h 209"/>
                <a:gd name="T40" fmla="*/ 89 w 285"/>
                <a:gd name="T41" fmla="*/ 115 h 209"/>
                <a:gd name="T42" fmla="*/ 69 w 285"/>
                <a:gd name="T43" fmla="*/ 114 h 209"/>
                <a:gd name="T44" fmla="*/ 49 w 285"/>
                <a:gd name="T45" fmla="*/ 116 h 209"/>
                <a:gd name="T46" fmla="*/ 32 w 285"/>
                <a:gd name="T47" fmla="*/ 118 h 209"/>
                <a:gd name="T48" fmla="*/ 13 w 285"/>
                <a:gd name="T49" fmla="*/ 117 h 209"/>
                <a:gd name="T50" fmla="*/ 0 w 285"/>
                <a:gd name="T51" fmla="*/ 102 h 209"/>
                <a:gd name="T52" fmla="*/ 8 w 285"/>
                <a:gd name="T53" fmla="*/ 80 h 209"/>
                <a:gd name="T54" fmla="*/ 27 w 285"/>
                <a:gd name="T55" fmla="*/ 56 h 209"/>
                <a:gd name="T56" fmla="*/ 57 w 285"/>
                <a:gd name="T57" fmla="*/ 35 h 209"/>
                <a:gd name="T58" fmla="*/ 93 w 285"/>
                <a:gd name="T59" fmla="*/ 18 h 209"/>
                <a:gd name="T60" fmla="*/ 133 w 285"/>
                <a:gd name="T61" fmla="*/ 10 h 209"/>
                <a:gd name="T62" fmla="*/ 167 w 285"/>
                <a:gd name="T63" fmla="*/ 8 h 209"/>
                <a:gd name="T64" fmla="*/ 201 w 285"/>
                <a:gd name="T65" fmla="*/ 5 h 209"/>
                <a:gd name="T66" fmla="*/ 236 w 285"/>
                <a:gd name="T67" fmla="*/ 3 h 209"/>
                <a:gd name="T68" fmla="*/ 270 w 285"/>
                <a:gd name="T69" fmla="*/ 1 h 209"/>
                <a:gd name="T70" fmla="*/ 285 w 285"/>
                <a:gd name="T71" fmla="*/ 0 h 209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285"/>
                <a:gd name="T109" fmla="*/ 0 h 209"/>
                <a:gd name="T110" fmla="*/ 285 w 285"/>
                <a:gd name="T111" fmla="*/ 209 h 209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285" h="209">
                  <a:moveTo>
                    <a:pt x="285" y="0"/>
                  </a:moveTo>
                  <a:lnTo>
                    <a:pt x="270" y="19"/>
                  </a:lnTo>
                  <a:lnTo>
                    <a:pt x="253" y="38"/>
                  </a:lnTo>
                  <a:lnTo>
                    <a:pt x="238" y="59"/>
                  </a:lnTo>
                  <a:lnTo>
                    <a:pt x="221" y="80"/>
                  </a:lnTo>
                  <a:lnTo>
                    <a:pt x="209" y="100"/>
                  </a:lnTo>
                  <a:lnTo>
                    <a:pt x="194" y="121"/>
                  </a:lnTo>
                  <a:lnTo>
                    <a:pt x="184" y="141"/>
                  </a:lnTo>
                  <a:lnTo>
                    <a:pt x="174" y="162"/>
                  </a:lnTo>
                  <a:lnTo>
                    <a:pt x="169" y="184"/>
                  </a:lnTo>
                  <a:lnTo>
                    <a:pt x="167" y="205"/>
                  </a:lnTo>
                  <a:lnTo>
                    <a:pt x="157" y="208"/>
                  </a:lnTo>
                  <a:lnTo>
                    <a:pt x="147" y="209"/>
                  </a:lnTo>
                  <a:lnTo>
                    <a:pt x="138" y="209"/>
                  </a:lnTo>
                  <a:lnTo>
                    <a:pt x="125" y="208"/>
                  </a:lnTo>
                  <a:lnTo>
                    <a:pt x="116" y="206"/>
                  </a:lnTo>
                  <a:lnTo>
                    <a:pt x="103" y="205"/>
                  </a:lnTo>
                  <a:lnTo>
                    <a:pt x="93" y="203"/>
                  </a:lnTo>
                  <a:lnTo>
                    <a:pt x="84" y="201"/>
                  </a:lnTo>
                  <a:lnTo>
                    <a:pt x="74" y="198"/>
                  </a:lnTo>
                  <a:lnTo>
                    <a:pt x="64" y="196"/>
                  </a:lnTo>
                  <a:lnTo>
                    <a:pt x="54" y="190"/>
                  </a:lnTo>
                  <a:lnTo>
                    <a:pt x="47" y="185"/>
                  </a:lnTo>
                  <a:lnTo>
                    <a:pt x="42" y="180"/>
                  </a:lnTo>
                  <a:lnTo>
                    <a:pt x="40" y="174"/>
                  </a:lnTo>
                  <a:lnTo>
                    <a:pt x="37" y="168"/>
                  </a:lnTo>
                  <a:lnTo>
                    <a:pt x="40" y="162"/>
                  </a:lnTo>
                  <a:lnTo>
                    <a:pt x="42" y="156"/>
                  </a:lnTo>
                  <a:lnTo>
                    <a:pt x="47" y="150"/>
                  </a:lnTo>
                  <a:lnTo>
                    <a:pt x="54" y="145"/>
                  </a:lnTo>
                  <a:lnTo>
                    <a:pt x="64" y="138"/>
                  </a:lnTo>
                  <a:lnTo>
                    <a:pt x="69" y="136"/>
                  </a:lnTo>
                  <a:lnTo>
                    <a:pt x="71" y="133"/>
                  </a:lnTo>
                  <a:lnTo>
                    <a:pt x="76" y="132"/>
                  </a:lnTo>
                  <a:lnTo>
                    <a:pt x="84" y="131"/>
                  </a:lnTo>
                  <a:lnTo>
                    <a:pt x="89" y="130"/>
                  </a:lnTo>
                  <a:lnTo>
                    <a:pt x="93" y="129"/>
                  </a:lnTo>
                  <a:lnTo>
                    <a:pt x="98" y="128"/>
                  </a:lnTo>
                  <a:lnTo>
                    <a:pt x="101" y="125"/>
                  </a:lnTo>
                  <a:lnTo>
                    <a:pt x="101" y="122"/>
                  </a:lnTo>
                  <a:lnTo>
                    <a:pt x="98" y="117"/>
                  </a:lnTo>
                  <a:lnTo>
                    <a:pt x="89" y="115"/>
                  </a:lnTo>
                  <a:lnTo>
                    <a:pt x="79" y="114"/>
                  </a:lnTo>
                  <a:lnTo>
                    <a:pt x="69" y="114"/>
                  </a:lnTo>
                  <a:lnTo>
                    <a:pt x="59" y="115"/>
                  </a:lnTo>
                  <a:lnTo>
                    <a:pt x="49" y="116"/>
                  </a:lnTo>
                  <a:lnTo>
                    <a:pt x="42" y="118"/>
                  </a:lnTo>
                  <a:lnTo>
                    <a:pt x="32" y="118"/>
                  </a:lnTo>
                  <a:lnTo>
                    <a:pt x="22" y="118"/>
                  </a:lnTo>
                  <a:lnTo>
                    <a:pt x="13" y="117"/>
                  </a:lnTo>
                  <a:lnTo>
                    <a:pt x="3" y="114"/>
                  </a:lnTo>
                  <a:lnTo>
                    <a:pt x="0" y="102"/>
                  </a:lnTo>
                  <a:lnTo>
                    <a:pt x="3" y="91"/>
                  </a:lnTo>
                  <a:lnTo>
                    <a:pt x="8" y="80"/>
                  </a:lnTo>
                  <a:lnTo>
                    <a:pt x="15" y="67"/>
                  </a:lnTo>
                  <a:lnTo>
                    <a:pt x="27" y="56"/>
                  </a:lnTo>
                  <a:lnTo>
                    <a:pt x="40" y="45"/>
                  </a:lnTo>
                  <a:lnTo>
                    <a:pt x="57" y="35"/>
                  </a:lnTo>
                  <a:lnTo>
                    <a:pt x="74" y="26"/>
                  </a:lnTo>
                  <a:lnTo>
                    <a:pt x="93" y="18"/>
                  </a:lnTo>
                  <a:lnTo>
                    <a:pt x="116" y="11"/>
                  </a:lnTo>
                  <a:lnTo>
                    <a:pt x="133" y="10"/>
                  </a:lnTo>
                  <a:lnTo>
                    <a:pt x="150" y="9"/>
                  </a:lnTo>
                  <a:lnTo>
                    <a:pt x="167" y="8"/>
                  </a:lnTo>
                  <a:lnTo>
                    <a:pt x="184" y="6"/>
                  </a:lnTo>
                  <a:lnTo>
                    <a:pt x="201" y="5"/>
                  </a:lnTo>
                  <a:lnTo>
                    <a:pt x="218" y="4"/>
                  </a:lnTo>
                  <a:lnTo>
                    <a:pt x="236" y="3"/>
                  </a:lnTo>
                  <a:lnTo>
                    <a:pt x="253" y="2"/>
                  </a:lnTo>
                  <a:lnTo>
                    <a:pt x="270" y="1"/>
                  </a:lnTo>
                  <a:lnTo>
                    <a:pt x="285" y="0"/>
                  </a:ln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19492" name="Freeform 14">
              <a:extLst>
                <a:ext uri="{FF2B5EF4-FFF2-40B4-BE49-F238E27FC236}">
                  <a16:creationId xmlns:a16="http://schemas.microsoft.com/office/drawing/2014/main" id="{DBD8283D-CA1A-486A-96B0-111B6AFCE5D3}"/>
                </a:ext>
              </a:extLst>
            </p:cNvPr>
            <p:cNvSpPr>
              <a:spLocks/>
            </p:cNvSpPr>
            <p:nvPr/>
          </p:nvSpPr>
          <p:spPr bwMode="auto">
            <a:xfrm>
              <a:off x="3059" y="478"/>
              <a:ext cx="177" cy="119"/>
            </a:xfrm>
            <a:custGeom>
              <a:avLst/>
              <a:gdLst>
                <a:gd name="T0" fmla="*/ 177 w 177"/>
                <a:gd name="T1" fmla="*/ 74 h 119"/>
                <a:gd name="T2" fmla="*/ 172 w 177"/>
                <a:gd name="T3" fmla="*/ 79 h 119"/>
                <a:gd name="T4" fmla="*/ 167 w 177"/>
                <a:gd name="T5" fmla="*/ 85 h 119"/>
                <a:gd name="T6" fmla="*/ 160 w 177"/>
                <a:gd name="T7" fmla="*/ 89 h 119"/>
                <a:gd name="T8" fmla="*/ 155 w 177"/>
                <a:gd name="T9" fmla="*/ 95 h 119"/>
                <a:gd name="T10" fmla="*/ 150 w 177"/>
                <a:gd name="T11" fmla="*/ 100 h 119"/>
                <a:gd name="T12" fmla="*/ 142 w 177"/>
                <a:gd name="T13" fmla="*/ 104 h 119"/>
                <a:gd name="T14" fmla="*/ 135 w 177"/>
                <a:gd name="T15" fmla="*/ 109 h 119"/>
                <a:gd name="T16" fmla="*/ 128 w 177"/>
                <a:gd name="T17" fmla="*/ 113 h 119"/>
                <a:gd name="T18" fmla="*/ 115 w 177"/>
                <a:gd name="T19" fmla="*/ 117 h 119"/>
                <a:gd name="T20" fmla="*/ 103 w 177"/>
                <a:gd name="T21" fmla="*/ 119 h 119"/>
                <a:gd name="T22" fmla="*/ 93 w 177"/>
                <a:gd name="T23" fmla="*/ 118 h 119"/>
                <a:gd name="T24" fmla="*/ 81 w 177"/>
                <a:gd name="T25" fmla="*/ 117 h 119"/>
                <a:gd name="T26" fmla="*/ 71 w 177"/>
                <a:gd name="T27" fmla="*/ 114 h 119"/>
                <a:gd name="T28" fmla="*/ 59 w 177"/>
                <a:gd name="T29" fmla="*/ 112 h 119"/>
                <a:gd name="T30" fmla="*/ 49 w 177"/>
                <a:gd name="T31" fmla="*/ 109 h 119"/>
                <a:gd name="T32" fmla="*/ 39 w 177"/>
                <a:gd name="T33" fmla="*/ 104 h 119"/>
                <a:gd name="T34" fmla="*/ 30 w 177"/>
                <a:gd name="T35" fmla="*/ 101 h 119"/>
                <a:gd name="T36" fmla="*/ 22 w 177"/>
                <a:gd name="T37" fmla="*/ 96 h 119"/>
                <a:gd name="T38" fmla="*/ 15 w 177"/>
                <a:gd name="T39" fmla="*/ 92 h 119"/>
                <a:gd name="T40" fmla="*/ 8 w 177"/>
                <a:gd name="T41" fmla="*/ 86 h 119"/>
                <a:gd name="T42" fmla="*/ 5 w 177"/>
                <a:gd name="T43" fmla="*/ 78 h 119"/>
                <a:gd name="T44" fmla="*/ 3 w 177"/>
                <a:gd name="T45" fmla="*/ 69 h 119"/>
                <a:gd name="T46" fmla="*/ 0 w 177"/>
                <a:gd name="T47" fmla="*/ 58 h 119"/>
                <a:gd name="T48" fmla="*/ 0 w 177"/>
                <a:gd name="T49" fmla="*/ 48 h 119"/>
                <a:gd name="T50" fmla="*/ 0 w 177"/>
                <a:gd name="T51" fmla="*/ 38 h 119"/>
                <a:gd name="T52" fmla="*/ 5 w 177"/>
                <a:gd name="T53" fmla="*/ 28 h 119"/>
                <a:gd name="T54" fmla="*/ 12 w 177"/>
                <a:gd name="T55" fmla="*/ 18 h 119"/>
                <a:gd name="T56" fmla="*/ 22 w 177"/>
                <a:gd name="T57" fmla="*/ 10 h 119"/>
                <a:gd name="T58" fmla="*/ 39 w 177"/>
                <a:gd name="T59" fmla="*/ 5 h 119"/>
                <a:gd name="T60" fmla="*/ 59 w 177"/>
                <a:gd name="T61" fmla="*/ 0 h 119"/>
                <a:gd name="T62" fmla="*/ 84 w 177"/>
                <a:gd name="T63" fmla="*/ 2 h 119"/>
                <a:gd name="T64" fmla="*/ 103 w 177"/>
                <a:gd name="T65" fmla="*/ 7 h 119"/>
                <a:gd name="T66" fmla="*/ 120 w 177"/>
                <a:gd name="T67" fmla="*/ 12 h 119"/>
                <a:gd name="T68" fmla="*/ 135 w 177"/>
                <a:gd name="T69" fmla="*/ 18 h 119"/>
                <a:gd name="T70" fmla="*/ 145 w 177"/>
                <a:gd name="T71" fmla="*/ 26 h 119"/>
                <a:gd name="T72" fmla="*/ 155 w 177"/>
                <a:gd name="T73" fmla="*/ 36 h 119"/>
                <a:gd name="T74" fmla="*/ 162 w 177"/>
                <a:gd name="T75" fmla="*/ 45 h 119"/>
                <a:gd name="T76" fmla="*/ 167 w 177"/>
                <a:gd name="T77" fmla="*/ 55 h 119"/>
                <a:gd name="T78" fmla="*/ 172 w 177"/>
                <a:gd name="T79" fmla="*/ 64 h 119"/>
                <a:gd name="T80" fmla="*/ 177 w 177"/>
                <a:gd name="T81" fmla="*/ 74 h 119"/>
                <a:gd name="T82" fmla="*/ 177 w 177"/>
                <a:gd name="T83" fmla="*/ 74 h 119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177"/>
                <a:gd name="T127" fmla="*/ 0 h 119"/>
                <a:gd name="T128" fmla="*/ 177 w 177"/>
                <a:gd name="T129" fmla="*/ 119 h 119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177" h="119">
                  <a:moveTo>
                    <a:pt x="177" y="74"/>
                  </a:moveTo>
                  <a:lnTo>
                    <a:pt x="172" y="79"/>
                  </a:lnTo>
                  <a:lnTo>
                    <a:pt x="167" y="85"/>
                  </a:lnTo>
                  <a:lnTo>
                    <a:pt x="160" y="89"/>
                  </a:lnTo>
                  <a:lnTo>
                    <a:pt x="155" y="95"/>
                  </a:lnTo>
                  <a:lnTo>
                    <a:pt x="150" y="100"/>
                  </a:lnTo>
                  <a:lnTo>
                    <a:pt x="142" y="104"/>
                  </a:lnTo>
                  <a:lnTo>
                    <a:pt x="135" y="109"/>
                  </a:lnTo>
                  <a:lnTo>
                    <a:pt x="128" y="113"/>
                  </a:lnTo>
                  <a:lnTo>
                    <a:pt x="115" y="117"/>
                  </a:lnTo>
                  <a:lnTo>
                    <a:pt x="103" y="119"/>
                  </a:lnTo>
                  <a:lnTo>
                    <a:pt x="93" y="118"/>
                  </a:lnTo>
                  <a:lnTo>
                    <a:pt x="81" y="117"/>
                  </a:lnTo>
                  <a:lnTo>
                    <a:pt x="71" y="114"/>
                  </a:lnTo>
                  <a:lnTo>
                    <a:pt x="59" y="112"/>
                  </a:lnTo>
                  <a:lnTo>
                    <a:pt x="49" y="109"/>
                  </a:lnTo>
                  <a:lnTo>
                    <a:pt x="39" y="104"/>
                  </a:lnTo>
                  <a:lnTo>
                    <a:pt x="30" y="101"/>
                  </a:lnTo>
                  <a:lnTo>
                    <a:pt x="22" y="96"/>
                  </a:lnTo>
                  <a:lnTo>
                    <a:pt x="15" y="92"/>
                  </a:lnTo>
                  <a:lnTo>
                    <a:pt x="8" y="86"/>
                  </a:lnTo>
                  <a:lnTo>
                    <a:pt x="5" y="78"/>
                  </a:lnTo>
                  <a:lnTo>
                    <a:pt x="3" y="69"/>
                  </a:lnTo>
                  <a:lnTo>
                    <a:pt x="0" y="58"/>
                  </a:lnTo>
                  <a:lnTo>
                    <a:pt x="0" y="48"/>
                  </a:lnTo>
                  <a:lnTo>
                    <a:pt x="0" y="38"/>
                  </a:lnTo>
                  <a:lnTo>
                    <a:pt x="5" y="28"/>
                  </a:lnTo>
                  <a:lnTo>
                    <a:pt x="12" y="18"/>
                  </a:lnTo>
                  <a:lnTo>
                    <a:pt x="22" y="10"/>
                  </a:lnTo>
                  <a:lnTo>
                    <a:pt x="39" y="5"/>
                  </a:lnTo>
                  <a:lnTo>
                    <a:pt x="59" y="0"/>
                  </a:lnTo>
                  <a:lnTo>
                    <a:pt x="84" y="2"/>
                  </a:lnTo>
                  <a:lnTo>
                    <a:pt x="103" y="7"/>
                  </a:lnTo>
                  <a:lnTo>
                    <a:pt x="120" y="12"/>
                  </a:lnTo>
                  <a:lnTo>
                    <a:pt x="135" y="18"/>
                  </a:lnTo>
                  <a:lnTo>
                    <a:pt x="145" y="26"/>
                  </a:lnTo>
                  <a:lnTo>
                    <a:pt x="155" y="36"/>
                  </a:lnTo>
                  <a:lnTo>
                    <a:pt x="162" y="45"/>
                  </a:lnTo>
                  <a:lnTo>
                    <a:pt x="167" y="55"/>
                  </a:lnTo>
                  <a:lnTo>
                    <a:pt x="172" y="64"/>
                  </a:lnTo>
                  <a:lnTo>
                    <a:pt x="177" y="74"/>
                  </a:lnTo>
                  <a:close/>
                </a:path>
              </a:pathLst>
            </a:custGeom>
            <a:solidFill>
              <a:srgbClr val="0019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19493" name="Freeform 15">
              <a:extLst>
                <a:ext uri="{FF2B5EF4-FFF2-40B4-BE49-F238E27FC236}">
                  <a16:creationId xmlns:a16="http://schemas.microsoft.com/office/drawing/2014/main" id="{74461DCA-7AE1-4AAC-81C3-22BF120C1442}"/>
                </a:ext>
              </a:extLst>
            </p:cNvPr>
            <p:cNvSpPr>
              <a:spLocks/>
            </p:cNvSpPr>
            <p:nvPr/>
          </p:nvSpPr>
          <p:spPr bwMode="auto">
            <a:xfrm>
              <a:off x="2618" y="498"/>
              <a:ext cx="169" cy="117"/>
            </a:xfrm>
            <a:custGeom>
              <a:avLst/>
              <a:gdLst>
                <a:gd name="T0" fmla="*/ 167 w 169"/>
                <a:gd name="T1" fmla="*/ 25 h 117"/>
                <a:gd name="T2" fmla="*/ 169 w 169"/>
                <a:gd name="T3" fmla="*/ 36 h 117"/>
                <a:gd name="T4" fmla="*/ 169 w 169"/>
                <a:gd name="T5" fmla="*/ 46 h 117"/>
                <a:gd name="T6" fmla="*/ 167 w 169"/>
                <a:gd name="T7" fmla="*/ 58 h 117"/>
                <a:gd name="T8" fmla="*/ 164 w 169"/>
                <a:gd name="T9" fmla="*/ 68 h 117"/>
                <a:gd name="T10" fmla="*/ 159 w 169"/>
                <a:gd name="T11" fmla="*/ 77 h 117"/>
                <a:gd name="T12" fmla="*/ 154 w 169"/>
                <a:gd name="T13" fmla="*/ 88 h 117"/>
                <a:gd name="T14" fmla="*/ 145 w 169"/>
                <a:gd name="T15" fmla="*/ 96 h 117"/>
                <a:gd name="T16" fmla="*/ 132 w 169"/>
                <a:gd name="T17" fmla="*/ 104 h 117"/>
                <a:gd name="T18" fmla="*/ 115 w 169"/>
                <a:gd name="T19" fmla="*/ 110 h 117"/>
                <a:gd name="T20" fmla="*/ 96 w 169"/>
                <a:gd name="T21" fmla="*/ 116 h 117"/>
                <a:gd name="T22" fmla="*/ 83 w 169"/>
                <a:gd name="T23" fmla="*/ 117 h 117"/>
                <a:gd name="T24" fmla="*/ 71 w 169"/>
                <a:gd name="T25" fmla="*/ 116 h 117"/>
                <a:gd name="T26" fmla="*/ 59 w 169"/>
                <a:gd name="T27" fmla="*/ 115 h 117"/>
                <a:gd name="T28" fmla="*/ 52 w 169"/>
                <a:gd name="T29" fmla="*/ 112 h 117"/>
                <a:gd name="T30" fmla="*/ 42 w 169"/>
                <a:gd name="T31" fmla="*/ 108 h 117"/>
                <a:gd name="T32" fmla="*/ 37 w 169"/>
                <a:gd name="T33" fmla="*/ 105 h 117"/>
                <a:gd name="T34" fmla="*/ 29 w 169"/>
                <a:gd name="T35" fmla="*/ 100 h 117"/>
                <a:gd name="T36" fmla="*/ 22 w 169"/>
                <a:gd name="T37" fmla="*/ 96 h 117"/>
                <a:gd name="T38" fmla="*/ 15 w 169"/>
                <a:gd name="T39" fmla="*/ 91 h 117"/>
                <a:gd name="T40" fmla="*/ 7 w 169"/>
                <a:gd name="T41" fmla="*/ 86 h 117"/>
                <a:gd name="T42" fmla="*/ 5 w 169"/>
                <a:gd name="T43" fmla="*/ 80 h 117"/>
                <a:gd name="T44" fmla="*/ 0 w 169"/>
                <a:gd name="T45" fmla="*/ 72 h 117"/>
                <a:gd name="T46" fmla="*/ 0 w 169"/>
                <a:gd name="T47" fmla="*/ 64 h 117"/>
                <a:gd name="T48" fmla="*/ 0 w 169"/>
                <a:gd name="T49" fmla="*/ 56 h 117"/>
                <a:gd name="T50" fmla="*/ 2 w 169"/>
                <a:gd name="T51" fmla="*/ 48 h 117"/>
                <a:gd name="T52" fmla="*/ 5 w 169"/>
                <a:gd name="T53" fmla="*/ 41 h 117"/>
                <a:gd name="T54" fmla="*/ 10 w 169"/>
                <a:gd name="T55" fmla="*/ 33 h 117"/>
                <a:gd name="T56" fmla="*/ 17 w 169"/>
                <a:gd name="T57" fmla="*/ 26 h 117"/>
                <a:gd name="T58" fmla="*/ 25 w 169"/>
                <a:gd name="T59" fmla="*/ 19 h 117"/>
                <a:gd name="T60" fmla="*/ 34 w 169"/>
                <a:gd name="T61" fmla="*/ 13 h 117"/>
                <a:gd name="T62" fmla="*/ 49 w 169"/>
                <a:gd name="T63" fmla="*/ 8 h 117"/>
                <a:gd name="T64" fmla="*/ 64 w 169"/>
                <a:gd name="T65" fmla="*/ 4 h 117"/>
                <a:gd name="T66" fmla="*/ 78 w 169"/>
                <a:gd name="T67" fmla="*/ 1 h 117"/>
                <a:gd name="T68" fmla="*/ 93 w 169"/>
                <a:gd name="T69" fmla="*/ 0 h 117"/>
                <a:gd name="T70" fmla="*/ 108 w 169"/>
                <a:gd name="T71" fmla="*/ 1 h 117"/>
                <a:gd name="T72" fmla="*/ 123 w 169"/>
                <a:gd name="T73" fmla="*/ 3 h 117"/>
                <a:gd name="T74" fmla="*/ 137 w 169"/>
                <a:gd name="T75" fmla="*/ 5 h 117"/>
                <a:gd name="T76" fmla="*/ 150 w 169"/>
                <a:gd name="T77" fmla="*/ 11 h 117"/>
                <a:gd name="T78" fmla="*/ 159 w 169"/>
                <a:gd name="T79" fmla="*/ 17 h 117"/>
                <a:gd name="T80" fmla="*/ 167 w 169"/>
                <a:gd name="T81" fmla="*/ 25 h 117"/>
                <a:gd name="T82" fmla="*/ 167 w 169"/>
                <a:gd name="T83" fmla="*/ 25 h 117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169"/>
                <a:gd name="T127" fmla="*/ 0 h 117"/>
                <a:gd name="T128" fmla="*/ 169 w 169"/>
                <a:gd name="T129" fmla="*/ 117 h 117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169" h="117">
                  <a:moveTo>
                    <a:pt x="167" y="25"/>
                  </a:moveTo>
                  <a:lnTo>
                    <a:pt x="169" y="36"/>
                  </a:lnTo>
                  <a:lnTo>
                    <a:pt x="169" y="46"/>
                  </a:lnTo>
                  <a:lnTo>
                    <a:pt x="167" y="58"/>
                  </a:lnTo>
                  <a:lnTo>
                    <a:pt x="164" y="68"/>
                  </a:lnTo>
                  <a:lnTo>
                    <a:pt x="159" y="77"/>
                  </a:lnTo>
                  <a:lnTo>
                    <a:pt x="154" y="88"/>
                  </a:lnTo>
                  <a:lnTo>
                    <a:pt x="145" y="96"/>
                  </a:lnTo>
                  <a:lnTo>
                    <a:pt x="132" y="104"/>
                  </a:lnTo>
                  <a:lnTo>
                    <a:pt x="115" y="110"/>
                  </a:lnTo>
                  <a:lnTo>
                    <a:pt x="96" y="116"/>
                  </a:lnTo>
                  <a:lnTo>
                    <a:pt x="83" y="117"/>
                  </a:lnTo>
                  <a:lnTo>
                    <a:pt x="71" y="116"/>
                  </a:lnTo>
                  <a:lnTo>
                    <a:pt x="59" y="115"/>
                  </a:lnTo>
                  <a:lnTo>
                    <a:pt x="52" y="112"/>
                  </a:lnTo>
                  <a:lnTo>
                    <a:pt x="42" y="108"/>
                  </a:lnTo>
                  <a:lnTo>
                    <a:pt x="37" y="105"/>
                  </a:lnTo>
                  <a:lnTo>
                    <a:pt x="29" y="100"/>
                  </a:lnTo>
                  <a:lnTo>
                    <a:pt x="22" y="96"/>
                  </a:lnTo>
                  <a:lnTo>
                    <a:pt x="15" y="91"/>
                  </a:lnTo>
                  <a:lnTo>
                    <a:pt x="7" y="86"/>
                  </a:lnTo>
                  <a:lnTo>
                    <a:pt x="5" y="80"/>
                  </a:lnTo>
                  <a:lnTo>
                    <a:pt x="0" y="72"/>
                  </a:lnTo>
                  <a:lnTo>
                    <a:pt x="0" y="64"/>
                  </a:lnTo>
                  <a:lnTo>
                    <a:pt x="0" y="56"/>
                  </a:lnTo>
                  <a:lnTo>
                    <a:pt x="2" y="48"/>
                  </a:lnTo>
                  <a:lnTo>
                    <a:pt x="5" y="41"/>
                  </a:lnTo>
                  <a:lnTo>
                    <a:pt x="10" y="33"/>
                  </a:lnTo>
                  <a:lnTo>
                    <a:pt x="17" y="26"/>
                  </a:lnTo>
                  <a:lnTo>
                    <a:pt x="25" y="19"/>
                  </a:lnTo>
                  <a:lnTo>
                    <a:pt x="34" y="13"/>
                  </a:lnTo>
                  <a:lnTo>
                    <a:pt x="49" y="8"/>
                  </a:lnTo>
                  <a:lnTo>
                    <a:pt x="64" y="4"/>
                  </a:lnTo>
                  <a:lnTo>
                    <a:pt x="78" y="1"/>
                  </a:lnTo>
                  <a:lnTo>
                    <a:pt x="93" y="0"/>
                  </a:lnTo>
                  <a:lnTo>
                    <a:pt x="108" y="1"/>
                  </a:lnTo>
                  <a:lnTo>
                    <a:pt x="123" y="3"/>
                  </a:lnTo>
                  <a:lnTo>
                    <a:pt x="137" y="5"/>
                  </a:lnTo>
                  <a:lnTo>
                    <a:pt x="150" y="11"/>
                  </a:lnTo>
                  <a:lnTo>
                    <a:pt x="159" y="17"/>
                  </a:lnTo>
                  <a:lnTo>
                    <a:pt x="167" y="25"/>
                  </a:lnTo>
                  <a:close/>
                </a:path>
              </a:pathLst>
            </a:custGeom>
            <a:solidFill>
              <a:srgbClr val="0019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19494" name="Freeform 16">
              <a:extLst>
                <a:ext uri="{FF2B5EF4-FFF2-40B4-BE49-F238E27FC236}">
                  <a16:creationId xmlns:a16="http://schemas.microsoft.com/office/drawing/2014/main" id="{3A80D3CE-5A30-4408-80B4-7B43931BFEDC}"/>
                </a:ext>
              </a:extLst>
            </p:cNvPr>
            <p:cNvSpPr>
              <a:spLocks/>
            </p:cNvSpPr>
            <p:nvPr/>
          </p:nvSpPr>
          <p:spPr bwMode="auto">
            <a:xfrm>
              <a:off x="3074" y="494"/>
              <a:ext cx="132" cy="88"/>
            </a:xfrm>
            <a:custGeom>
              <a:avLst/>
              <a:gdLst>
                <a:gd name="T0" fmla="*/ 132 w 132"/>
                <a:gd name="T1" fmla="*/ 53 h 88"/>
                <a:gd name="T2" fmla="*/ 130 w 132"/>
                <a:gd name="T3" fmla="*/ 56 h 88"/>
                <a:gd name="T4" fmla="*/ 127 w 132"/>
                <a:gd name="T5" fmla="*/ 60 h 88"/>
                <a:gd name="T6" fmla="*/ 125 w 132"/>
                <a:gd name="T7" fmla="*/ 63 h 88"/>
                <a:gd name="T8" fmla="*/ 125 w 132"/>
                <a:gd name="T9" fmla="*/ 68 h 88"/>
                <a:gd name="T10" fmla="*/ 122 w 132"/>
                <a:gd name="T11" fmla="*/ 71 h 88"/>
                <a:gd name="T12" fmla="*/ 122 w 132"/>
                <a:gd name="T13" fmla="*/ 74 h 88"/>
                <a:gd name="T14" fmla="*/ 120 w 132"/>
                <a:gd name="T15" fmla="*/ 78 h 88"/>
                <a:gd name="T16" fmla="*/ 115 w 132"/>
                <a:gd name="T17" fmla="*/ 81 h 88"/>
                <a:gd name="T18" fmla="*/ 108 w 132"/>
                <a:gd name="T19" fmla="*/ 85 h 88"/>
                <a:gd name="T20" fmla="*/ 100 w 132"/>
                <a:gd name="T21" fmla="*/ 87 h 88"/>
                <a:gd name="T22" fmla="*/ 83 w 132"/>
                <a:gd name="T23" fmla="*/ 88 h 88"/>
                <a:gd name="T24" fmla="*/ 69 w 132"/>
                <a:gd name="T25" fmla="*/ 87 h 88"/>
                <a:gd name="T26" fmla="*/ 54 w 132"/>
                <a:gd name="T27" fmla="*/ 85 h 88"/>
                <a:gd name="T28" fmla="*/ 44 w 132"/>
                <a:gd name="T29" fmla="*/ 80 h 88"/>
                <a:gd name="T30" fmla="*/ 32 w 132"/>
                <a:gd name="T31" fmla="*/ 76 h 88"/>
                <a:gd name="T32" fmla="*/ 24 w 132"/>
                <a:gd name="T33" fmla="*/ 70 h 88"/>
                <a:gd name="T34" fmla="*/ 17 w 132"/>
                <a:gd name="T35" fmla="*/ 64 h 88"/>
                <a:gd name="T36" fmla="*/ 10 w 132"/>
                <a:gd name="T37" fmla="*/ 58 h 88"/>
                <a:gd name="T38" fmla="*/ 5 w 132"/>
                <a:gd name="T39" fmla="*/ 53 h 88"/>
                <a:gd name="T40" fmla="*/ 0 w 132"/>
                <a:gd name="T41" fmla="*/ 46 h 88"/>
                <a:gd name="T42" fmla="*/ 29 w 132"/>
                <a:gd name="T43" fmla="*/ 0 h 88"/>
                <a:gd name="T44" fmla="*/ 51 w 132"/>
                <a:gd name="T45" fmla="*/ 0 h 88"/>
                <a:gd name="T46" fmla="*/ 69 w 132"/>
                <a:gd name="T47" fmla="*/ 1 h 88"/>
                <a:gd name="T48" fmla="*/ 83 w 132"/>
                <a:gd name="T49" fmla="*/ 5 h 88"/>
                <a:gd name="T50" fmla="*/ 93 w 132"/>
                <a:gd name="T51" fmla="*/ 9 h 88"/>
                <a:gd name="T52" fmla="*/ 103 w 132"/>
                <a:gd name="T53" fmla="*/ 16 h 88"/>
                <a:gd name="T54" fmla="*/ 113 w 132"/>
                <a:gd name="T55" fmla="*/ 22 h 88"/>
                <a:gd name="T56" fmla="*/ 118 w 132"/>
                <a:gd name="T57" fmla="*/ 30 h 88"/>
                <a:gd name="T58" fmla="*/ 125 w 132"/>
                <a:gd name="T59" fmla="*/ 38 h 88"/>
                <a:gd name="T60" fmla="*/ 130 w 132"/>
                <a:gd name="T61" fmla="*/ 46 h 88"/>
                <a:gd name="T62" fmla="*/ 132 w 132"/>
                <a:gd name="T63" fmla="*/ 53 h 88"/>
                <a:gd name="T64" fmla="*/ 132 w 132"/>
                <a:gd name="T65" fmla="*/ 53 h 88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32"/>
                <a:gd name="T100" fmla="*/ 0 h 88"/>
                <a:gd name="T101" fmla="*/ 132 w 132"/>
                <a:gd name="T102" fmla="*/ 88 h 88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32" h="88">
                  <a:moveTo>
                    <a:pt x="132" y="53"/>
                  </a:moveTo>
                  <a:lnTo>
                    <a:pt x="130" y="56"/>
                  </a:lnTo>
                  <a:lnTo>
                    <a:pt x="127" y="60"/>
                  </a:lnTo>
                  <a:lnTo>
                    <a:pt x="125" y="63"/>
                  </a:lnTo>
                  <a:lnTo>
                    <a:pt x="125" y="68"/>
                  </a:lnTo>
                  <a:lnTo>
                    <a:pt x="122" y="71"/>
                  </a:lnTo>
                  <a:lnTo>
                    <a:pt x="122" y="74"/>
                  </a:lnTo>
                  <a:lnTo>
                    <a:pt x="120" y="78"/>
                  </a:lnTo>
                  <a:lnTo>
                    <a:pt x="115" y="81"/>
                  </a:lnTo>
                  <a:lnTo>
                    <a:pt x="108" y="85"/>
                  </a:lnTo>
                  <a:lnTo>
                    <a:pt x="100" y="87"/>
                  </a:lnTo>
                  <a:lnTo>
                    <a:pt x="83" y="88"/>
                  </a:lnTo>
                  <a:lnTo>
                    <a:pt x="69" y="87"/>
                  </a:lnTo>
                  <a:lnTo>
                    <a:pt x="54" y="85"/>
                  </a:lnTo>
                  <a:lnTo>
                    <a:pt x="44" y="80"/>
                  </a:lnTo>
                  <a:lnTo>
                    <a:pt x="32" y="76"/>
                  </a:lnTo>
                  <a:lnTo>
                    <a:pt x="24" y="70"/>
                  </a:lnTo>
                  <a:lnTo>
                    <a:pt x="17" y="64"/>
                  </a:lnTo>
                  <a:lnTo>
                    <a:pt x="10" y="58"/>
                  </a:lnTo>
                  <a:lnTo>
                    <a:pt x="5" y="53"/>
                  </a:lnTo>
                  <a:lnTo>
                    <a:pt x="0" y="46"/>
                  </a:lnTo>
                  <a:lnTo>
                    <a:pt x="29" y="0"/>
                  </a:lnTo>
                  <a:lnTo>
                    <a:pt x="51" y="0"/>
                  </a:lnTo>
                  <a:lnTo>
                    <a:pt x="69" y="1"/>
                  </a:lnTo>
                  <a:lnTo>
                    <a:pt x="83" y="5"/>
                  </a:lnTo>
                  <a:lnTo>
                    <a:pt x="93" y="9"/>
                  </a:lnTo>
                  <a:lnTo>
                    <a:pt x="103" y="16"/>
                  </a:lnTo>
                  <a:lnTo>
                    <a:pt x="113" y="22"/>
                  </a:lnTo>
                  <a:lnTo>
                    <a:pt x="118" y="30"/>
                  </a:lnTo>
                  <a:lnTo>
                    <a:pt x="125" y="38"/>
                  </a:lnTo>
                  <a:lnTo>
                    <a:pt x="130" y="46"/>
                  </a:lnTo>
                  <a:lnTo>
                    <a:pt x="132" y="5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19495" name="Freeform 17">
              <a:extLst>
                <a:ext uri="{FF2B5EF4-FFF2-40B4-BE49-F238E27FC236}">
                  <a16:creationId xmlns:a16="http://schemas.microsoft.com/office/drawing/2014/main" id="{A7C15B62-5691-468F-A7A2-E9C5D0C1C078}"/>
                </a:ext>
              </a:extLst>
            </p:cNvPr>
            <p:cNvSpPr>
              <a:spLocks/>
            </p:cNvSpPr>
            <p:nvPr/>
          </p:nvSpPr>
          <p:spPr bwMode="auto">
            <a:xfrm>
              <a:off x="2645" y="510"/>
              <a:ext cx="115" cy="92"/>
            </a:xfrm>
            <a:custGeom>
              <a:avLst/>
              <a:gdLst>
                <a:gd name="T0" fmla="*/ 113 w 115"/>
                <a:gd name="T1" fmla="*/ 30 h 92"/>
                <a:gd name="T2" fmla="*/ 115 w 115"/>
                <a:gd name="T3" fmla="*/ 38 h 92"/>
                <a:gd name="T4" fmla="*/ 115 w 115"/>
                <a:gd name="T5" fmla="*/ 46 h 92"/>
                <a:gd name="T6" fmla="*/ 115 w 115"/>
                <a:gd name="T7" fmla="*/ 54 h 92"/>
                <a:gd name="T8" fmla="*/ 110 w 115"/>
                <a:gd name="T9" fmla="*/ 61 h 92"/>
                <a:gd name="T10" fmla="*/ 108 w 115"/>
                <a:gd name="T11" fmla="*/ 68 h 92"/>
                <a:gd name="T12" fmla="*/ 100 w 115"/>
                <a:gd name="T13" fmla="*/ 74 h 92"/>
                <a:gd name="T14" fmla="*/ 93 w 115"/>
                <a:gd name="T15" fmla="*/ 80 h 92"/>
                <a:gd name="T16" fmla="*/ 86 w 115"/>
                <a:gd name="T17" fmla="*/ 85 h 92"/>
                <a:gd name="T18" fmla="*/ 74 w 115"/>
                <a:gd name="T19" fmla="*/ 89 h 92"/>
                <a:gd name="T20" fmla="*/ 61 w 115"/>
                <a:gd name="T21" fmla="*/ 92 h 92"/>
                <a:gd name="T22" fmla="*/ 51 w 115"/>
                <a:gd name="T23" fmla="*/ 90 h 92"/>
                <a:gd name="T24" fmla="*/ 39 w 115"/>
                <a:gd name="T25" fmla="*/ 88 h 92"/>
                <a:gd name="T26" fmla="*/ 32 w 115"/>
                <a:gd name="T27" fmla="*/ 86 h 92"/>
                <a:gd name="T28" fmla="*/ 22 w 115"/>
                <a:gd name="T29" fmla="*/ 81 h 92"/>
                <a:gd name="T30" fmla="*/ 15 w 115"/>
                <a:gd name="T31" fmla="*/ 78 h 92"/>
                <a:gd name="T32" fmla="*/ 10 w 115"/>
                <a:gd name="T33" fmla="*/ 73 h 92"/>
                <a:gd name="T34" fmla="*/ 5 w 115"/>
                <a:gd name="T35" fmla="*/ 69 h 92"/>
                <a:gd name="T36" fmla="*/ 2 w 115"/>
                <a:gd name="T37" fmla="*/ 64 h 92"/>
                <a:gd name="T38" fmla="*/ 0 w 115"/>
                <a:gd name="T39" fmla="*/ 60 h 92"/>
                <a:gd name="T40" fmla="*/ 0 w 115"/>
                <a:gd name="T41" fmla="*/ 54 h 92"/>
                <a:gd name="T42" fmla="*/ 2 w 115"/>
                <a:gd name="T43" fmla="*/ 49 h 92"/>
                <a:gd name="T44" fmla="*/ 5 w 115"/>
                <a:gd name="T45" fmla="*/ 44 h 92"/>
                <a:gd name="T46" fmla="*/ 7 w 115"/>
                <a:gd name="T47" fmla="*/ 38 h 92"/>
                <a:gd name="T48" fmla="*/ 10 w 115"/>
                <a:gd name="T49" fmla="*/ 32 h 92"/>
                <a:gd name="T50" fmla="*/ 10 w 115"/>
                <a:gd name="T51" fmla="*/ 25 h 92"/>
                <a:gd name="T52" fmla="*/ 15 w 115"/>
                <a:gd name="T53" fmla="*/ 20 h 92"/>
                <a:gd name="T54" fmla="*/ 17 w 115"/>
                <a:gd name="T55" fmla="*/ 15 h 92"/>
                <a:gd name="T56" fmla="*/ 25 w 115"/>
                <a:gd name="T57" fmla="*/ 9 h 92"/>
                <a:gd name="T58" fmla="*/ 32 w 115"/>
                <a:gd name="T59" fmla="*/ 5 h 92"/>
                <a:gd name="T60" fmla="*/ 44 w 115"/>
                <a:gd name="T61" fmla="*/ 1 h 92"/>
                <a:gd name="T62" fmla="*/ 56 w 115"/>
                <a:gd name="T63" fmla="*/ 0 h 92"/>
                <a:gd name="T64" fmla="*/ 69 w 115"/>
                <a:gd name="T65" fmla="*/ 0 h 92"/>
                <a:gd name="T66" fmla="*/ 78 w 115"/>
                <a:gd name="T67" fmla="*/ 1 h 92"/>
                <a:gd name="T68" fmla="*/ 88 w 115"/>
                <a:gd name="T69" fmla="*/ 4 h 92"/>
                <a:gd name="T70" fmla="*/ 96 w 115"/>
                <a:gd name="T71" fmla="*/ 7 h 92"/>
                <a:gd name="T72" fmla="*/ 103 w 115"/>
                <a:gd name="T73" fmla="*/ 10 h 92"/>
                <a:gd name="T74" fmla="*/ 108 w 115"/>
                <a:gd name="T75" fmla="*/ 15 h 92"/>
                <a:gd name="T76" fmla="*/ 110 w 115"/>
                <a:gd name="T77" fmla="*/ 20 h 92"/>
                <a:gd name="T78" fmla="*/ 113 w 115"/>
                <a:gd name="T79" fmla="*/ 25 h 92"/>
                <a:gd name="T80" fmla="*/ 113 w 115"/>
                <a:gd name="T81" fmla="*/ 30 h 92"/>
                <a:gd name="T82" fmla="*/ 113 w 115"/>
                <a:gd name="T83" fmla="*/ 30 h 92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115"/>
                <a:gd name="T127" fmla="*/ 0 h 92"/>
                <a:gd name="T128" fmla="*/ 115 w 115"/>
                <a:gd name="T129" fmla="*/ 92 h 92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115" h="92">
                  <a:moveTo>
                    <a:pt x="113" y="30"/>
                  </a:moveTo>
                  <a:lnTo>
                    <a:pt x="115" y="38"/>
                  </a:lnTo>
                  <a:lnTo>
                    <a:pt x="115" y="46"/>
                  </a:lnTo>
                  <a:lnTo>
                    <a:pt x="115" y="54"/>
                  </a:lnTo>
                  <a:lnTo>
                    <a:pt x="110" y="61"/>
                  </a:lnTo>
                  <a:lnTo>
                    <a:pt x="108" y="68"/>
                  </a:lnTo>
                  <a:lnTo>
                    <a:pt x="100" y="74"/>
                  </a:lnTo>
                  <a:lnTo>
                    <a:pt x="93" y="80"/>
                  </a:lnTo>
                  <a:lnTo>
                    <a:pt x="86" y="85"/>
                  </a:lnTo>
                  <a:lnTo>
                    <a:pt x="74" y="89"/>
                  </a:lnTo>
                  <a:lnTo>
                    <a:pt x="61" y="92"/>
                  </a:lnTo>
                  <a:lnTo>
                    <a:pt x="51" y="90"/>
                  </a:lnTo>
                  <a:lnTo>
                    <a:pt x="39" y="88"/>
                  </a:lnTo>
                  <a:lnTo>
                    <a:pt x="32" y="86"/>
                  </a:lnTo>
                  <a:lnTo>
                    <a:pt x="22" y="81"/>
                  </a:lnTo>
                  <a:lnTo>
                    <a:pt x="15" y="78"/>
                  </a:lnTo>
                  <a:lnTo>
                    <a:pt x="10" y="73"/>
                  </a:lnTo>
                  <a:lnTo>
                    <a:pt x="5" y="69"/>
                  </a:lnTo>
                  <a:lnTo>
                    <a:pt x="2" y="64"/>
                  </a:lnTo>
                  <a:lnTo>
                    <a:pt x="0" y="60"/>
                  </a:lnTo>
                  <a:lnTo>
                    <a:pt x="0" y="54"/>
                  </a:lnTo>
                  <a:lnTo>
                    <a:pt x="2" y="49"/>
                  </a:lnTo>
                  <a:lnTo>
                    <a:pt x="5" y="44"/>
                  </a:lnTo>
                  <a:lnTo>
                    <a:pt x="7" y="38"/>
                  </a:lnTo>
                  <a:lnTo>
                    <a:pt x="10" y="32"/>
                  </a:lnTo>
                  <a:lnTo>
                    <a:pt x="10" y="25"/>
                  </a:lnTo>
                  <a:lnTo>
                    <a:pt x="15" y="20"/>
                  </a:lnTo>
                  <a:lnTo>
                    <a:pt x="17" y="15"/>
                  </a:lnTo>
                  <a:lnTo>
                    <a:pt x="25" y="9"/>
                  </a:lnTo>
                  <a:lnTo>
                    <a:pt x="32" y="5"/>
                  </a:lnTo>
                  <a:lnTo>
                    <a:pt x="44" y="1"/>
                  </a:lnTo>
                  <a:lnTo>
                    <a:pt x="56" y="0"/>
                  </a:lnTo>
                  <a:lnTo>
                    <a:pt x="69" y="0"/>
                  </a:lnTo>
                  <a:lnTo>
                    <a:pt x="78" y="1"/>
                  </a:lnTo>
                  <a:lnTo>
                    <a:pt x="88" y="4"/>
                  </a:lnTo>
                  <a:lnTo>
                    <a:pt x="96" y="7"/>
                  </a:lnTo>
                  <a:lnTo>
                    <a:pt x="103" y="10"/>
                  </a:lnTo>
                  <a:lnTo>
                    <a:pt x="108" y="15"/>
                  </a:lnTo>
                  <a:lnTo>
                    <a:pt x="110" y="20"/>
                  </a:lnTo>
                  <a:lnTo>
                    <a:pt x="113" y="25"/>
                  </a:lnTo>
                  <a:lnTo>
                    <a:pt x="113" y="3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19496" name="Freeform 18">
              <a:extLst>
                <a:ext uri="{FF2B5EF4-FFF2-40B4-BE49-F238E27FC236}">
                  <a16:creationId xmlns:a16="http://schemas.microsoft.com/office/drawing/2014/main" id="{E845C618-B4CD-4D1F-9720-F90ADB191774}"/>
                </a:ext>
              </a:extLst>
            </p:cNvPr>
            <p:cNvSpPr>
              <a:spLocks/>
            </p:cNvSpPr>
            <p:nvPr/>
          </p:nvSpPr>
          <p:spPr bwMode="auto">
            <a:xfrm>
              <a:off x="3118" y="523"/>
              <a:ext cx="47" cy="33"/>
            </a:xfrm>
            <a:custGeom>
              <a:avLst/>
              <a:gdLst>
                <a:gd name="T0" fmla="*/ 37 w 47"/>
                <a:gd name="T1" fmla="*/ 33 h 33"/>
                <a:gd name="T2" fmla="*/ 32 w 47"/>
                <a:gd name="T3" fmla="*/ 33 h 33"/>
                <a:gd name="T4" fmla="*/ 25 w 47"/>
                <a:gd name="T5" fmla="*/ 33 h 33"/>
                <a:gd name="T6" fmla="*/ 20 w 47"/>
                <a:gd name="T7" fmla="*/ 31 h 33"/>
                <a:gd name="T8" fmla="*/ 17 w 47"/>
                <a:gd name="T9" fmla="*/ 29 h 33"/>
                <a:gd name="T10" fmla="*/ 15 w 47"/>
                <a:gd name="T11" fmla="*/ 26 h 33"/>
                <a:gd name="T12" fmla="*/ 12 w 47"/>
                <a:gd name="T13" fmla="*/ 24 h 33"/>
                <a:gd name="T14" fmla="*/ 10 w 47"/>
                <a:gd name="T15" fmla="*/ 20 h 33"/>
                <a:gd name="T16" fmla="*/ 7 w 47"/>
                <a:gd name="T17" fmla="*/ 17 h 33"/>
                <a:gd name="T18" fmla="*/ 5 w 47"/>
                <a:gd name="T19" fmla="*/ 15 h 33"/>
                <a:gd name="T20" fmla="*/ 0 w 47"/>
                <a:gd name="T21" fmla="*/ 12 h 33"/>
                <a:gd name="T22" fmla="*/ 12 w 47"/>
                <a:gd name="T23" fmla="*/ 0 h 33"/>
                <a:gd name="T24" fmla="*/ 22 w 47"/>
                <a:gd name="T25" fmla="*/ 1 h 33"/>
                <a:gd name="T26" fmla="*/ 29 w 47"/>
                <a:gd name="T27" fmla="*/ 2 h 33"/>
                <a:gd name="T28" fmla="*/ 37 w 47"/>
                <a:gd name="T29" fmla="*/ 4 h 33"/>
                <a:gd name="T30" fmla="*/ 42 w 47"/>
                <a:gd name="T31" fmla="*/ 8 h 33"/>
                <a:gd name="T32" fmla="*/ 44 w 47"/>
                <a:gd name="T33" fmla="*/ 12 h 33"/>
                <a:gd name="T34" fmla="*/ 47 w 47"/>
                <a:gd name="T35" fmla="*/ 17 h 33"/>
                <a:gd name="T36" fmla="*/ 47 w 47"/>
                <a:gd name="T37" fmla="*/ 20 h 33"/>
                <a:gd name="T38" fmla="*/ 44 w 47"/>
                <a:gd name="T39" fmla="*/ 25 h 33"/>
                <a:gd name="T40" fmla="*/ 42 w 47"/>
                <a:gd name="T41" fmla="*/ 29 h 33"/>
                <a:gd name="T42" fmla="*/ 37 w 47"/>
                <a:gd name="T43" fmla="*/ 33 h 33"/>
                <a:gd name="T44" fmla="*/ 37 w 47"/>
                <a:gd name="T45" fmla="*/ 33 h 33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47"/>
                <a:gd name="T70" fmla="*/ 0 h 33"/>
                <a:gd name="T71" fmla="*/ 47 w 47"/>
                <a:gd name="T72" fmla="*/ 33 h 33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47" h="33">
                  <a:moveTo>
                    <a:pt x="37" y="33"/>
                  </a:moveTo>
                  <a:lnTo>
                    <a:pt x="32" y="33"/>
                  </a:lnTo>
                  <a:lnTo>
                    <a:pt x="25" y="33"/>
                  </a:lnTo>
                  <a:lnTo>
                    <a:pt x="20" y="31"/>
                  </a:lnTo>
                  <a:lnTo>
                    <a:pt x="17" y="29"/>
                  </a:lnTo>
                  <a:lnTo>
                    <a:pt x="15" y="26"/>
                  </a:lnTo>
                  <a:lnTo>
                    <a:pt x="12" y="24"/>
                  </a:lnTo>
                  <a:lnTo>
                    <a:pt x="10" y="20"/>
                  </a:lnTo>
                  <a:lnTo>
                    <a:pt x="7" y="17"/>
                  </a:lnTo>
                  <a:lnTo>
                    <a:pt x="5" y="15"/>
                  </a:lnTo>
                  <a:lnTo>
                    <a:pt x="0" y="12"/>
                  </a:lnTo>
                  <a:lnTo>
                    <a:pt x="12" y="0"/>
                  </a:lnTo>
                  <a:lnTo>
                    <a:pt x="22" y="1"/>
                  </a:lnTo>
                  <a:lnTo>
                    <a:pt x="29" y="2"/>
                  </a:lnTo>
                  <a:lnTo>
                    <a:pt x="37" y="4"/>
                  </a:lnTo>
                  <a:lnTo>
                    <a:pt x="42" y="8"/>
                  </a:lnTo>
                  <a:lnTo>
                    <a:pt x="44" y="12"/>
                  </a:lnTo>
                  <a:lnTo>
                    <a:pt x="47" y="17"/>
                  </a:lnTo>
                  <a:lnTo>
                    <a:pt x="47" y="20"/>
                  </a:lnTo>
                  <a:lnTo>
                    <a:pt x="44" y="25"/>
                  </a:lnTo>
                  <a:lnTo>
                    <a:pt x="42" y="29"/>
                  </a:lnTo>
                  <a:lnTo>
                    <a:pt x="37" y="33"/>
                  </a:lnTo>
                  <a:close/>
                </a:path>
              </a:pathLst>
            </a:custGeom>
            <a:solidFill>
              <a:srgbClr val="0019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19497" name="Freeform 19">
              <a:extLst>
                <a:ext uri="{FF2B5EF4-FFF2-40B4-BE49-F238E27FC236}">
                  <a16:creationId xmlns:a16="http://schemas.microsoft.com/office/drawing/2014/main" id="{46A83074-5496-4756-BC07-D4570FB5E0F9}"/>
                </a:ext>
              </a:extLst>
            </p:cNvPr>
            <p:cNvSpPr>
              <a:spLocks/>
            </p:cNvSpPr>
            <p:nvPr/>
          </p:nvSpPr>
          <p:spPr bwMode="auto">
            <a:xfrm>
              <a:off x="2696" y="540"/>
              <a:ext cx="27" cy="33"/>
            </a:xfrm>
            <a:custGeom>
              <a:avLst/>
              <a:gdLst>
                <a:gd name="T0" fmla="*/ 18 w 27"/>
                <a:gd name="T1" fmla="*/ 0 h 33"/>
                <a:gd name="T2" fmla="*/ 23 w 27"/>
                <a:gd name="T3" fmla="*/ 3 h 33"/>
                <a:gd name="T4" fmla="*/ 27 w 27"/>
                <a:gd name="T5" fmla="*/ 7 h 33"/>
                <a:gd name="T6" fmla="*/ 27 w 27"/>
                <a:gd name="T7" fmla="*/ 9 h 33"/>
                <a:gd name="T8" fmla="*/ 27 w 27"/>
                <a:gd name="T9" fmla="*/ 14 h 33"/>
                <a:gd name="T10" fmla="*/ 27 w 27"/>
                <a:gd name="T11" fmla="*/ 17 h 33"/>
                <a:gd name="T12" fmla="*/ 25 w 27"/>
                <a:gd name="T13" fmla="*/ 20 h 33"/>
                <a:gd name="T14" fmla="*/ 23 w 27"/>
                <a:gd name="T15" fmla="*/ 24 h 33"/>
                <a:gd name="T16" fmla="*/ 20 w 27"/>
                <a:gd name="T17" fmla="*/ 27 h 33"/>
                <a:gd name="T18" fmla="*/ 15 w 27"/>
                <a:gd name="T19" fmla="*/ 30 h 33"/>
                <a:gd name="T20" fmla="*/ 10 w 27"/>
                <a:gd name="T21" fmla="*/ 33 h 33"/>
                <a:gd name="T22" fmla="*/ 0 w 27"/>
                <a:gd name="T23" fmla="*/ 33 h 33"/>
                <a:gd name="T24" fmla="*/ 0 w 27"/>
                <a:gd name="T25" fmla="*/ 0 h 33"/>
                <a:gd name="T26" fmla="*/ 18 w 27"/>
                <a:gd name="T27" fmla="*/ 0 h 33"/>
                <a:gd name="T28" fmla="*/ 18 w 27"/>
                <a:gd name="T29" fmla="*/ 0 h 33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27"/>
                <a:gd name="T46" fmla="*/ 0 h 33"/>
                <a:gd name="T47" fmla="*/ 27 w 27"/>
                <a:gd name="T48" fmla="*/ 33 h 33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27" h="33">
                  <a:moveTo>
                    <a:pt x="18" y="0"/>
                  </a:moveTo>
                  <a:lnTo>
                    <a:pt x="23" y="3"/>
                  </a:lnTo>
                  <a:lnTo>
                    <a:pt x="27" y="7"/>
                  </a:lnTo>
                  <a:lnTo>
                    <a:pt x="27" y="9"/>
                  </a:lnTo>
                  <a:lnTo>
                    <a:pt x="27" y="14"/>
                  </a:lnTo>
                  <a:lnTo>
                    <a:pt x="27" y="17"/>
                  </a:lnTo>
                  <a:lnTo>
                    <a:pt x="25" y="20"/>
                  </a:lnTo>
                  <a:lnTo>
                    <a:pt x="23" y="24"/>
                  </a:lnTo>
                  <a:lnTo>
                    <a:pt x="20" y="27"/>
                  </a:lnTo>
                  <a:lnTo>
                    <a:pt x="15" y="30"/>
                  </a:lnTo>
                  <a:lnTo>
                    <a:pt x="10" y="33"/>
                  </a:lnTo>
                  <a:lnTo>
                    <a:pt x="0" y="33"/>
                  </a:lnTo>
                  <a:lnTo>
                    <a:pt x="0" y="0"/>
                  </a:lnTo>
                  <a:lnTo>
                    <a:pt x="18" y="0"/>
                  </a:lnTo>
                  <a:close/>
                </a:path>
              </a:pathLst>
            </a:custGeom>
            <a:solidFill>
              <a:srgbClr val="0019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19498" name="Freeform 20">
              <a:extLst>
                <a:ext uri="{FF2B5EF4-FFF2-40B4-BE49-F238E27FC236}">
                  <a16:creationId xmlns:a16="http://schemas.microsoft.com/office/drawing/2014/main" id="{50D482F5-8AF8-40E1-AF57-2164389AE3F7}"/>
                </a:ext>
              </a:extLst>
            </p:cNvPr>
            <p:cNvSpPr>
              <a:spLocks/>
            </p:cNvSpPr>
            <p:nvPr/>
          </p:nvSpPr>
          <p:spPr bwMode="auto">
            <a:xfrm>
              <a:off x="2802" y="552"/>
              <a:ext cx="274" cy="124"/>
            </a:xfrm>
            <a:custGeom>
              <a:avLst/>
              <a:gdLst>
                <a:gd name="T0" fmla="*/ 272 w 274"/>
                <a:gd name="T1" fmla="*/ 53 h 124"/>
                <a:gd name="T2" fmla="*/ 274 w 274"/>
                <a:gd name="T3" fmla="*/ 66 h 124"/>
                <a:gd name="T4" fmla="*/ 272 w 274"/>
                <a:gd name="T5" fmla="*/ 76 h 124"/>
                <a:gd name="T6" fmla="*/ 265 w 274"/>
                <a:gd name="T7" fmla="*/ 86 h 124"/>
                <a:gd name="T8" fmla="*/ 252 w 274"/>
                <a:gd name="T9" fmla="*/ 94 h 124"/>
                <a:gd name="T10" fmla="*/ 235 w 274"/>
                <a:gd name="T11" fmla="*/ 101 h 124"/>
                <a:gd name="T12" fmla="*/ 218 w 274"/>
                <a:gd name="T13" fmla="*/ 108 h 124"/>
                <a:gd name="T14" fmla="*/ 198 w 274"/>
                <a:gd name="T15" fmla="*/ 112 h 124"/>
                <a:gd name="T16" fmla="*/ 176 w 274"/>
                <a:gd name="T17" fmla="*/ 117 h 124"/>
                <a:gd name="T18" fmla="*/ 154 w 274"/>
                <a:gd name="T19" fmla="*/ 120 h 124"/>
                <a:gd name="T20" fmla="*/ 132 w 274"/>
                <a:gd name="T21" fmla="*/ 124 h 124"/>
                <a:gd name="T22" fmla="*/ 115 w 274"/>
                <a:gd name="T23" fmla="*/ 124 h 124"/>
                <a:gd name="T24" fmla="*/ 98 w 274"/>
                <a:gd name="T25" fmla="*/ 123 h 124"/>
                <a:gd name="T26" fmla="*/ 83 w 274"/>
                <a:gd name="T27" fmla="*/ 120 h 124"/>
                <a:gd name="T28" fmla="*/ 66 w 274"/>
                <a:gd name="T29" fmla="*/ 117 h 124"/>
                <a:gd name="T30" fmla="*/ 51 w 274"/>
                <a:gd name="T31" fmla="*/ 112 h 124"/>
                <a:gd name="T32" fmla="*/ 39 w 274"/>
                <a:gd name="T33" fmla="*/ 108 h 124"/>
                <a:gd name="T34" fmla="*/ 27 w 274"/>
                <a:gd name="T35" fmla="*/ 102 h 124"/>
                <a:gd name="T36" fmla="*/ 17 w 274"/>
                <a:gd name="T37" fmla="*/ 96 h 124"/>
                <a:gd name="T38" fmla="*/ 7 w 274"/>
                <a:gd name="T39" fmla="*/ 90 h 124"/>
                <a:gd name="T40" fmla="*/ 0 w 274"/>
                <a:gd name="T41" fmla="*/ 83 h 124"/>
                <a:gd name="T42" fmla="*/ 0 w 274"/>
                <a:gd name="T43" fmla="*/ 75 h 124"/>
                <a:gd name="T44" fmla="*/ 0 w 274"/>
                <a:gd name="T45" fmla="*/ 68 h 124"/>
                <a:gd name="T46" fmla="*/ 0 w 274"/>
                <a:gd name="T47" fmla="*/ 61 h 124"/>
                <a:gd name="T48" fmla="*/ 2 w 274"/>
                <a:gd name="T49" fmla="*/ 54 h 124"/>
                <a:gd name="T50" fmla="*/ 7 w 274"/>
                <a:gd name="T51" fmla="*/ 48 h 124"/>
                <a:gd name="T52" fmla="*/ 12 w 274"/>
                <a:gd name="T53" fmla="*/ 42 h 124"/>
                <a:gd name="T54" fmla="*/ 17 w 274"/>
                <a:gd name="T55" fmla="*/ 36 h 124"/>
                <a:gd name="T56" fmla="*/ 24 w 274"/>
                <a:gd name="T57" fmla="*/ 31 h 124"/>
                <a:gd name="T58" fmla="*/ 34 w 274"/>
                <a:gd name="T59" fmla="*/ 26 h 124"/>
                <a:gd name="T60" fmla="*/ 44 w 274"/>
                <a:gd name="T61" fmla="*/ 21 h 124"/>
                <a:gd name="T62" fmla="*/ 51 w 274"/>
                <a:gd name="T63" fmla="*/ 15 h 124"/>
                <a:gd name="T64" fmla="*/ 59 w 274"/>
                <a:gd name="T65" fmla="*/ 12 h 124"/>
                <a:gd name="T66" fmla="*/ 68 w 274"/>
                <a:gd name="T67" fmla="*/ 8 h 124"/>
                <a:gd name="T68" fmla="*/ 81 w 274"/>
                <a:gd name="T69" fmla="*/ 7 h 124"/>
                <a:gd name="T70" fmla="*/ 91 w 274"/>
                <a:gd name="T71" fmla="*/ 5 h 124"/>
                <a:gd name="T72" fmla="*/ 103 w 274"/>
                <a:gd name="T73" fmla="*/ 5 h 124"/>
                <a:gd name="T74" fmla="*/ 115 w 274"/>
                <a:gd name="T75" fmla="*/ 4 h 124"/>
                <a:gd name="T76" fmla="*/ 127 w 274"/>
                <a:gd name="T77" fmla="*/ 3 h 124"/>
                <a:gd name="T78" fmla="*/ 140 w 274"/>
                <a:gd name="T79" fmla="*/ 2 h 124"/>
                <a:gd name="T80" fmla="*/ 152 w 274"/>
                <a:gd name="T81" fmla="*/ 0 h 124"/>
                <a:gd name="T82" fmla="*/ 171 w 274"/>
                <a:gd name="T83" fmla="*/ 0 h 124"/>
                <a:gd name="T84" fmla="*/ 189 w 274"/>
                <a:gd name="T85" fmla="*/ 3 h 124"/>
                <a:gd name="T86" fmla="*/ 203 w 274"/>
                <a:gd name="T87" fmla="*/ 6 h 124"/>
                <a:gd name="T88" fmla="*/ 218 w 274"/>
                <a:gd name="T89" fmla="*/ 12 h 124"/>
                <a:gd name="T90" fmla="*/ 230 w 274"/>
                <a:gd name="T91" fmla="*/ 18 h 124"/>
                <a:gd name="T92" fmla="*/ 243 w 274"/>
                <a:gd name="T93" fmla="*/ 24 h 124"/>
                <a:gd name="T94" fmla="*/ 252 w 274"/>
                <a:gd name="T95" fmla="*/ 31 h 124"/>
                <a:gd name="T96" fmla="*/ 260 w 274"/>
                <a:gd name="T97" fmla="*/ 38 h 124"/>
                <a:gd name="T98" fmla="*/ 267 w 274"/>
                <a:gd name="T99" fmla="*/ 46 h 124"/>
                <a:gd name="T100" fmla="*/ 272 w 274"/>
                <a:gd name="T101" fmla="*/ 53 h 124"/>
                <a:gd name="T102" fmla="*/ 272 w 274"/>
                <a:gd name="T103" fmla="*/ 53 h 124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274"/>
                <a:gd name="T157" fmla="*/ 0 h 124"/>
                <a:gd name="T158" fmla="*/ 274 w 274"/>
                <a:gd name="T159" fmla="*/ 124 h 124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274" h="124">
                  <a:moveTo>
                    <a:pt x="272" y="53"/>
                  </a:moveTo>
                  <a:lnTo>
                    <a:pt x="274" y="66"/>
                  </a:lnTo>
                  <a:lnTo>
                    <a:pt x="272" y="76"/>
                  </a:lnTo>
                  <a:lnTo>
                    <a:pt x="265" y="86"/>
                  </a:lnTo>
                  <a:lnTo>
                    <a:pt x="252" y="94"/>
                  </a:lnTo>
                  <a:lnTo>
                    <a:pt x="235" y="101"/>
                  </a:lnTo>
                  <a:lnTo>
                    <a:pt x="218" y="108"/>
                  </a:lnTo>
                  <a:lnTo>
                    <a:pt x="198" y="112"/>
                  </a:lnTo>
                  <a:lnTo>
                    <a:pt x="176" y="117"/>
                  </a:lnTo>
                  <a:lnTo>
                    <a:pt x="154" y="120"/>
                  </a:lnTo>
                  <a:lnTo>
                    <a:pt x="132" y="124"/>
                  </a:lnTo>
                  <a:lnTo>
                    <a:pt x="115" y="124"/>
                  </a:lnTo>
                  <a:lnTo>
                    <a:pt x="98" y="123"/>
                  </a:lnTo>
                  <a:lnTo>
                    <a:pt x="83" y="120"/>
                  </a:lnTo>
                  <a:lnTo>
                    <a:pt x="66" y="117"/>
                  </a:lnTo>
                  <a:lnTo>
                    <a:pt x="51" y="112"/>
                  </a:lnTo>
                  <a:lnTo>
                    <a:pt x="39" y="108"/>
                  </a:lnTo>
                  <a:lnTo>
                    <a:pt x="27" y="102"/>
                  </a:lnTo>
                  <a:lnTo>
                    <a:pt x="17" y="96"/>
                  </a:lnTo>
                  <a:lnTo>
                    <a:pt x="7" y="90"/>
                  </a:lnTo>
                  <a:lnTo>
                    <a:pt x="0" y="83"/>
                  </a:lnTo>
                  <a:lnTo>
                    <a:pt x="0" y="75"/>
                  </a:lnTo>
                  <a:lnTo>
                    <a:pt x="0" y="68"/>
                  </a:lnTo>
                  <a:lnTo>
                    <a:pt x="0" y="61"/>
                  </a:lnTo>
                  <a:lnTo>
                    <a:pt x="2" y="54"/>
                  </a:lnTo>
                  <a:lnTo>
                    <a:pt x="7" y="48"/>
                  </a:lnTo>
                  <a:lnTo>
                    <a:pt x="12" y="42"/>
                  </a:lnTo>
                  <a:lnTo>
                    <a:pt x="17" y="36"/>
                  </a:lnTo>
                  <a:lnTo>
                    <a:pt x="24" y="31"/>
                  </a:lnTo>
                  <a:lnTo>
                    <a:pt x="34" y="26"/>
                  </a:lnTo>
                  <a:lnTo>
                    <a:pt x="44" y="21"/>
                  </a:lnTo>
                  <a:lnTo>
                    <a:pt x="51" y="15"/>
                  </a:lnTo>
                  <a:lnTo>
                    <a:pt x="59" y="12"/>
                  </a:lnTo>
                  <a:lnTo>
                    <a:pt x="68" y="8"/>
                  </a:lnTo>
                  <a:lnTo>
                    <a:pt x="81" y="7"/>
                  </a:lnTo>
                  <a:lnTo>
                    <a:pt x="91" y="5"/>
                  </a:lnTo>
                  <a:lnTo>
                    <a:pt x="103" y="5"/>
                  </a:lnTo>
                  <a:lnTo>
                    <a:pt x="115" y="4"/>
                  </a:lnTo>
                  <a:lnTo>
                    <a:pt x="127" y="3"/>
                  </a:lnTo>
                  <a:lnTo>
                    <a:pt x="140" y="2"/>
                  </a:lnTo>
                  <a:lnTo>
                    <a:pt x="152" y="0"/>
                  </a:lnTo>
                  <a:lnTo>
                    <a:pt x="171" y="0"/>
                  </a:lnTo>
                  <a:lnTo>
                    <a:pt x="189" y="3"/>
                  </a:lnTo>
                  <a:lnTo>
                    <a:pt x="203" y="6"/>
                  </a:lnTo>
                  <a:lnTo>
                    <a:pt x="218" y="12"/>
                  </a:lnTo>
                  <a:lnTo>
                    <a:pt x="230" y="18"/>
                  </a:lnTo>
                  <a:lnTo>
                    <a:pt x="243" y="24"/>
                  </a:lnTo>
                  <a:lnTo>
                    <a:pt x="252" y="31"/>
                  </a:lnTo>
                  <a:lnTo>
                    <a:pt x="260" y="38"/>
                  </a:lnTo>
                  <a:lnTo>
                    <a:pt x="267" y="46"/>
                  </a:lnTo>
                  <a:lnTo>
                    <a:pt x="272" y="53"/>
                  </a:lnTo>
                  <a:close/>
                </a:path>
              </a:pathLst>
            </a:custGeom>
            <a:solidFill>
              <a:srgbClr val="0019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19499" name="Freeform 21">
              <a:extLst>
                <a:ext uri="{FF2B5EF4-FFF2-40B4-BE49-F238E27FC236}">
                  <a16:creationId xmlns:a16="http://schemas.microsoft.com/office/drawing/2014/main" id="{353A9F75-8C86-402A-9BEE-0D0ED5784C3A}"/>
                </a:ext>
              </a:extLst>
            </p:cNvPr>
            <p:cNvSpPr>
              <a:spLocks/>
            </p:cNvSpPr>
            <p:nvPr/>
          </p:nvSpPr>
          <p:spPr bwMode="auto">
            <a:xfrm>
              <a:off x="2826" y="564"/>
              <a:ext cx="223" cy="99"/>
            </a:xfrm>
            <a:custGeom>
              <a:avLst/>
              <a:gdLst>
                <a:gd name="T0" fmla="*/ 223 w 223"/>
                <a:gd name="T1" fmla="*/ 44 h 99"/>
                <a:gd name="T2" fmla="*/ 223 w 223"/>
                <a:gd name="T3" fmla="*/ 54 h 99"/>
                <a:gd name="T4" fmla="*/ 221 w 223"/>
                <a:gd name="T5" fmla="*/ 62 h 99"/>
                <a:gd name="T6" fmla="*/ 214 w 223"/>
                <a:gd name="T7" fmla="*/ 70 h 99"/>
                <a:gd name="T8" fmla="*/ 206 w 223"/>
                <a:gd name="T9" fmla="*/ 76 h 99"/>
                <a:gd name="T10" fmla="*/ 194 w 223"/>
                <a:gd name="T11" fmla="*/ 82 h 99"/>
                <a:gd name="T12" fmla="*/ 182 w 223"/>
                <a:gd name="T13" fmla="*/ 88 h 99"/>
                <a:gd name="T14" fmla="*/ 167 w 223"/>
                <a:gd name="T15" fmla="*/ 92 h 99"/>
                <a:gd name="T16" fmla="*/ 150 w 223"/>
                <a:gd name="T17" fmla="*/ 96 h 99"/>
                <a:gd name="T18" fmla="*/ 135 w 223"/>
                <a:gd name="T19" fmla="*/ 98 h 99"/>
                <a:gd name="T20" fmla="*/ 116 w 223"/>
                <a:gd name="T21" fmla="*/ 99 h 99"/>
                <a:gd name="T22" fmla="*/ 98 w 223"/>
                <a:gd name="T23" fmla="*/ 99 h 99"/>
                <a:gd name="T24" fmla="*/ 84 w 223"/>
                <a:gd name="T25" fmla="*/ 98 h 99"/>
                <a:gd name="T26" fmla="*/ 69 w 223"/>
                <a:gd name="T27" fmla="*/ 97 h 99"/>
                <a:gd name="T28" fmla="*/ 54 w 223"/>
                <a:gd name="T29" fmla="*/ 94 h 99"/>
                <a:gd name="T30" fmla="*/ 42 w 223"/>
                <a:gd name="T31" fmla="*/ 89 h 99"/>
                <a:gd name="T32" fmla="*/ 30 w 223"/>
                <a:gd name="T33" fmla="*/ 84 h 99"/>
                <a:gd name="T34" fmla="*/ 20 w 223"/>
                <a:gd name="T35" fmla="*/ 79 h 99"/>
                <a:gd name="T36" fmla="*/ 13 w 223"/>
                <a:gd name="T37" fmla="*/ 73 h 99"/>
                <a:gd name="T38" fmla="*/ 8 w 223"/>
                <a:gd name="T39" fmla="*/ 66 h 99"/>
                <a:gd name="T40" fmla="*/ 3 w 223"/>
                <a:gd name="T41" fmla="*/ 58 h 99"/>
                <a:gd name="T42" fmla="*/ 0 w 223"/>
                <a:gd name="T43" fmla="*/ 52 h 99"/>
                <a:gd name="T44" fmla="*/ 0 w 223"/>
                <a:gd name="T45" fmla="*/ 46 h 99"/>
                <a:gd name="T46" fmla="*/ 3 w 223"/>
                <a:gd name="T47" fmla="*/ 40 h 99"/>
                <a:gd name="T48" fmla="*/ 5 w 223"/>
                <a:gd name="T49" fmla="*/ 34 h 99"/>
                <a:gd name="T50" fmla="*/ 10 w 223"/>
                <a:gd name="T51" fmla="*/ 28 h 99"/>
                <a:gd name="T52" fmla="*/ 18 w 223"/>
                <a:gd name="T53" fmla="*/ 24 h 99"/>
                <a:gd name="T54" fmla="*/ 25 w 223"/>
                <a:gd name="T55" fmla="*/ 19 h 99"/>
                <a:gd name="T56" fmla="*/ 35 w 223"/>
                <a:gd name="T57" fmla="*/ 15 h 99"/>
                <a:gd name="T58" fmla="*/ 47 w 223"/>
                <a:gd name="T59" fmla="*/ 11 h 99"/>
                <a:gd name="T60" fmla="*/ 57 w 223"/>
                <a:gd name="T61" fmla="*/ 9 h 99"/>
                <a:gd name="T62" fmla="*/ 79 w 223"/>
                <a:gd name="T63" fmla="*/ 3 h 99"/>
                <a:gd name="T64" fmla="*/ 101 w 223"/>
                <a:gd name="T65" fmla="*/ 0 h 99"/>
                <a:gd name="T66" fmla="*/ 120 w 223"/>
                <a:gd name="T67" fmla="*/ 0 h 99"/>
                <a:gd name="T68" fmla="*/ 140 w 223"/>
                <a:gd name="T69" fmla="*/ 2 h 99"/>
                <a:gd name="T70" fmla="*/ 157 w 223"/>
                <a:gd name="T71" fmla="*/ 6 h 99"/>
                <a:gd name="T72" fmla="*/ 174 w 223"/>
                <a:gd name="T73" fmla="*/ 11 h 99"/>
                <a:gd name="T74" fmla="*/ 192 w 223"/>
                <a:gd name="T75" fmla="*/ 18 h 99"/>
                <a:gd name="T76" fmla="*/ 204 w 223"/>
                <a:gd name="T77" fmla="*/ 26 h 99"/>
                <a:gd name="T78" fmla="*/ 216 w 223"/>
                <a:gd name="T79" fmla="*/ 35 h 99"/>
                <a:gd name="T80" fmla="*/ 223 w 223"/>
                <a:gd name="T81" fmla="*/ 44 h 99"/>
                <a:gd name="T82" fmla="*/ 223 w 223"/>
                <a:gd name="T83" fmla="*/ 44 h 99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223"/>
                <a:gd name="T127" fmla="*/ 0 h 99"/>
                <a:gd name="T128" fmla="*/ 223 w 223"/>
                <a:gd name="T129" fmla="*/ 99 h 99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223" h="99">
                  <a:moveTo>
                    <a:pt x="223" y="44"/>
                  </a:moveTo>
                  <a:lnTo>
                    <a:pt x="223" y="54"/>
                  </a:lnTo>
                  <a:lnTo>
                    <a:pt x="221" y="62"/>
                  </a:lnTo>
                  <a:lnTo>
                    <a:pt x="214" y="70"/>
                  </a:lnTo>
                  <a:lnTo>
                    <a:pt x="206" y="76"/>
                  </a:lnTo>
                  <a:lnTo>
                    <a:pt x="194" y="82"/>
                  </a:lnTo>
                  <a:lnTo>
                    <a:pt x="182" y="88"/>
                  </a:lnTo>
                  <a:lnTo>
                    <a:pt x="167" y="92"/>
                  </a:lnTo>
                  <a:lnTo>
                    <a:pt x="150" y="96"/>
                  </a:lnTo>
                  <a:lnTo>
                    <a:pt x="135" y="98"/>
                  </a:lnTo>
                  <a:lnTo>
                    <a:pt x="116" y="99"/>
                  </a:lnTo>
                  <a:lnTo>
                    <a:pt x="98" y="99"/>
                  </a:lnTo>
                  <a:lnTo>
                    <a:pt x="84" y="98"/>
                  </a:lnTo>
                  <a:lnTo>
                    <a:pt x="69" y="97"/>
                  </a:lnTo>
                  <a:lnTo>
                    <a:pt x="54" y="94"/>
                  </a:lnTo>
                  <a:lnTo>
                    <a:pt x="42" y="89"/>
                  </a:lnTo>
                  <a:lnTo>
                    <a:pt x="30" y="84"/>
                  </a:lnTo>
                  <a:lnTo>
                    <a:pt x="20" y="79"/>
                  </a:lnTo>
                  <a:lnTo>
                    <a:pt x="13" y="73"/>
                  </a:lnTo>
                  <a:lnTo>
                    <a:pt x="8" y="66"/>
                  </a:lnTo>
                  <a:lnTo>
                    <a:pt x="3" y="58"/>
                  </a:lnTo>
                  <a:lnTo>
                    <a:pt x="0" y="52"/>
                  </a:lnTo>
                  <a:lnTo>
                    <a:pt x="0" y="46"/>
                  </a:lnTo>
                  <a:lnTo>
                    <a:pt x="3" y="40"/>
                  </a:lnTo>
                  <a:lnTo>
                    <a:pt x="5" y="34"/>
                  </a:lnTo>
                  <a:lnTo>
                    <a:pt x="10" y="28"/>
                  </a:lnTo>
                  <a:lnTo>
                    <a:pt x="18" y="24"/>
                  </a:lnTo>
                  <a:lnTo>
                    <a:pt x="25" y="19"/>
                  </a:lnTo>
                  <a:lnTo>
                    <a:pt x="35" y="15"/>
                  </a:lnTo>
                  <a:lnTo>
                    <a:pt x="47" y="11"/>
                  </a:lnTo>
                  <a:lnTo>
                    <a:pt x="57" y="9"/>
                  </a:lnTo>
                  <a:lnTo>
                    <a:pt x="79" y="3"/>
                  </a:lnTo>
                  <a:lnTo>
                    <a:pt x="101" y="0"/>
                  </a:lnTo>
                  <a:lnTo>
                    <a:pt x="120" y="0"/>
                  </a:lnTo>
                  <a:lnTo>
                    <a:pt x="140" y="2"/>
                  </a:lnTo>
                  <a:lnTo>
                    <a:pt x="157" y="6"/>
                  </a:lnTo>
                  <a:lnTo>
                    <a:pt x="174" y="11"/>
                  </a:lnTo>
                  <a:lnTo>
                    <a:pt x="192" y="18"/>
                  </a:lnTo>
                  <a:lnTo>
                    <a:pt x="204" y="26"/>
                  </a:lnTo>
                  <a:lnTo>
                    <a:pt x="216" y="35"/>
                  </a:lnTo>
                  <a:lnTo>
                    <a:pt x="223" y="44"/>
                  </a:lnTo>
                  <a:close/>
                </a:path>
              </a:pathLst>
            </a:custGeom>
            <a:solidFill>
              <a:srgbClr val="FF00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19500" name="Freeform 22">
              <a:extLst>
                <a:ext uri="{FF2B5EF4-FFF2-40B4-BE49-F238E27FC236}">
                  <a16:creationId xmlns:a16="http://schemas.microsoft.com/office/drawing/2014/main" id="{A96A7B1C-0F6A-49FE-AB7C-19D630619300}"/>
                </a:ext>
              </a:extLst>
            </p:cNvPr>
            <p:cNvSpPr>
              <a:spLocks/>
            </p:cNvSpPr>
            <p:nvPr/>
          </p:nvSpPr>
          <p:spPr bwMode="auto">
            <a:xfrm>
              <a:off x="2544" y="602"/>
              <a:ext cx="780" cy="251"/>
            </a:xfrm>
            <a:custGeom>
              <a:avLst/>
              <a:gdLst>
                <a:gd name="T0" fmla="*/ 770 w 780"/>
                <a:gd name="T1" fmla="*/ 33 h 251"/>
                <a:gd name="T2" fmla="*/ 736 w 780"/>
                <a:gd name="T3" fmla="*/ 59 h 251"/>
                <a:gd name="T4" fmla="*/ 709 w 780"/>
                <a:gd name="T5" fmla="*/ 89 h 251"/>
                <a:gd name="T6" fmla="*/ 682 w 780"/>
                <a:gd name="T7" fmla="*/ 120 h 251"/>
                <a:gd name="T8" fmla="*/ 655 w 780"/>
                <a:gd name="T9" fmla="*/ 152 h 251"/>
                <a:gd name="T10" fmla="*/ 626 w 780"/>
                <a:gd name="T11" fmla="*/ 182 h 251"/>
                <a:gd name="T12" fmla="*/ 591 w 780"/>
                <a:gd name="T13" fmla="*/ 209 h 251"/>
                <a:gd name="T14" fmla="*/ 547 w 780"/>
                <a:gd name="T15" fmla="*/ 230 h 251"/>
                <a:gd name="T16" fmla="*/ 493 w 780"/>
                <a:gd name="T17" fmla="*/ 245 h 251"/>
                <a:gd name="T18" fmla="*/ 425 w 780"/>
                <a:gd name="T19" fmla="*/ 251 h 251"/>
                <a:gd name="T20" fmla="*/ 339 w 780"/>
                <a:gd name="T21" fmla="*/ 246 h 251"/>
                <a:gd name="T22" fmla="*/ 295 w 780"/>
                <a:gd name="T23" fmla="*/ 235 h 251"/>
                <a:gd name="T24" fmla="*/ 251 w 780"/>
                <a:gd name="T25" fmla="*/ 220 h 251"/>
                <a:gd name="T26" fmla="*/ 209 w 780"/>
                <a:gd name="T27" fmla="*/ 203 h 251"/>
                <a:gd name="T28" fmla="*/ 170 w 780"/>
                <a:gd name="T29" fmla="*/ 184 h 251"/>
                <a:gd name="T30" fmla="*/ 133 w 780"/>
                <a:gd name="T31" fmla="*/ 163 h 251"/>
                <a:gd name="T32" fmla="*/ 101 w 780"/>
                <a:gd name="T33" fmla="*/ 141 h 251"/>
                <a:gd name="T34" fmla="*/ 69 w 780"/>
                <a:gd name="T35" fmla="*/ 118 h 251"/>
                <a:gd name="T36" fmla="*/ 42 w 780"/>
                <a:gd name="T37" fmla="*/ 94 h 251"/>
                <a:gd name="T38" fmla="*/ 20 w 780"/>
                <a:gd name="T39" fmla="*/ 72 h 251"/>
                <a:gd name="T40" fmla="*/ 0 w 780"/>
                <a:gd name="T41" fmla="*/ 48 h 251"/>
                <a:gd name="T42" fmla="*/ 18 w 780"/>
                <a:gd name="T43" fmla="*/ 50 h 251"/>
                <a:gd name="T44" fmla="*/ 32 w 780"/>
                <a:gd name="T45" fmla="*/ 52 h 251"/>
                <a:gd name="T46" fmla="*/ 45 w 780"/>
                <a:gd name="T47" fmla="*/ 57 h 251"/>
                <a:gd name="T48" fmla="*/ 57 w 780"/>
                <a:gd name="T49" fmla="*/ 61 h 251"/>
                <a:gd name="T50" fmla="*/ 69 w 780"/>
                <a:gd name="T51" fmla="*/ 67 h 251"/>
                <a:gd name="T52" fmla="*/ 81 w 780"/>
                <a:gd name="T53" fmla="*/ 73 h 251"/>
                <a:gd name="T54" fmla="*/ 94 w 780"/>
                <a:gd name="T55" fmla="*/ 78 h 251"/>
                <a:gd name="T56" fmla="*/ 106 w 780"/>
                <a:gd name="T57" fmla="*/ 83 h 251"/>
                <a:gd name="T58" fmla="*/ 118 w 780"/>
                <a:gd name="T59" fmla="*/ 86 h 251"/>
                <a:gd name="T60" fmla="*/ 133 w 780"/>
                <a:gd name="T61" fmla="*/ 89 h 251"/>
                <a:gd name="T62" fmla="*/ 172 w 780"/>
                <a:gd name="T63" fmla="*/ 96 h 251"/>
                <a:gd name="T64" fmla="*/ 211 w 780"/>
                <a:gd name="T65" fmla="*/ 102 h 251"/>
                <a:gd name="T66" fmla="*/ 255 w 780"/>
                <a:gd name="T67" fmla="*/ 109 h 251"/>
                <a:gd name="T68" fmla="*/ 300 w 780"/>
                <a:gd name="T69" fmla="*/ 115 h 251"/>
                <a:gd name="T70" fmla="*/ 344 w 780"/>
                <a:gd name="T71" fmla="*/ 120 h 251"/>
                <a:gd name="T72" fmla="*/ 390 w 780"/>
                <a:gd name="T73" fmla="*/ 122 h 251"/>
                <a:gd name="T74" fmla="*/ 434 w 780"/>
                <a:gd name="T75" fmla="*/ 122 h 251"/>
                <a:gd name="T76" fmla="*/ 478 w 780"/>
                <a:gd name="T77" fmla="*/ 118 h 251"/>
                <a:gd name="T78" fmla="*/ 520 w 780"/>
                <a:gd name="T79" fmla="*/ 110 h 251"/>
                <a:gd name="T80" fmla="*/ 559 w 780"/>
                <a:gd name="T81" fmla="*/ 98 h 251"/>
                <a:gd name="T82" fmla="*/ 584 w 780"/>
                <a:gd name="T83" fmla="*/ 89 h 251"/>
                <a:gd name="T84" fmla="*/ 608 w 780"/>
                <a:gd name="T85" fmla="*/ 80 h 251"/>
                <a:gd name="T86" fmla="*/ 633 w 780"/>
                <a:gd name="T87" fmla="*/ 70 h 251"/>
                <a:gd name="T88" fmla="*/ 657 w 780"/>
                <a:gd name="T89" fmla="*/ 61 h 251"/>
                <a:gd name="T90" fmla="*/ 682 w 780"/>
                <a:gd name="T91" fmla="*/ 52 h 251"/>
                <a:gd name="T92" fmla="*/ 704 w 780"/>
                <a:gd name="T93" fmla="*/ 42 h 251"/>
                <a:gd name="T94" fmla="*/ 726 w 780"/>
                <a:gd name="T95" fmla="*/ 33 h 251"/>
                <a:gd name="T96" fmla="*/ 748 w 780"/>
                <a:gd name="T97" fmla="*/ 22 h 251"/>
                <a:gd name="T98" fmla="*/ 765 w 780"/>
                <a:gd name="T99" fmla="*/ 11 h 251"/>
                <a:gd name="T100" fmla="*/ 780 w 780"/>
                <a:gd name="T101" fmla="*/ 0 h 251"/>
                <a:gd name="T102" fmla="*/ 770 w 780"/>
                <a:gd name="T103" fmla="*/ 33 h 251"/>
                <a:gd name="T104" fmla="*/ 770 w 780"/>
                <a:gd name="T105" fmla="*/ 33 h 251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780"/>
                <a:gd name="T160" fmla="*/ 0 h 251"/>
                <a:gd name="T161" fmla="*/ 780 w 780"/>
                <a:gd name="T162" fmla="*/ 251 h 251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780" h="251">
                  <a:moveTo>
                    <a:pt x="770" y="33"/>
                  </a:moveTo>
                  <a:lnTo>
                    <a:pt x="736" y="59"/>
                  </a:lnTo>
                  <a:lnTo>
                    <a:pt x="709" y="89"/>
                  </a:lnTo>
                  <a:lnTo>
                    <a:pt x="682" y="120"/>
                  </a:lnTo>
                  <a:lnTo>
                    <a:pt x="655" y="152"/>
                  </a:lnTo>
                  <a:lnTo>
                    <a:pt x="626" y="182"/>
                  </a:lnTo>
                  <a:lnTo>
                    <a:pt x="591" y="209"/>
                  </a:lnTo>
                  <a:lnTo>
                    <a:pt x="547" y="230"/>
                  </a:lnTo>
                  <a:lnTo>
                    <a:pt x="493" y="245"/>
                  </a:lnTo>
                  <a:lnTo>
                    <a:pt x="425" y="251"/>
                  </a:lnTo>
                  <a:lnTo>
                    <a:pt x="339" y="246"/>
                  </a:lnTo>
                  <a:lnTo>
                    <a:pt x="295" y="235"/>
                  </a:lnTo>
                  <a:lnTo>
                    <a:pt x="251" y="220"/>
                  </a:lnTo>
                  <a:lnTo>
                    <a:pt x="209" y="203"/>
                  </a:lnTo>
                  <a:lnTo>
                    <a:pt x="170" y="184"/>
                  </a:lnTo>
                  <a:lnTo>
                    <a:pt x="133" y="163"/>
                  </a:lnTo>
                  <a:lnTo>
                    <a:pt x="101" y="141"/>
                  </a:lnTo>
                  <a:lnTo>
                    <a:pt x="69" y="118"/>
                  </a:lnTo>
                  <a:lnTo>
                    <a:pt x="42" y="94"/>
                  </a:lnTo>
                  <a:lnTo>
                    <a:pt x="20" y="72"/>
                  </a:lnTo>
                  <a:lnTo>
                    <a:pt x="0" y="48"/>
                  </a:lnTo>
                  <a:lnTo>
                    <a:pt x="18" y="50"/>
                  </a:lnTo>
                  <a:lnTo>
                    <a:pt x="32" y="52"/>
                  </a:lnTo>
                  <a:lnTo>
                    <a:pt x="45" y="57"/>
                  </a:lnTo>
                  <a:lnTo>
                    <a:pt x="57" y="61"/>
                  </a:lnTo>
                  <a:lnTo>
                    <a:pt x="69" y="67"/>
                  </a:lnTo>
                  <a:lnTo>
                    <a:pt x="81" y="73"/>
                  </a:lnTo>
                  <a:lnTo>
                    <a:pt x="94" y="78"/>
                  </a:lnTo>
                  <a:lnTo>
                    <a:pt x="106" y="83"/>
                  </a:lnTo>
                  <a:lnTo>
                    <a:pt x="118" y="86"/>
                  </a:lnTo>
                  <a:lnTo>
                    <a:pt x="133" y="89"/>
                  </a:lnTo>
                  <a:lnTo>
                    <a:pt x="172" y="96"/>
                  </a:lnTo>
                  <a:lnTo>
                    <a:pt x="211" y="102"/>
                  </a:lnTo>
                  <a:lnTo>
                    <a:pt x="255" y="109"/>
                  </a:lnTo>
                  <a:lnTo>
                    <a:pt x="300" y="115"/>
                  </a:lnTo>
                  <a:lnTo>
                    <a:pt x="344" y="120"/>
                  </a:lnTo>
                  <a:lnTo>
                    <a:pt x="390" y="122"/>
                  </a:lnTo>
                  <a:lnTo>
                    <a:pt x="434" y="122"/>
                  </a:lnTo>
                  <a:lnTo>
                    <a:pt x="478" y="118"/>
                  </a:lnTo>
                  <a:lnTo>
                    <a:pt x="520" y="110"/>
                  </a:lnTo>
                  <a:lnTo>
                    <a:pt x="559" y="98"/>
                  </a:lnTo>
                  <a:lnTo>
                    <a:pt x="584" y="89"/>
                  </a:lnTo>
                  <a:lnTo>
                    <a:pt x="608" y="80"/>
                  </a:lnTo>
                  <a:lnTo>
                    <a:pt x="633" y="70"/>
                  </a:lnTo>
                  <a:lnTo>
                    <a:pt x="657" y="61"/>
                  </a:lnTo>
                  <a:lnTo>
                    <a:pt x="682" y="52"/>
                  </a:lnTo>
                  <a:lnTo>
                    <a:pt x="704" y="42"/>
                  </a:lnTo>
                  <a:lnTo>
                    <a:pt x="726" y="33"/>
                  </a:lnTo>
                  <a:lnTo>
                    <a:pt x="748" y="22"/>
                  </a:lnTo>
                  <a:lnTo>
                    <a:pt x="765" y="11"/>
                  </a:lnTo>
                  <a:lnTo>
                    <a:pt x="780" y="0"/>
                  </a:lnTo>
                  <a:lnTo>
                    <a:pt x="770" y="33"/>
                  </a:lnTo>
                  <a:close/>
                </a:path>
              </a:pathLst>
            </a:custGeom>
            <a:solidFill>
              <a:srgbClr val="0019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19501" name="Freeform 23">
              <a:extLst>
                <a:ext uri="{FF2B5EF4-FFF2-40B4-BE49-F238E27FC236}">
                  <a16:creationId xmlns:a16="http://schemas.microsoft.com/office/drawing/2014/main" id="{A79FA91F-EBD1-4301-8880-76015AF3B104}"/>
                </a:ext>
              </a:extLst>
            </p:cNvPr>
            <p:cNvSpPr>
              <a:spLocks/>
            </p:cNvSpPr>
            <p:nvPr/>
          </p:nvSpPr>
          <p:spPr bwMode="auto">
            <a:xfrm>
              <a:off x="3135" y="676"/>
              <a:ext cx="86" cy="94"/>
            </a:xfrm>
            <a:custGeom>
              <a:avLst/>
              <a:gdLst>
                <a:gd name="T0" fmla="*/ 20 w 86"/>
                <a:gd name="T1" fmla="*/ 94 h 94"/>
                <a:gd name="T2" fmla="*/ 15 w 86"/>
                <a:gd name="T3" fmla="*/ 84 h 94"/>
                <a:gd name="T4" fmla="*/ 10 w 86"/>
                <a:gd name="T5" fmla="*/ 74 h 94"/>
                <a:gd name="T6" fmla="*/ 5 w 86"/>
                <a:gd name="T7" fmla="*/ 64 h 94"/>
                <a:gd name="T8" fmla="*/ 0 w 86"/>
                <a:gd name="T9" fmla="*/ 52 h 94"/>
                <a:gd name="T10" fmla="*/ 0 w 86"/>
                <a:gd name="T11" fmla="*/ 42 h 94"/>
                <a:gd name="T12" fmla="*/ 5 w 86"/>
                <a:gd name="T13" fmla="*/ 31 h 94"/>
                <a:gd name="T14" fmla="*/ 12 w 86"/>
                <a:gd name="T15" fmla="*/ 22 h 94"/>
                <a:gd name="T16" fmla="*/ 25 w 86"/>
                <a:gd name="T17" fmla="*/ 12 h 94"/>
                <a:gd name="T18" fmla="*/ 44 w 86"/>
                <a:gd name="T19" fmla="*/ 6 h 94"/>
                <a:gd name="T20" fmla="*/ 71 w 86"/>
                <a:gd name="T21" fmla="*/ 0 h 94"/>
                <a:gd name="T22" fmla="*/ 81 w 86"/>
                <a:gd name="T23" fmla="*/ 9 h 94"/>
                <a:gd name="T24" fmla="*/ 86 w 86"/>
                <a:gd name="T25" fmla="*/ 18 h 94"/>
                <a:gd name="T26" fmla="*/ 84 w 86"/>
                <a:gd name="T27" fmla="*/ 28 h 94"/>
                <a:gd name="T28" fmla="*/ 81 w 86"/>
                <a:gd name="T29" fmla="*/ 38 h 94"/>
                <a:gd name="T30" fmla="*/ 74 w 86"/>
                <a:gd name="T31" fmla="*/ 48 h 94"/>
                <a:gd name="T32" fmla="*/ 64 w 86"/>
                <a:gd name="T33" fmla="*/ 57 h 94"/>
                <a:gd name="T34" fmla="*/ 52 w 86"/>
                <a:gd name="T35" fmla="*/ 66 h 94"/>
                <a:gd name="T36" fmla="*/ 42 w 86"/>
                <a:gd name="T37" fmla="*/ 76 h 94"/>
                <a:gd name="T38" fmla="*/ 30 w 86"/>
                <a:gd name="T39" fmla="*/ 86 h 94"/>
                <a:gd name="T40" fmla="*/ 20 w 86"/>
                <a:gd name="T41" fmla="*/ 94 h 94"/>
                <a:gd name="T42" fmla="*/ 20 w 86"/>
                <a:gd name="T43" fmla="*/ 94 h 94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86"/>
                <a:gd name="T67" fmla="*/ 0 h 94"/>
                <a:gd name="T68" fmla="*/ 86 w 86"/>
                <a:gd name="T69" fmla="*/ 94 h 94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86" h="94">
                  <a:moveTo>
                    <a:pt x="20" y="94"/>
                  </a:moveTo>
                  <a:lnTo>
                    <a:pt x="15" y="84"/>
                  </a:lnTo>
                  <a:lnTo>
                    <a:pt x="10" y="74"/>
                  </a:lnTo>
                  <a:lnTo>
                    <a:pt x="5" y="64"/>
                  </a:lnTo>
                  <a:lnTo>
                    <a:pt x="0" y="52"/>
                  </a:lnTo>
                  <a:lnTo>
                    <a:pt x="0" y="42"/>
                  </a:lnTo>
                  <a:lnTo>
                    <a:pt x="5" y="31"/>
                  </a:lnTo>
                  <a:lnTo>
                    <a:pt x="12" y="22"/>
                  </a:lnTo>
                  <a:lnTo>
                    <a:pt x="25" y="12"/>
                  </a:lnTo>
                  <a:lnTo>
                    <a:pt x="44" y="6"/>
                  </a:lnTo>
                  <a:lnTo>
                    <a:pt x="71" y="0"/>
                  </a:lnTo>
                  <a:lnTo>
                    <a:pt x="81" y="9"/>
                  </a:lnTo>
                  <a:lnTo>
                    <a:pt x="86" y="18"/>
                  </a:lnTo>
                  <a:lnTo>
                    <a:pt x="84" y="28"/>
                  </a:lnTo>
                  <a:lnTo>
                    <a:pt x="81" y="38"/>
                  </a:lnTo>
                  <a:lnTo>
                    <a:pt x="74" y="48"/>
                  </a:lnTo>
                  <a:lnTo>
                    <a:pt x="64" y="57"/>
                  </a:lnTo>
                  <a:lnTo>
                    <a:pt x="52" y="66"/>
                  </a:lnTo>
                  <a:lnTo>
                    <a:pt x="42" y="76"/>
                  </a:lnTo>
                  <a:lnTo>
                    <a:pt x="30" y="86"/>
                  </a:lnTo>
                  <a:lnTo>
                    <a:pt x="20" y="9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19502" name="Freeform 24">
              <a:extLst>
                <a:ext uri="{FF2B5EF4-FFF2-40B4-BE49-F238E27FC236}">
                  <a16:creationId xmlns:a16="http://schemas.microsoft.com/office/drawing/2014/main" id="{74600DCC-0333-4041-8BB5-EC9DC33FAE38}"/>
                </a:ext>
              </a:extLst>
            </p:cNvPr>
            <p:cNvSpPr>
              <a:spLocks/>
            </p:cNvSpPr>
            <p:nvPr/>
          </p:nvSpPr>
          <p:spPr bwMode="auto">
            <a:xfrm>
              <a:off x="2677" y="700"/>
              <a:ext cx="100" cy="90"/>
            </a:xfrm>
            <a:custGeom>
              <a:avLst/>
              <a:gdLst>
                <a:gd name="T0" fmla="*/ 100 w 100"/>
                <a:gd name="T1" fmla="*/ 90 h 90"/>
                <a:gd name="T2" fmla="*/ 88 w 100"/>
                <a:gd name="T3" fmla="*/ 89 h 90"/>
                <a:gd name="T4" fmla="*/ 76 w 100"/>
                <a:gd name="T5" fmla="*/ 86 h 90"/>
                <a:gd name="T6" fmla="*/ 64 w 100"/>
                <a:gd name="T7" fmla="*/ 82 h 90"/>
                <a:gd name="T8" fmla="*/ 51 w 100"/>
                <a:gd name="T9" fmla="*/ 78 h 90"/>
                <a:gd name="T10" fmla="*/ 42 w 100"/>
                <a:gd name="T11" fmla="*/ 72 h 90"/>
                <a:gd name="T12" fmla="*/ 32 w 100"/>
                <a:gd name="T13" fmla="*/ 65 h 90"/>
                <a:gd name="T14" fmla="*/ 24 w 100"/>
                <a:gd name="T15" fmla="*/ 59 h 90"/>
                <a:gd name="T16" fmla="*/ 15 w 100"/>
                <a:gd name="T17" fmla="*/ 52 h 90"/>
                <a:gd name="T18" fmla="*/ 7 w 100"/>
                <a:gd name="T19" fmla="*/ 47 h 90"/>
                <a:gd name="T20" fmla="*/ 0 w 100"/>
                <a:gd name="T21" fmla="*/ 41 h 90"/>
                <a:gd name="T22" fmla="*/ 0 w 100"/>
                <a:gd name="T23" fmla="*/ 0 h 90"/>
                <a:gd name="T24" fmla="*/ 32 w 100"/>
                <a:gd name="T25" fmla="*/ 1 h 90"/>
                <a:gd name="T26" fmla="*/ 54 w 100"/>
                <a:gd name="T27" fmla="*/ 7 h 90"/>
                <a:gd name="T28" fmla="*/ 68 w 100"/>
                <a:gd name="T29" fmla="*/ 14 h 90"/>
                <a:gd name="T30" fmla="*/ 78 w 100"/>
                <a:gd name="T31" fmla="*/ 24 h 90"/>
                <a:gd name="T32" fmla="*/ 81 w 100"/>
                <a:gd name="T33" fmla="*/ 34 h 90"/>
                <a:gd name="T34" fmla="*/ 83 w 100"/>
                <a:gd name="T35" fmla="*/ 46 h 90"/>
                <a:gd name="T36" fmla="*/ 83 w 100"/>
                <a:gd name="T37" fmla="*/ 58 h 90"/>
                <a:gd name="T38" fmla="*/ 86 w 100"/>
                <a:gd name="T39" fmla="*/ 70 h 90"/>
                <a:gd name="T40" fmla="*/ 91 w 100"/>
                <a:gd name="T41" fmla="*/ 81 h 90"/>
                <a:gd name="T42" fmla="*/ 100 w 100"/>
                <a:gd name="T43" fmla="*/ 90 h 90"/>
                <a:gd name="T44" fmla="*/ 100 w 100"/>
                <a:gd name="T45" fmla="*/ 90 h 90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100"/>
                <a:gd name="T70" fmla="*/ 0 h 90"/>
                <a:gd name="T71" fmla="*/ 100 w 100"/>
                <a:gd name="T72" fmla="*/ 90 h 90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100" h="90">
                  <a:moveTo>
                    <a:pt x="100" y="90"/>
                  </a:moveTo>
                  <a:lnTo>
                    <a:pt x="88" y="89"/>
                  </a:lnTo>
                  <a:lnTo>
                    <a:pt x="76" y="86"/>
                  </a:lnTo>
                  <a:lnTo>
                    <a:pt x="64" y="82"/>
                  </a:lnTo>
                  <a:lnTo>
                    <a:pt x="51" y="78"/>
                  </a:lnTo>
                  <a:lnTo>
                    <a:pt x="42" y="72"/>
                  </a:lnTo>
                  <a:lnTo>
                    <a:pt x="32" y="65"/>
                  </a:lnTo>
                  <a:lnTo>
                    <a:pt x="24" y="59"/>
                  </a:lnTo>
                  <a:lnTo>
                    <a:pt x="15" y="52"/>
                  </a:lnTo>
                  <a:lnTo>
                    <a:pt x="7" y="47"/>
                  </a:lnTo>
                  <a:lnTo>
                    <a:pt x="0" y="41"/>
                  </a:lnTo>
                  <a:lnTo>
                    <a:pt x="0" y="0"/>
                  </a:lnTo>
                  <a:lnTo>
                    <a:pt x="32" y="1"/>
                  </a:lnTo>
                  <a:lnTo>
                    <a:pt x="54" y="7"/>
                  </a:lnTo>
                  <a:lnTo>
                    <a:pt x="68" y="14"/>
                  </a:lnTo>
                  <a:lnTo>
                    <a:pt x="78" y="24"/>
                  </a:lnTo>
                  <a:lnTo>
                    <a:pt x="81" y="34"/>
                  </a:lnTo>
                  <a:lnTo>
                    <a:pt x="83" y="46"/>
                  </a:lnTo>
                  <a:lnTo>
                    <a:pt x="83" y="58"/>
                  </a:lnTo>
                  <a:lnTo>
                    <a:pt x="86" y="70"/>
                  </a:lnTo>
                  <a:lnTo>
                    <a:pt x="91" y="81"/>
                  </a:lnTo>
                  <a:lnTo>
                    <a:pt x="100" y="9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19503" name="Freeform 25">
              <a:extLst>
                <a:ext uri="{FF2B5EF4-FFF2-40B4-BE49-F238E27FC236}">
                  <a16:creationId xmlns:a16="http://schemas.microsoft.com/office/drawing/2014/main" id="{2936208A-30B8-40CF-9441-B1BB1521666D}"/>
                </a:ext>
              </a:extLst>
            </p:cNvPr>
            <p:cNvSpPr>
              <a:spLocks/>
            </p:cNvSpPr>
            <p:nvPr/>
          </p:nvSpPr>
          <p:spPr bwMode="auto">
            <a:xfrm>
              <a:off x="2971" y="711"/>
              <a:ext cx="159" cy="129"/>
            </a:xfrm>
            <a:custGeom>
              <a:avLst/>
              <a:gdLst>
                <a:gd name="T0" fmla="*/ 132 w 159"/>
                <a:gd name="T1" fmla="*/ 0 h 129"/>
                <a:gd name="T2" fmla="*/ 132 w 159"/>
                <a:gd name="T3" fmla="*/ 12 h 129"/>
                <a:gd name="T4" fmla="*/ 135 w 159"/>
                <a:gd name="T5" fmla="*/ 22 h 129"/>
                <a:gd name="T6" fmla="*/ 140 w 159"/>
                <a:gd name="T7" fmla="*/ 32 h 129"/>
                <a:gd name="T8" fmla="*/ 147 w 159"/>
                <a:gd name="T9" fmla="*/ 41 h 129"/>
                <a:gd name="T10" fmla="*/ 152 w 159"/>
                <a:gd name="T11" fmla="*/ 52 h 129"/>
                <a:gd name="T12" fmla="*/ 157 w 159"/>
                <a:gd name="T13" fmla="*/ 62 h 129"/>
                <a:gd name="T14" fmla="*/ 159 w 159"/>
                <a:gd name="T15" fmla="*/ 71 h 129"/>
                <a:gd name="T16" fmla="*/ 159 w 159"/>
                <a:gd name="T17" fmla="*/ 80 h 129"/>
                <a:gd name="T18" fmla="*/ 152 w 159"/>
                <a:gd name="T19" fmla="*/ 91 h 129"/>
                <a:gd name="T20" fmla="*/ 140 w 159"/>
                <a:gd name="T21" fmla="*/ 100 h 129"/>
                <a:gd name="T22" fmla="*/ 130 w 159"/>
                <a:gd name="T23" fmla="*/ 104 h 129"/>
                <a:gd name="T24" fmla="*/ 118 w 159"/>
                <a:gd name="T25" fmla="*/ 109 h 129"/>
                <a:gd name="T26" fmla="*/ 108 w 159"/>
                <a:gd name="T27" fmla="*/ 112 h 129"/>
                <a:gd name="T28" fmla="*/ 96 w 159"/>
                <a:gd name="T29" fmla="*/ 116 h 129"/>
                <a:gd name="T30" fmla="*/ 83 w 159"/>
                <a:gd name="T31" fmla="*/ 119 h 129"/>
                <a:gd name="T32" fmla="*/ 71 w 159"/>
                <a:gd name="T33" fmla="*/ 123 h 129"/>
                <a:gd name="T34" fmla="*/ 59 w 159"/>
                <a:gd name="T35" fmla="*/ 125 h 129"/>
                <a:gd name="T36" fmla="*/ 44 w 159"/>
                <a:gd name="T37" fmla="*/ 127 h 129"/>
                <a:gd name="T38" fmla="*/ 32 w 159"/>
                <a:gd name="T39" fmla="*/ 128 h 129"/>
                <a:gd name="T40" fmla="*/ 15 w 159"/>
                <a:gd name="T41" fmla="*/ 129 h 129"/>
                <a:gd name="T42" fmla="*/ 15 w 159"/>
                <a:gd name="T43" fmla="*/ 119 h 129"/>
                <a:gd name="T44" fmla="*/ 12 w 159"/>
                <a:gd name="T45" fmla="*/ 109 h 129"/>
                <a:gd name="T46" fmla="*/ 10 w 159"/>
                <a:gd name="T47" fmla="*/ 99 h 129"/>
                <a:gd name="T48" fmla="*/ 7 w 159"/>
                <a:gd name="T49" fmla="*/ 88 h 129"/>
                <a:gd name="T50" fmla="*/ 5 w 159"/>
                <a:gd name="T51" fmla="*/ 78 h 129"/>
                <a:gd name="T52" fmla="*/ 2 w 159"/>
                <a:gd name="T53" fmla="*/ 69 h 129"/>
                <a:gd name="T54" fmla="*/ 0 w 159"/>
                <a:gd name="T55" fmla="*/ 59 h 129"/>
                <a:gd name="T56" fmla="*/ 0 w 159"/>
                <a:gd name="T57" fmla="*/ 47 h 129"/>
                <a:gd name="T58" fmla="*/ 0 w 159"/>
                <a:gd name="T59" fmla="*/ 37 h 129"/>
                <a:gd name="T60" fmla="*/ 0 w 159"/>
                <a:gd name="T61" fmla="*/ 27 h 129"/>
                <a:gd name="T62" fmla="*/ 15 w 159"/>
                <a:gd name="T63" fmla="*/ 25 h 129"/>
                <a:gd name="T64" fmla="*/ 29 w 159"/>
                <a:gd name="T65" fmla="*/ 23 h 129"/>
                <a:gd name="T66" fmla="*/ 44 w 159"/>
                <a:gd name="T67" fmla="*/ 21 h 129"/>
                <a:gd name="T68" fmla="*/ 56 w 159"/>
                <a:gd name="T69" fmla="*/ 19 h 129"/>
                <a:gd name="T70" fmla="*/ 71 w 159"/>
                <a:gd name="T71" fmla="*/ 16 h 129"/>
                <a:gd name="T72" fmla="*/ 83 w 159"/>
                <a:gd name="T73" fmla="*/ 14 h 129"/>
                <a:gd name="T74" fmla="*/ 96 w 159"/>
                <a:gd name="T75" fmla="*/ 12 h 129"/>
                <a:gd name="T76" fmla="*/ 108 w 159"/>
                <a:gd name="T77" fmla="*/ 8 h 129"/>
                <a:gd name="T78" fmla="*/ 120 w 159"/>
                <a:gd name="T79" fmla="*/ 5 h 129"/>
                <a:gd name="T80" fmla="*/ 132 w 159"/>
                <a:gd name="T81" fmla="*/ 0 h 129"/>
                <a:gd name="T82" fmla="*/ 132 w 159"/>
                <a:gd name="T83" fmla="*/ 0 h 129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159"/>
                <a:gd name="T127" fmla="*/ 0 h 129"/>
                <a:gd name="T128" fmla="*/ 159 w 159"/>
                <a:gd name="T129" fmla="*/ 129 h 129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159" h="129">
                  <a:moveTo>
                    <a:pt x="132" y="0"/>
                  </a:moveTo>
                  <a:lnTo>
                    <a:pt x="132" y="12"/>
                  </a:lnTo>
                  <a:lnTo>
                    <a:pt x="135" y="22"/>
                  </a:lnTo>
                  <a:lnTo>
                    <a:pt x="140" y="32"/>
                  </a:lnTo>
                  <a:lnTo>
                    <a:pt x="147" y="41"/>
                  </a:lnTo>
                  <a:lnTo>
                    <a:pt x="152" y="52"/>
                  </a:lnTo>
                  <a:lnTo>
                    <a:pt x="157" y="62"/>
                  </a:lnTo>
                  <a:lnTo>
                    <a:pt x="159" y="71"/>
                  </a:lnTo>
                  <a:lnTo>
                    <a:pt x="159" y="80"/>
                  </a:lnTo>
                  <a:lnTo>
                    <a:pt x="152" y="91"/>
                  </a:lnTo>
                  <a:lnTo>
                    <a:pt x="140" y="100"/>
                  </a:lnTo>
                  <a:lnTo>
                    <a:pt x="130" y="104"/>
                  </a:lnTo>
                  <a:lnTo>
                    <a:pt x="118" y="109"/>
                  </a:lnTo>
                  <a:lnTo>
                    <a:pt x="108" y="112"/>
                  </a:lnTo>
                  <a:lnTo>
                    <a:pt x="96" y="116"/>
                  </a:lnTo>
                  <a:lnTo>
                    <a:pt x="83" y="119"/>
                  </a:lnTo>
                  <a:lnTo>
                    <a:pt x="71" y="123"/>
                  </a:lnTo>
                  <a:lnTo>
                    <a:pt x="59" y="125"/>
                  </a:lnTo>
                  <a:lnTo>
                    <a:pt x="44" y="127"/>
                  </a:lnTo>
                  <a:lnTo>
                    <a:pt x="32" y="128"/>
                  </a:lnTo>
                  <a:lnTo>
                    <a:pt x="15" y="129"/>
                  </a:lnTo>
                  <a:lnTo>
                    <a:pt x="15" y="119"/>
                  </a:lnTo>
                  <a:lnTo>
                    <a:pt x="12" y="109"/>
                  </a:lnTo>
                  <a:lnTo>
                    <a:pt x="10" y="99"/>
                  </a:lnTo>
                  <a:lnTo>
                    <a:pt x="7" y="88"/>
                  </a:lnTo>
                  <a:lnTo>
                    <a:pt x="5" y="78"/>
                  </a:lnTo>
                  <a:lnTo>
                    <a:pt x="2" y="69"/>
                  </a:lnTo>
                  <a:lnTo>
                    <a:pt x="0" y="59"/>
                  </a:lnTo>
                  <a:lnTo>
                    <a:pt x="0" y="47"/>
                  </a:lnTo>
                  <a:lnTo>
                    <a:pt x="0" y="37"/>
                  </a:lnTo>
                  <a:lnTo>
                    <a:pt x="0" y="27"/>
                  </a:lnTo>
                  <a:lnTo>
                    <a:pt x="15" y="25"/>
                  </a:lnTo>
                  <a:lnTo>
                    <a:pt x="29" y="23"/>
                  </a:lnTo>
                  <a:lnTo>
                    <a:pt x="44" y="21"/>
                  </a:lnTo>
                  <a:lnTo>
                    <a:pt x="56" y="19"/>
                  </a:lnTo>
                  <a:lnTo>
                    <a:pt x="71" y="16"/>
                  </a:lnTo>
                  <a:lnTo>
                    <a:pt x="83" y="14"/>
                  </a:lnTo>
                  <a:lnTo>
                    <a:pt x="96" y="12"/>
                  </a:lnTo>
                  <a:lnTo>
                    <a:pt x="108" y="8"/>
                  </a:lnTo>
                  <a:lnTo>
                    <a:pt x="120" y="5"/>
                  </a:lnTo>
                  <a:lnTo>
                    <a:pt x="13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19504" name="Freeform 26">
              <a:extLst>
                <a:ext uri="{FF2B5EF4-FFF2-40B4-BE49-F238E27FC236}">
                  <a16:creationId xmlns:a16="http://schemas.microsoft.com/office/drawing/2014/main" id="{43F8CE1E-A7B9-413F-BBCC-91A3EB4EC456}"/>
                </a:ext>
              </a:extLst>
            </p:cNvPr>
            <p:cNvSpPr>
              <a:spLocks/>
            </p:cNvSpPr>
            <p:nvPr/>
          </p:nvSpPr>
          <p:spPr bwMode="auto">
            <a:xfrm>
              <a:off x="2795" y="725"/>
              <a:ext cx="159" cy="120"/>
            </a:xfrm>
            <a:custGeom>
              <a:avLst/>
              <a:gdLst>
                <a:gd name="T0" fmla="*/ 159 w 159"/>
                <a:gd name="T1" fmla="*/ 119 h 120"/>
                <a:gd name="T2" fmla="*/ 142 w 159"/>
                <a:gd name="T3" fmla="*/ 120 h 120"/>
                <a:gd name="T4" fmla="*/ 125 w 159"/>
                <a:gd name="T5" fmla="*/ 119 h 120"/>
                <a:gd name="T6" fmla="*/ 110 w 159"/>
                <a:gd name="T7" fmla="*/ 115 h 120"/>
                <a:gd name="T8" fmla="*/ 95 w 159"/>
                <a:gd name="T9" fmla="*/ 112 h 120"/>
                <a:gd name="T10" fmla="*/ 83 w 159"/>
                <a:gd name="T11" fmla="*/ 107 h 120"/>
                <a:gd name="T12" fmla="*/ 68 w 159"/>
                <a:gd name="T13" fmla="*/ 102 h 120"/>
                <a:gd name="T14" fmla="*/ 53 w 159"/>
                <a:gd name="T15" fmla="*/ 97 h 120"/>
                <a:gd name="T16" fmla="*/ 39 w 159"/>
                <a:gd name="T17" fmla="*/ 93 h 120"/>
                <a:gd name="T18" fmla="*/ 24 w 159"/>
                <a:gd name="T19" fmla="*/ 88 h 120"/>
                <a:gd name="T20" fmla="*/ 7 w 159"/>
                <a:gd name="T21" fmla="*/ 86 h 120"/>
                <a:gd name="T22" fmla="*/ 0 w 159"/>
                <a:gd name="T23" fmla="*/ 0 h 120"/>
                <a:gd name="T24" fmla="*/ 139 w 159"/>
                <a:gd name="T25" fmla="*/ 16 h 120"/>
                <a:gd name="T26" fmla="*/ 159 w 159"/>
                <a:gd name="T27" fmla="*/ 119 h 120"/>
                <a:gd name="T28" fmla="*/ 159 w 159"/>
                <a:gd name="T29" fmla="*/ 119 h 120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159"/>
                <a:gd name="T46" fmla="*/ 0 h 120"/>
                <a:gd name="T47" fmla="*/ 159 w 159"/>
                <a:gd name="T48" fmla="*/ 120 h 120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159" h="120">
                  <a:moveTo>
                    <a:pt x="159" y="119"/>
                  </a:moveTo>
                  <a:lnTo>
                    <a:pt x="142" y="120"/>
                  </a:lnTo>
                  <a:lnTo>
                    <a:pt x="125" y="119"/>
                  </a:lnTo>
                  <a:lnTo>
                    <a:pt x="110" y="115"/>
                  </a:lnTo>
                  <a:lnTo>
                    <a:pt x="95" y="112"/>
                  </a:lnTo>
                  <a:lnTo>
                    <a:pt x="83" y="107"/>
                  </a:lnTo>
                  <a:lnTo>
                    <a:pt x="68" y="102"/>
                  </a:lnTo>
                  <a:lnTo>
                    <a:pt x="53" y="97"/>
                  </a:lnTo>
                  <a:lnTo>
                    <a:pt x="39" y="93"/>
                  </a:lnTo>
                  <a:lnTo>
                    <a:pt x="24" y="88"/>
                  </a:lnTo>
                  <a:lnTo>
                    <a:pt x="7" y="86"/>
                  </a:lnTo>
                  <a:lnTo>
                    <a:pt x="0" y="0"/>
                  </a:lnTo>
                  <a:lnTo>
                    <a:pt x="139" y="16"/>
                  </a:lnTo>
                  <a:lnTo>
                    <a:pt x="159" y="11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19505" name="Freeform 27">
              <a:extLst>
                <a:ext uri="{FF2B5EF4-FFF2-40B4-BE49-F238E27FC236}">
                  <a16:creationId xmlns:a16="http://schemas.microsoft.com/office/drawing/2014/main" id="{AE370A36-15AB-496D-AF8B-048E7A4D89AA}"/>
                </a:ext>
              </a:extLst>
            </p:cNvPr>
            <p:cNvSpPr>
              <a:spLocks/>
            </p:cNvSpPr>
            <p:nvPr/>
          </p:nvSpPr>
          <p:spPr bwMode="auto">
            <a:xfrm>
              <a:off x="2758" y="861"/>
              <a:ext cx="968" cy="312"/>
            </a:xfrm>
            <a:custGeom>
              <a:avLst/>
              <a:gdLst>
                <a:gd name="T0" fmla="*/ 777 w 968"/>
                <a:gd name="T1" fmla="*/ 312 h 312"/>
                <a:gd name="T2" fmla="*/ 19 w 968"/>
                <a:gd name="T3" fmla="*/ 295 h 312"/>
                <a:gd name="T4" fmla="*/ 2 w 968"/>
                <a:gd name="T5" fmla="*/ 266 h 312"/>
                <a:gd name="T6" fmla="*/ 2 w 968"/>
                <a:gd name="T7" fmla="*/ 237 h 312"/>
                <a:gd name="T8" fmla="*/ 14 w 968"/>
                <a:gd name="T9" fmla="*/ 208 h 312"/>
                <a:gd name="T10" fmla="*/ 29 w 968"/>
                <a:gd name="T11" fmla="*/ 179 h 312"/>
                <a:gd name="T12" fmla="*/ 59 w 968"/>
                <a:gd name="T13" fmla="*/ 158 h 312"/>
                <a:gd name="T14" fmla="*/ 103 w 968"/>
                <a:gd name="T15" fmla="*/ 149 h 312"/>
                <a:gd name="T16" fmla="*/ 149 w 968"/>
                <a:gd name="T17" fmla="*/ 142 h 312"/>
                <a:gd name="T18" fmla="*/ 198 w 968"/>
                <a:gd name="T19" fmla="*/ 139 h 312"/>
                <a:gd name="T20" fmla="*/ 247 w 968"/>
                <a:gd name="T21" fmla="*/ 142 h 312"/>
                <a:gd name="T22" fmla="*/ 294 w 968"/>
                <a:gd name="T23" fmla="*/ 157 h 312"/>
                <a:gd name="T24" fmla="*/ 323 w 968"/>
                <a:gd name="T25" fmla="*/ 187 h 312"/>
                <a:gd name="T26" fmla="*/ 338 w 968"/>
                <a:gd name="T27" fmla="*/ 221 h 312"/>
                <a:gd name="T28" fmla="*/ 345 w 968"/>
                <a:gd name="T29" fmla="*/ 256 h 312"/>
                <a:gd name="T30" fmla="*/ 345 w 968"/>
                <a:gd name="T31" fmla="*/ 291 h 312"/>
                <a:gd name="T32" fmla="*/ 360 w 968"/>
                <a:gd name="T33" fmla="*/ 309 h 312"/>
                <a:gd name="T34" fmla="*/ 375 w 968"/>
                <a:gd name="T35" fmla="*/ 290 h 312"/>
                <a:gd name="T36" fmla="*/ 380 w 968"/>
                <a:gd name="T37" fmla="*/ 270 h 312"/>
                <a:gd name="T38" fmla="*/ 382 w 968"/>
                <a:gd name="T39" fmla="*/ 249 h 312"/>
                <a:gd name="T40" fmla="*/ 377 w 968"/>
                <a:gd name="T41" fmla="*/ 230 h 312"/>
                <a:gd name="T42" fmla="*/ 372 w 968"/>
                <a:gd name="T43" fmla="*/ 214 h 312"/>
                <a:gd name="T44" fmla="*/ 441 w 968"/>
                <a:gd name="T45" fmla="*/ 190 h 312"/>
                <a:gd name="T46" fmla="*/ 517 w 968"/>
                <a:gd name="T47" fmla="*/ 174 h 312"/>
                <a:gd name="T48" fmla="*/ 598 w 968"/>
                <a:gd name="T49" fmla="*/ 162 h 312"/>
                <a:gd name="T50" fmla="*/ 684 w 968"/>
                <a:gd name="T51" fmla="*/ 157 h 312"/>
                <a:gd name="T52" fmla="*/ 769 w 968"/>
                <a:gd name="T53" fmla="*/ 155 h 312"/>
                <a:gd name="T54" fmla="*/ 772 w 968"/>
                <a:gd name="T55" fmla="*/ 146 h 312"/>
                <a:gd name="T56" fmla="*/ 762 w 968"/>
                <a:gd name="T57" fmla="*/ 142 h 312"/>
                <a:gd name="T58" fmla="*/ 745 w 968"/>
                <a:gd name="T59" fmla="*/ 139 h 312"/>
                <a:gd name="T60" fmla="*/ 728 w 968"/>
                <a:gd name="T61" fmla="*/ 137 h 312"/>
                <a:gd name="T62" fmla="*/ 713 w 968"/>
                <a:gd name="T63" fmla="*/ 131 h 312"/>
                <a:gd name="T64" fmla="*/ 637 w 968"/>
                <a:gd name="T65" fmla="*/ 137 h 312"/>
                <a:gd name="T66" fmla="*/ 561 w 968"/>
                <a:gd name="T67" fmla="*/ 146 h 312"/>
                <a:gd name="T68" fmla="*/ 488 w 968"/>
                <a:gd name="T69" fmla="*/ 159 h 312"/>
                <a:gd name="T70" fmla="*/ 424 w 968"/>
                <a:gd name="T71" fmla="*/ 177 h 312"/>
                <a:gd name="T72" fmla="*/ 372 w 968"/>
                <a:gd name="T73" fmla="*/ 200 h 312"/>
                <a:gd name="T74" fmla="*/ 348 w 968"/>
                <a:gd name="T75" fmla="*/ 178 h 312"/>
                <a:gd name="T76" fmla="*/ 348 w 968"/>
                <a:gd name="T77" fmla="*/ 155 h 312"/>
                <a:gd name="T78" fmla="*/ 362 w 968"/>
                <a:gd name="T79" fmla="*/ 135 h 312"/>
                <a:gd name="T80" fmla="*/ 389 w 968"/>
                <a:gd name="T81" fmla="*/ 115 h 312"/>
                <a:gd name="T82" fmla="*/ 424 w 968"/>
                <a:gd name="T83" fmla="*/ 97 h 312"/>
                <a:gd name="T84" fmla="*/ 524 w 968"/>
                <a:gd name="T85" fmla="*/ 70 h 312"/>
                <a:gd name="T86" fmla="*/ 630 w 968"/>
                <a:gd name="T87" fmla="*/ 45 h 312"/>
                <a:gd name="T88" fmla="*/ 735 w 968"/>
                <a:gd name="T89" fmla="*/ 23 h 312"/>
                <a:gd name="T90" fmla="*/ 843 w 968"/>
                <a:gd name="T91" fmla="*/ 7 h 312"/>
                <a:gd name="T92" fmla="*/ 946 w 968"/>
                <a:gd name="T93" fmla="*/ 0 h 312"/>
                <a:gd name="T94" fmla="*/ 965 w 968"/>
                <a:gd name="T95" fmla="*/ 25 h 312"/>
                <a:gd name="T96" fmla="*/ 968 w 968"/>
                <a:gd name="T97" fmla="*/ 51 h 312"/>
                <a:gd name="T98" fmla="*/ 958 w 968"/>
                <a:gd name="T99" fmla="*/ 79 h 312"/>
                <a:gd name="T100" fmla="*/ 943 w 968"/>
                <a:gd name="T101" fmla="*/ 107 h 312"/>
                <a:gd name="T102" fmla="*/ 926 w 968"/>
                <a:gd name="T103" fmla="*/ 135 h 312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968"/>
                <a:gd name="T157" fmla="*/ 0 h 312"/>
                <a:gd name="T158" fmla="*/ 968 w 968"/>
                <a:gd name="T159" fmla="*/ 312 h 312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968" h="312">
                  <a:moveTo>
                    <a:pt x="926" y="135"/>
                  </a:moveTo>
                  <a:lnTo>
                    <a:pt x="777" y="312"/>
                  </a:lnTo>
                  <a:lnTo>
                    <a:pt x="37" y="309"/>
                  </a:lnTo>
                  <a:lnTo>
                    <a:pt x="19" y="295"/>
                  </a:lnTo>
                  <a:lnTo>
                    <a:pt x="10" y="280"/>
                  </a:lnTo>
                  <a:lnTo>
                    <a:pt x="2" y="266"/>
                  </a:lnTo>
                  <a:lnTo>
                    <a:pt x="0" y="251"/>
                  </a:lnTo>
                  <a:lnTo>
                    <a:pt x="2" y="237"/>
                  </a:lnTo>
                  <a:lnTo>
                    <a:pt x="7" y="223"/>
                  </a:lnTo>
                  <a:lnTo>
                    <a:pt x="14" y="208"/>
                  </a:lnTo>
                  <a:lnTo>
                    <a:pt x="22" y="193"/>
                  </a:lnTo>
                  <a:lnTo>
                    <a:pt x="29" y="179"/>
                  </a:lnTo>
                  <a:lnTo>
                    <a:pt x="37" y="165"/>
                  </a:lnTo>
                  <a:lnTo>
                    <a:pt x="59" y="158"/>
                  </a:lnTo>
                  <a:lnTo>
                    <a:pt x="81" y="153"/>
                  </a:lnTo>
                  <a:lnTo>
                    <a:pt x="103" y="149"/>
                  </a:lnTo>
                  <a:lnTo>
                    <a:pt x="125" y="145"/>
                  </a:lnTo>
                  <a:lnTo>
                    <a:pt x="149" y="142"/>
                  </a:lnTo>
                  <a:lnTo>
                    <a:pt x="174" y="141"/>
                  </a:lnTo>
                  <a:lnTo>
                    <a:pt x="198" y="139"/>
                  </a:lnTo>
                  <a:lnTo>
                    <a:pt x="223" y="139"/>
                  </a:lnTo>
                  <a:lnTo>
                    <a:pt x="247" y="142"/>
                  </a:lnTo>
                  <a:lnTo>
                    <a:pt x="272" y="144"/>
                  </a:lnTo>
                  <a:lnTo>
                    <a:pt x="294" y="157"/>
                  </a:lnTo>
                  <a:lnTo>
                    <a:pt x="311" y="171"/>
                  </a:lnTo>
                  <a:lnTo>
                    <a:pt x="323" y="187"/>
                  </a:lnTo>
                  <a:lnTo>
                    <a:pt x="333" y="203"/>
                  </a:lnTo>
                  <a:lnTo>
                    <a:pt x="338" y="221"/>
                  </a:lnTo>
                  <a:lnTo>
                    <a:pt x="343" y="239"/>
                  </a:lnTo>
                  <a:lnTo>
                    <a:pt x="345" y="256"/>
                  </a:lnTo>
                  <a:lnTo>
                    <a:pt x="345" y="274"/>
                  </a:lnTo>
                  <a:lnTo>
                    <a:pt x="345" y="291"/>
                  </a:lnTo>
                  <a:lnTo>
                    <a:pt x="345" y="309"/>
                  </a:lnTo>
                  <a:lnTo>
                    <a:pt x="360" y="309"/>
                  </a:lnTo>
                  <a:lnTo>
                    <a:pt x="370" y="299"/>
                  </a:lnTo>
                  <a:lnTo>
                    <a:pt x="375" y="290"/>
                  </a:lnTo>
                  <a:lnTo>
                    <a:pt x="380" y="280"/>
                  </a:lnTo>
                  <a:lnTo>
                    <a:pt x="380" y="270"/>
                  </a:lnTo>
                  <a:lnTo>
                    <a:pt x="382" y="259"/>
                  </a:lnTo>
                  <a:lnTo>
                    <a:pt x="382" y="249"/>
                  </a:lnTo>
                  <a:lnTo>
                    <a:pt x="380" y="239"/>
                  </a:lnTo>
                  <a:lnTo>
                    <a:pt x="377" y="230"/>
                  </a:lnTo>
                  <a:lnTo>
                    <a:pt x="375" y="222"/>
                  </a:lnTo>
                  <a:lnTo>
                    <a:pt x="372" y="214"/>
                  </a:lnTo>
                  <a:lnTo>
                    <a:pt x="404" y="201"/>
                  </a:lnTo>
                  <a:lnTo>
                    <a:pt x="441" y="190"/>
                  </a:lnTo>
                  <a:lnTo>
                    <a:pt x="478" y="181"/>
                  </a:lnTo>
                  <a:lnTo>
                    <a:pt x="517" y="174"/>
                  </a:lnTo>
                  <a:lnTo>
                    <a:pt x="556" y="167"/>
                  </a:lnTo>
                  <a:lnTo>
                    <a:pt x="598" y="162"/>
                  </a:lnTo>
                  <a:lnTo>
                    <a:pt x="639" y="159"/>
                  </a:lnTo>
                  <a:lnTo>
                    <a:pt x="684" y="157"/>
                  </a:lnTo>
                  <a:lnTo>
                    <a:pt x="725" y="155"/>
                  </a:lnTo>
                  <a:lnTo>
                    <a:pt x="769" y="155"/>
                  </a:lnTo>
                  <a:lnTo>
                    <a:pt x="772" y="150"/>
                  </a:lnTo>
                  <a:lnTo>
                    <a:pt x="772" y="146"/>
                  </a:lnTo>
                  <a:lnTo>
                    <a:pt x="767" y="143"/>
                  </a:lnTo>
                  <a:lnTo>
                    <a:pt x="762" y="142"/>
                  </a:lnTo>
                  <a:lnTo>
                    <a:pt x="755" y="141"/>
                  </a:lnTo>
                  <a:lnTo>
                    <a:pt x="745" y="139"/>
                  </a:lnTo>
                  <a:lnTo>
                    <a:pt x="735" y="138"/>
                  </a:lnTo>
                  <a:lnTo>
                    <a:pt x="728" y="137"/>
                  </a:lnTo>
                  <a:lnTo>
                    <a:pt x="720" y="135"/>
                  </a:lnTo>
                  <a:lnTo>
                    <a:pt x="713" y="131"/>
                  </a:lnTo>
                  <a:lnTo>
                    <a:pt x="676" y="134"/>
                  </a:lnTo>
                  <a:lnTo>
                    <a:pt x="637" y="137"/>
                  </a:lnTo>
                  <a:lnTo>
                    <a:pt x="598" y="141"/>
                  </a:lnTo>
                  <a:lnTo>
                    <a:pt x="561" y="146"/>
                  </a:lnTo>
                  <a:lnTo>
                    <a:pt x="524" y="152"/>
                  </a:lnTo>
                  <a:lnTo>
                    <a:pt x="488" y="159"/>
                  </a:lnTo>
                  <a:lnTo>
                    <a:pt x="456" y="168"/>
                  </a:lnTo>
                  <a:lnTo>
                    <a:pt x="424" y="177"/>
                  </a:lnTo>
                  <a:lnTo>
                    <a:pt x="397" y="189"/>
                  </a:lnTo>
                  <a:lnTo>
                    <a:pt x="372" y="200"/>
                  </a:lnTo>
                  <a:lnTo>
                    <a:pt x="358" y="190"/>
                  </a:lnTo>
                  <a:lnTo>
                    <a:pt x="348" y="178"/>
                  </a:lnTo>
                  <a:lnTo>
                    <a:pt x="345" y="167"/>
                  </a:lnTo>
                  <a:lnTo>
                    <a:pt x="348" y="155"/>
                  </a:lnTo>
                  <a:lnTo>
                    <a:pt x="353" y="145"/>
                  </a:lnTo>
                  <a:lnTo>
                    <a:pt x="362" y="135"/>
                  </a:lnTo>
                  <a:lnTo>
                    <a:pt x="375" y="125"/>
                  </a:lnTo>
                  <a:lnTo>
                    <a:pt x="389" y="115"/>
                  </a:lnTo>
                  <a:lnTo>
                    <a:pt x="404" y="106"/>
                  </a:lnTo>
                  <a:lnTo>
                    <a:pt x="424" y="97"/>
                  </a:lnTo>
                  <a:lnTo>
                    <a:pt x="473" y="83"/>
                  </a:lnTo>
                  <a:lnTo>
                    <a:pt x="524" y="70"/>
                  </a:lnTo>
                  <a:lnTo>
                    <a:pt x="576" y="57"/>
                  </a:lnTo>
                  <a:lnTo>
                    <a:pt x="630" y="45"/>
                  </a:lnTo>
                  <a:lnTo>
                    <a:pt x="681" y="33"/>
                  </a:lnTo>
                  <a:lnTo>
                    <a:pt x="735" y="23"/>
                  </a:lnTo>
                  <a:lnTo>
                    <a:pt x="789" y="14"/>
                  </a:lnTo>
                  <a:lnTo>
                    <a:pt x="843" y="7"/>
                  </a:lnTo>
                  <a:lnTo>
                    <a:pt x="894" y="2"/>
                  </a:lnTo>
                  <a:lnTo>
                    <a:pt x="946" y="0"/>
                  </a:lnTo>
                  <a:lnTo>
                    <a:pt x="958" y="13"/>
                  </a:lnTo>
                  <a:lnTo>
                    <a:pt x="965" y="25"/>
                  </a:lnTo>
                  <a:lnTo>
                    <a:pt x="968" y="38"/>
                  </a:lnTo>
                  <a:lnTo>
                    <a:pt x="968" y="51"/>
                  </a:lnTo>
                  <a:lnTo>
                    <a:pt x="963" y="65"/>
                  </a:lnTo>
                  <a:lnTo>
                    <a:pt x="958" y="79"/>
                  </a:lnTo>
                  <a:lnTo>
                    <a:pt x="951" y="93"/>
                  </a:lnTo>
                  <a:lnTo>
                    <a:pt x="943" y="107"/>
                  </a:lnTo>
                  <a:lnTo>
                    <a:pt x="936" y="121"/>
                  </a:lnTo>
                  <a:lnTo>
                    <a:pt x="926" y="135"/>
                  </a:lnTo>
                  <a:close/>
                </a:path>
              </a:pathLst>
            </a:custGeom>
            <a:solidFill>
              <a:srgbClr val="B3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19506" name="Freeform 28">
              <a:extLst>
                <a:ext uri="{FF2B5EF4-FFF2-40B4-BE49-F238E27FC236}">
                  <a16:creationId xmlns:a16="http://schemas.microsoft.com/office/drawing/2014/main" id="{4D383B82-D232-4AB1-9E2B-7A4AEC86A38D}"/>
                </a:ext>
              </a:extLst>
            </p:cNvPr>
            <p:cNvSpPr>
              <a:spLocks/>
            </p:cNvSpPr>
            <p:nvPr/>
          </p:nvSpPr>
          <p:spPr bwMode="auto">
            <a:xfrm>
              <a:off x="2196" y="892"/>
              <a:ext cx="581" cy="278"/>
            </a:xfrm>
            <a:custGeom>
              <a:avLst/>
              <a:gdLst>
                <a:gd name="T0" fmla="*/ 581 w 581"/>
                <a:gd name="T1" fmla="*/ 116 h 278"/>
                <a:gd name="T2" fmla="*/ 572 w 581"/>
                <a:gd name="T3" fmla="*/ 132 h 278"/>
                <a:gd name="T4" fmla="*/ 559 w 581"/>
                <a:gd name="T5" fmla="*/ 148 h 278"/>
                <a:gd name="T6" fmla="*/ 549 w 581"/>
                <a:gd name="T7" fmla="*/ 164 h 278"/>
                <a:gd name="T8" fmla="*/ 540 w 581"/>
                <a:gd name="T9" fmla="*/ 180 h 278"/>
                <a:gd name="T10" fmla="*/ 532 w 581"/>
                <a:gd name="T11" fmla="*/ 196 h 278"/>
                <a:gd name="T12" fmla="*/ 527 w 581"/>
                <a:gd name="T13" fmla="*/ 214 h 278"/>
                <a:gd name="T14" fmla="*/ 527 w 581"/>
                <a:gd name="T15" fmla="*/ 230 h 278"/>
                <a:gd name="T16" fmla="*/ 532 w 581"/>
                <a:gd name="T17" fmla="*/ 246 h 278"/>
                <a:gd name="T18" fmla="*/ 545 w 581"/>
                <a:gd name="T19" fmla="*/ 262 h 278"/>
                <a:gd name="T20" fmla="*/ 562 w 581"/>
                <a:gd name="T21" fmla="*/ 278 h 278"/>
                <a:gd name="T22" fmla="*/ 128 w 581"/>
                <a:gd name="T23" fmla="*/ 278 h 278"/>
                <a:gd name="T24" fmla="*/ 103 w 581"/>
                <a:gd name="T25" fmla="*/ 252 h 278"/>
                <a:gd name="T26" fmla="*/ 79 w 581"/>
                <a:gd name="T27" fmla="*/ 226 h 278"/>
                <a:gd name="T28" fmla="*/ 57 w 581"/>
                <a:gd name="T29" fmla="*/ 199 h 278"/>
                <a:gd name="T30" fmla="*/ 37 w 581"/>
                <a:gd name="T31" fmla="*/ 171 h 278"/>
                <a:gd name="T32" fmla="*/ 23 w 581"/>
                <a:gd name="T33" fmla="*/ 144 h 278"/>
                <a:gd name="T34" fmla="*/ 10 w 581"/>
                <a:gd name="T35" fmla="*/ 115 h 278"/>
                <a:gd name="T36" fmla="*/ 3 w 581"/>
                <a:gd name="T37" fmla="*/ 87 h 278"/>
                <a:gd name="T38" fmla="*/ 0 w 581"/>
                <a:gd name="T39" fmla="*/ 58 h 278"/>
                <a:gd name="T40" fmla="*/ 5 w 581"/>
                <a:gd name="T41" fmla="*/ 30 h 278"/>
                <a:gd name="T42" fmla="*/ 15 w 581"/>
                <a:gd name="T43" fmla="*/ 1 h 278"/>
                <a:gd name="T44" fmla="*/ 76 w 581"/>
                <a:gd name="T45" fmla="*/ 0 h 278"/>
                <a:gd name="T46" fmla="*/ 135 w 581"/>
                <a:gd name="T47" fmla="*/ 1 h 278"/>
                <a:gd name="T48" fmla="*/ 197 w 581"/>
                <a:gd name="T49" fmla="*/ 7 h 278"/>
                <a:gd name="T50" fmla="*/ 255 w 581"/>
                <a:gd name="T51" fmla="*/ 16 h 278"/>
                <a:gd name="T52" fmla="*/ 314 w 581"/>
                <a:gd name="T53" fmla="*/ 27 h 278"/>
                <a:gd name="T54" fmla="*/ 371 w 581"/>
                <a:gd name="T55" fmla="*/ 42 h 278"/>
                <a:gd name="T56" fmla="*/ 424 w 581"/>
                <a:gd name="T57" fmla="*/ 58 h 278"/>
                <a:gd name="T58" fmla="*/ 478 w 581"/>
                <a:gd name="T59" fmla="*/ 76 h 278"/>
                <a:gd name="T60" fmla="*/ 532 w 581"/>
                <a:gd name="T61" fmla="*/ 96 h 278"/>
                <a:gd name="T62" fmla="*/ 581 w 581"/>
                <a:gd name="T63" fmla="*/ 116 h 278"/>
                <a:gd name="T64" fmla="*/ 581 w 581"/>
                <a:gd name="T65" fmla="*/ 116 h 278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581"/>
                <a:gd name="T100" fmla="*/ 0 h 278"/>
                <a:gd name="T101" fmla="*/ 581 w 581"/>
                <a:gd name="T102" fmla="*/ 278 h 278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581" h="278">
                  <a:moveTo>
                    <a:pt x="581" y="116"/>
                  </a:moveTo>
                  <a:lnTo>
                    <a:pt x="572" y="132"/>
                  </a:lnTo>
                  <a:lnTo>
                    <a:pt x="559" y="148"/>
                  </a:lnTo>
                  <a:lnTo>
                    <a:pt x="549" y="164"/>
                  </a:lnTo>
                  <a:lnTo>
                    <a:pt x="540" y="180"/>
                  </a:lnTo>
                  <a:lnTo>
                    <a:pt x="532" y="196"/>
                  </a:lnTo>
                  <a:lnTo>
                    <a:pt x="527" y="214"/>
                  </a:lnTo>
                  <a:lnTo>
                    <a:pt x="527" y="230"/>
                  </a:lnTo>
                  <a:lnTo>
                    <a:pt x="532" y="246"/>
                  </a:lnTo>
                  <a:lnTo>
                    <a:pt x="545" y="262"/>
                  </a:lnTo>
                  <a:lnTo>
                    <a:pt x="562" y="278"/>
                  </a:lnTo>
                  <a:lnTo>
                    <a:pt x="128" y="278"/>
                  </a:lnTo>
                  <a:lnTo>
                    <a:pt x="103" y="252"/>
                  </a:lnTo>
                  <a:lnTo>
                    <a:pt x="79" y="226"/>
                  </a:lnTo>
                  <a:lnTo>
                    <a:pt x="57" y="199"/>
                  </a:lnTo>
                  <a:lnTo>
                    <a:pt x="37" y="171"/>
                  </a:lnTo>
                  <a:lnTo>
                    <a:pt x="23" y="144"/>
                  </a:lnTo>
                  <a:lnTo>
                    <a:pt x="10" y="115"/>
                  </a:lnTo>
                  <a:lnTo>
                    <a:pt x="3" y="87"/>
                  </a:lnTo>
                  <a:lnTo>
                    <a:pt x="0" y="58"/>
                  </a:lnTo>
                  <a:lnTo>
                    <a:pt x="5" y="30"/>
                  </a:lnTo>
                  <a:lnTo>
                    <a:pt x="15" y="1"/>
                  </a:lnTo>
                  <a:lnTo>
                    <a:pt x="76" y="0"/>
                  </a:lnTo>
                  <a:lnTo>
                    <a:pt x="135" y="1"/>
                  </a:lnTo>
                  <a:lnTo>
                    <a:pt x="197" y="7"/>
                  </a:lnTo>
                  <a:lnTo>
                    <a:pt x="255" y="16"/>
                  </a:lnTo>
                  <a:lnTo>
                    <a:pt x="314" y="27"/>
                  </a:lnTo>
                  <a:lnTo>
                    <a:pt x="371" y="42"/>
                  </a:lnTo>
                  <a:lnTo>
                    <a:pt x="424" y="58"/>
                  </a:lnTo>
                  <a:lnTo>
                    <a:pt x="478" y="76"/>
                  </a:lnTo>
                  <a:lnTo>
                    <a:pt x="532" y="96"/>
                  </a:lnTo>
                  <a:lnTo>
                    <a:pt x="581" y="116"/>
                  </a:lnTo>
                  <a:close/>
                </a:path>
              </a:pathLst>
            </a:custGeom>
            <a:solidFill>
              <a:srgbClr val="B3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19507" name="Freeform 29">
              <a:extLst>
                <a:ext uri="{FF2B5EF4-FFF2-40B4-BE49-F238E27FC236}">
                  <a16:creationId xmlns:a16="http://schemas.microsoft.com/office/drawing/2014/main" id="{38390A46-CFCD-41F3-A696-713C942E0594}"/>
                </a:ext>
              </a:extLst>
            </p:cNvPr>
            <p:cNvSpPr>
              <a:spLocks/>
            </p:cNvSpPr>
            <p:nvPr/>
          </p:nvSpPr>
          <p:spPr bwMode="auto">
            <a:xfrm>
              <a:off x="569" y="996"/>
              <a:ext cx="4652" cy="626"/>
            </a:xfrm>
            <a:custGeom>
              <a:avLst/>
              <a:gdLst>
                <a:gd name="T0" fmla="*/ 1407 w 4652"/>
                <a:gd name="T1" fmla="*/ 210 h 626"/>
                <a:gd name="T2" fmla="*/ 1414 w 4652"/>
                <a:gd name="T3" fmla="*/ 202 h 626"/>
                <a:gd name="T4" fmla="*/ 1409 w 4652"/>
                <a:gd name="T5" fmla="*/ 194 h 626"/>
                <a:gd name="T6" fmla="*/ 1618 w 4652"/>
                <a:gd name="T7" fmla="*/ 188 h 626"/>
                <a:gd name="T8" fmla="*/ 2228 w 4652"/>
                <a:gd name="T9" fmla="*/ 190 h 626"/>
                <a:gd name="T10" fmla="*/ 2802 w 4652"/>
                <a:gd name="T11" fmla="*/ 191 h 626"/>
                <a:gd name="T12" fmla="*/ 3363 w 4652"/>
                <a:gd name="T13" fmla="*/ 194 h 626"/>
                <a:gd name="T14" fmla="*/ 3419 w 4652"/>
                <a:gd name="T15" fmla="*/ 175 h 626"/>
                <a:gd name="T16" fmla="*/ 3419 w 4652"/>
                <a:gd name="T17" fmla="*/ 112 h 626"/>
                <a:gd name="T18" fmla="*/ 3378 w 4652"/>
                <a:gd name="T19" fmla="*/ 49 h 626"/>
                <a:gd name="T20" fmla="*/ 3360 w 4652"/>
                <a:gd name="T21" fmla="*/ 10 h 626"/>
                <a:gd name="T22" fmla="*/ 3419 w 4652"/>
                <a:gd name="T23" fmla="*/ 15 h 626"/>
                <a:gd name="T24" fmla="*/ 3478 w 4652"/>
                <a:gd name="T25" fmla="*/ 23 h 626"/>
                <a:gd name="T26" fmla="*/ 3539 w 4652"/>
                <a:gd name="T27" fmla="*/ 30 h 626"/>
                <a:gd name="T28" fmla="*/ 3583 w 4652"/>
                <a:gd name="T29" fmla="*/ 82 h 626"/>
                <a:gd name="T30" fmla="*/ 3601 w 4652"/>
                <a:gd name="T31" fmla="*/ 137 h 626"/>
                <a:gd name="T32" fmla="*/ 3603 w 4652"/>
                <a:gd name="T33" fmla="*/ 194 h 626"/>
                <a:gd name="T34" fmla="*/ 4652 w 4652"/>
                <a:gd name="T35" fmla="*/ 198 h 626"/>
                <a:gd name="T36" fmla="*/ 4615 w 4652"/>
                <a:gd name="T37" fmla="*/ 505 h 626"/>
                <a:gd name="T38" fmla="*/ 4576 w 4652"/>
                <a:gd name="T39" fmla="*/ 508 h 626"/>
                <a:gd name="T40" fmla="*/ 4544 w 4652"/>
                <a:gd name="T41" fmla="*/ 519 h 626"/>
                <a:gd name="T42" fmla="*/ 4532 w 4652"/>
                <a:gd name="T43" fmla="*/ 544 h 626"/>
                <a:gd name="T44" fmla="*/ 4566 w 4652"/>
                <a:gd name="T45" fmla="*/ 572 h 626"/>
                <a:gd name="T46" fmla="*/ 4620 w 4652"/>
                <a:gd name="T47" fmla="*/ 595 h 626"/>
                <a:gd name="T48" fmla="*/ 4642 w 4652"/>
                <a:gd name="T49" fmla="*/ 626 h 626"/>
                <a:gd name="T50" fmla="*/ 4596 w 4652"/>
                <a:gd name="T51" fmla="*/ 622 h 626"/>
                <a:gd name="T52" fmla="*/ 4549 w 4652"/>
                <a:gd name="T53" fmla="*/ 615 h 626"/>
                <a:gd name="T54" fmla="*/ 4500 w 4652"/>
                <a:gd name="T55" fmla="*/ 614 h 626"/>
                <a:gd name="T56" fmla="*/ 4485 w 4652"/>
                <a:gd name="T57" fmla="*/ 585 h 626"/>
                <a:gd name="T58" fmla="*/ 4488 w 4652"/>
                <a:gd name="T59" fmla="*/ 457 h 626"/>
                <a:gd name="T60" fmla="*/ 4488 w 4652"/>
                <a:gd name="T61" fmla="*/ 322 h 626"/>
                <a:gd name="T62" fmla="*/ 4485 w 4652"/>
                <a:gd name="T63" fmla="*/ 271 h 626"/>
                <a:gd name="T64" fmla="*/ 4468 w 4652"/>
                <a:gd name="T65" fmla="*/ 257 h 626"/>
                <a:gd name="T66" fmla="*/ 4444 w 4652"/>
                <a:gd name="T67" fmla="*/ 251 h 626"/>
                <a:gd name="T68" fmla="*/ 4431 w 4652"/>
                <a:gd name="T69" fmla="*/ 250 h 626"/>
                <a:gd name="T70" fmla="*/ 277 w 4652"/>
                <a:gd name="T71" fmla="*/ 247 h 626"/>
                <a:gd name="T72" fmla="*/ 223 w 4652"/>
                <a:gd name="T73" fmla="*/ 247 h 626"/>
                <a:gd name="T74" fmla="*/ 167 w 4652"/>
                <a:gd name="T75" fmla="*/ 256 h 626"/>
                <a:gd name="T76" fmla="*/ 152 w 4652"/>
                <a:gd name="T77" fmla="*/ 572 h 626"/>
                <a:gd name="T78" fmla="*/ 110 w 4652"/>
                <a:gd name="T79" fmla="*/ 568 h 626"/>
                <a:gd name="T80" fmla="*/ 66 w 4652"/>
                <a:gd name="T81" fmla="*/ 570 h 626"/>
                <a:gd name="T82" fmla="*/ 22 w 4652"/>
                <a:gd name="T83" fmla="*/ 577 h 626"/>
                <a:gd name="T84" fmla="*/ 2 w 4652"/>
                <a:gd name="T85" fmla="*/ 506 h 626"/>
                <a:gd name="T86" fmla="*/ 0 w 4652"/>
                <a:gd name="T87" fmla="*/ 390 h 626"/>
                <a:gd name="T88" fmla="*/ 2 w 4652"/>
                <a:gd name="T89" fmla="*/ 268 h 626"/>
                <a:gd name="T90" fmla="*/ 110 w 4652"/>
                <a:gd name="T91" fmla="*/ 188 h 626"/>
                <a:gd name="T92" fmla="*/ 456 w 4652"/>
                <a:gd name="T93" fmla="*/ 188 h 626"/>
                <a:gd name="T94" fmla="*/ 816 w 4652"/>
                <a:gd name="T95" fmla="*/ 188 h 626"/>
                <a:gd name="T96" fmla="*/ 1167 w 4652"/>
                <a:gd name="T97" fmla="*/ 188 h 626"/>
                <a:gd name="T98" fmla="*/ 1172 w 4652"/>
                <a:gd name="T99" fmla="*/ 195 h 626"/>
                <a:gd name="T100" fmla="*/ 1176 w 4652"/>
                <a:gd name="T101" fmla="*/ 202 h 626"/>
                <a:gd name="T102" fmla="*/ 1189 w 4652"/>
                <a:gd name="T103" fmla="*/ 206 h 626"/>
                <a:gd name="T104" fmla="*/ 1203 w 4652"/>
                <a:gd name="T105" fmla="*/ 186 h 626"/>
                <a:gd name="T106" fmla="*/ 1194 w 4652"/>
                <a:gd name="T107" fmla="*/ 153 h 626"/>
                <a:gd name="T108" fmla="*/ 1176 w 4652"/>
                <a:gd name="T109" fmla="*/ 120 h 626"/>
                <a:gd name="T110" fmla="*/ 1176 w 4652"/>
                <a:gd name="T111" fmla="*/ 88 h 626"/>
                <a:gd name="T112" fmla="*/ 1189 w 4652"/>
                <a:gd name="T113" fmla="*/ 49 h 626"/>
                <a:gd name="T114" fmla="*/ 1218 w 4652"/>
                <a:gd name="T115" fmla="*/ 18 h 626"/>
                <a:gd name="T116" fmla="*/ 1289 w 4652"/>
                <a:gd name="T117" fmla="*/ 9 h 626"/>
                <a:gd name="T118" fmla="*/ 1353 w 4652"/>
                <a:gd name="T119" fmla="*/ 40 h 626"/>
                <a:gd name="T120" fmla="*/ 1338 w 4652"/>
                <a:gd name="T121" fmla="*/ 107 h 626"/>
                <a:gd name="T122" fmla="*/ 1358 w 4652"/>
                <a:gd name="T123" fmla="*/ 176 h 626"/>
                <a:gd name="T124" fmla="*/ 1395 w 4652"/>
                <a:gd name="T125" fmla="*/ 215 h 62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4652"/>
                <a:gd name="T190" fmla="*/ 0 h 626"/>
                <a:gd name="T191" fmla="*/ 4652 w 4652"/>
                <a:gd name="T192" fmla="*/ 626 h 626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4652" h="626">
                  <a:moveTo>
                    <a:pt x="1395" y="215"/>
                  </a:moveTo>
                  <a:lnTo>
                    <a:pt x="1402" y="212"/>
                  </a:lnTo>
                  <a:lnTo>
                    <a:pt x="1407" y="210"/>
                  </a:lnTo>
                  <a:lnTo>
                    <a:pt x="1409" y="208"/>
                  </a:lnTo>
                  <a:lnTo>
                    <a:pt x="1412" y="206"/>
                  </a:lnTo>
                  <a:lnTo>
                    <a:pt x="1414" y="202"/>
                  </a:lnTo>
                  <a:lnTo>
                    <a:pt x="1414" y="200"/>
                  </a:lnTo>
                  <a:lnTo>
                    <a:pt x="1412" y="196"/>
                  </a:lnTo>
                  <a:lnTo>
                    <a:pt x="1409" y="194"/>
                  </a:lnTo>
                  <a:lnTo>
                    <a:pt x="1407" y="191"/>
                  </a:lnTo>
                  <a:lnTo>
                    <a:pt x="1402" y="188"/>
                  </a:lnTo>
                  <a:lnTo>
                    <a:pt x="1618" y="188"/>
                  </a:lnTo>
                  <a:lnTo>
                    <a:pt x="1828" y="188"/>
                  </a:lnTo>
                  <a:lnTo>
                    <a:pt x="2029" y="190"/>
                  </a:lnTo>
                  <a:lnTo>
                    <a:pt x="2228" y="190"/>
                  </a:lnTo>
                  <a:lnTo>
                    <a:pt x="2422" y="190"/>
                  </a:lnTo>
                  <a:lnTo>
                    <a:pt x="2613" y="190"/>
                  </a:lnTo>
                  <a:lnTo>
                    <a:pt x="2802" y="191"/>
                  </a:lnTo>
                  <a:lnTo>
                    <a:pt x="2988" y="192"/>
                  </a:lnTo>
                  <a:lnTo>
                    <a:pt x="3174" y="193"/>
                  </a:lnTo>
                  <a:lnTo>
                    <a:pt x="3363" y="194"/>
                  </a:lnTo>
                  <a:lnTo>
                    <a:pt x="3380" y="215"/>
                  </a:lnTo>
                  <a:lnTo>
                    <a:pt x="3404" y="195"/>
                  </a:lnTo>
                  <a:lnTo>
                    <a:pt x="3419" y="175"/>
                  </a:lnTo>
                  <a:lnTo>
                    <a:pt x="3424" y="154"/>
                  </a:lnTo>
                  <a:lnTo>
                    <a:pt x="3424" y="134"/>
                  </a:lnTo>
                  <a:lnTo>
                    <a:pt x="3419" y="112"/>
                  </a:lnTo>
                  <a:lnTo>
                    <a:pt x="3409" y="90"/>
                  </a:lnTo>
                  <a:lnTo>
                    <a:pt x="3395" y="70"/>
                  </a:lnTo>
                  <a:lnTo>
                    <a:pt x="3378" y="49"/>
                  </a:lnTo>
                  <a:lnTo>
                    <a:pt x="3358" y="28"/>
                  </a:lnTo>
                  <a:lnTo>
                    <a:pt x="3336" y="9"/>
                  </a:lnTo>
                  <a:lnTo>
                    <a:pt x="3360" y="10"/>
                  </a:lnTo>
                  <a:lnTo>
                    <a:pt x="3380" y="11"/>
                  </a:lnTo>
                  <a:lnTo>
                    <a:pt x="3400" y="12"/>
                  </a:lnTo>
                  <a:lnTo>
                    <a:pt x="3419" y="15"/>
                  </a:lnTo>
                  <a:lnTo>
                    <a:pt x="3439" y="17"/>
                  </a:lnTo>
                  <a:lnTo>
                    <a:pt x="3458" y="19"/>
                  </a:lnTo>
                  <a:lnTo>
                    <a:pt x="3478" y="23"/>
                  </a:lnTo>
                  <a:lnTo>
                    <a:pt x="3498" y="25"/>
                  </a:lnTo>
                  <a:lnTo>
                    <a:pt x="3517" y="27"/>
                  </a:lnTo>
                  <a:lnTo>
                    <a:pt x="3539" y="30"/>
                  </a:lnTo>
                  <a:lnTo>
                    <a:pt x="3559" y="47"/>
                  </a:lnTo>
                  <a:lnTo>
                    <a:pt x="3574" y="64"/>
                  </a:lnTo>
                  <a:lnTo>
                    <a:pt x="3583" y="82"/>
                  </a:lnTo>
                  <a:lnTo>
                    <a:pt x="3593" y="99"/>
                  </a:lnTo>
                  <a:lnTo>
                    <a:pt x="3598" y="119"/>
                  </a:lnTo>
                  <a:lnTo>
                    <a:pt x="3601" y="137"/>
                  </a:lnTo>
                  <a:lnTo>
                    <a:pt x="3603" y="155"/>
                  </a:lnTo>
                  <a:lnTo>
                    <a:pt x="3603" y="175"/>
                  </a:lnTo>
                  <a:lnTo>
                    <a:pt x="3603" y="194"/>
                  </a:lnTo>
                  <a:lnTo>
                    <a:pt x="3601" y="215"/>
                  </a:lnTo>
                  <a:lnTo>
                    <a:pt x="3637" y="194"/>
                  </a:lnTo>
                  <a:lnTo>
                    <a:pt x="4652" y="198"/>
                  </a:lnTo>
                  <a:lnTo>
                    <a:pt x="4642" y="503"/>
                  </a:lnTo>
                  <a:lnTo>
                    <a:pt x="4630" y="504"/>
                  </a:lnTo>
                  <a:lnTo>
                    <a:pt x="4615" y="505"/>
                  </a:lnTo>
                  <a:lnTo>
                    <a:pt x="4603" y="506"/>
                  </a:lnTo>
                  <a:lnTo>
                    <a:pt x="4588" y="507"/>
                  </a:lnTo>
                  <a:lnTo>
                    <a:pt x="4576" y="508"/>
                  </a:lnTo>
                  <a:lnTo>
                    <a:pt x="4564" y="511"/>
                  </a:lnTo>
                  <a:lnTo>
                    <a:pt x="4554" y="514"/>
                  </a:lnTo>
                  <a:lnTo>
                    <a:pt x="4544" y="519"/>
                  </a:lnTo>
                  <a:lnTo>
                    <a:pt x="4539" y="524"/>
                  </a:lnTo>
                  <a:lnTo>
                    <a:pt x="4534" y="531"/>
                  </a:lnTo>
                  <a:lnTo>
                    <a:pt x="4532" y="544"/>
                  </a:lnTo>
                  <a:lnTo>
                    <a:pt x="4537" y="555"/>
                  </a:lnTo>
                  <a:lnTo>
                    <a:pt x="4549" y="564"/>
                  </a:lnTo>
                  <a:lnTo>
                    <a:pt x="4566" y="572"/>
                  </a:lnTo>
                  <a:lnTo>
                    <a:pt x="4583" y="579"/>
                  </a:lnTo>
                  <a:lnTo>
                    <a:pt x="4603" y="587"/>
                  </a:lnTo>
                  <a:lnTo>
                    <a:pt x="4620" y="595"/>
                  </a:lnTo>
                  <a:lnTo>
                    <a:pt x="4635" y="603"/>
                  </a:lnTo>
                  <a:lnTo>
                    <a:pt x="4642" y="614"/>
                  </a:lnTo>
                  <a:lnTo>
                    <a:pt x="4642" y="626"/>
                  </a:lnTo>
                  <a:lnTo>
                    <a:pt x="4625" y="626"/>
                  </a:lnTo>
                  <a:lnTo>
                    <a:pt x="4610" y="624"/>
                  </a:lnTo>
                  <a:lnTo>
                    <a:pt x="4596" y="622"/>
                  </a:lnTo>
                  <a:lnTo>
                    <a:pt x="4579" y="619"/>
                  </a:lnTo>
                  <a:lnTo>
                    <a:pt x="4564" y="617"/>
                  </a:lnTo>
                  <a:lnTo>
                    <a:pt x="4549" y="615"/>
                  </a:lnTo>
                  <a:lnTo>
                    <a:pt x="4534" y="612"/>
                  </a:lnTo>
                  <a:lnTo>
                    <a:pt x="4517" y="612"/>
                  </a:lnTo>
                  <a:lnTo>
                    <a:pt x="4500" y="614"/>
                  </a:lnTo>
                  <a:lnTo>
                    <a:pt x="4483" y="617"/>
                  </a:lnTo>
                  <a:lnTo>
                    <a:pt x="4483" y="609"/>
                  </a:lnTo>
                  <a:lnTo>
                    <a:pt x="4485" y="585"/>
                  </a:lnTo>
                  <a:lnTo>
                    <a:pt x="4485" y="548"/>
                  </a:lnTo>
                  <a:lnTo>
                    <a:pt x="4485" y="505"/>
                  </a:lnTo>
                  <a:lnTo>
                    <a:pt x="4488" y="457"/>
                  </a:lnTo>
                  <a:lnTo>
                    <a:pt x="4488" y="408"/>
                  </a:lnTo>
                  <a:lnTo>
                    <a:pt x="4488" y="362"/>
                  </a:lnTo>
                  <a:lnTo>
                    <a:pt x="4488" y="322"/>
                  </a:lnTo>
                  <a:lnTo>
                    <a:pt x="4488" y="294"/>
                  </a:lnTo>
                  <a:lnTo>
                    <a:pt x="4485" y="279"/>
                  </a:lnTo>
                  <a:lnTo>
                    <a:pt x="4485" y="271"/>
                  </a:lnTo>
                  <a:lnTo>
                    <a:pt x="4480" y="265"/>
                  </a:lnTo>
                  <a:lnTo>
                    <a:pt x="4476" y="260"/>
                  </a:lnTo>
                  <a:lnTo>
                    <a:pt x="4468" y="257"/>
                  </a:lnTo>
                  <a:lnTo>
                    <a:pt x="4461" y="254"/>
                  </a:lnTo>
                  <a:lnTo>
                    <a:pt x="4451" y="252"/>
                  </a:lnTo>
                  <a:lnTo>
                    <a:pt x="4444" y="251"/>
                  </a:lnTo>
                  <a:lnTo>
                    <a:pt x="4439" y="251"/>
                  </a:lnTo>
                  <a:lnTo>
                    <a:pt x="4434" y="250"/>
                  </a:lnTo>
                  <a:lnTo>
                    <a:pt x="4431" y="250"/>
                  </a:lnTo>
                  <a:lnTo>
                    <a:pt x="292" y="247"/>
                  </a:lnTo>
                  <a:lnTo>
                    <a:pt x="289" y="247"/>
                  </a:lnTo>
                  <a:lnTo>
                    <a:pt x="277" y="247"/>
                  </a:lnTo>
                  <a:lnTo>
                    <a:pt x="262" y="247"/>
                  </a:lnTo>
                  <a:lnTo>
                    <a:pt x="243" y="247"/>
                  </a:lnTo>
                  <a:lnTo>
                    <a:pt x="223" y="247"/>
                  </a:lnTo>
                  <a:lnTo>
                    <a:pt x="201" y="249"/>
                  </a:lnTo>
                  <a:lnTo>
                    <a:pt x="184" y="251"/>
                  </a:lnTo>
                  <a:lnTo>
                    <a:pt x="167" y="256"/>
                  </a:lnTo>
                  <a:lnTo>
                    <a:pt x="157" y="263"/>
                  </a:lnTo>
                  <a:lnTo>
                    <a:pt x="152" y="271"/>
                  </a:lnTo>
                  <a:lnTo>
                    <a:pt x="152" y="572"/>
                  </a:lnTo>
                  <a:lnTo>
                    <a:pt x="140" y="570"/>
                  </a:lnTo>
                  <a:lnTo>
                    <a:pt x="125" y="569"/>
                  </a:lnTo>
                  <a:lnTo>
                    <a:pt x="110" y="568"/>
                  </a:lnTo>
                  <a:lnTo>
                    <a:pt x="96" y="568"/>
                  </a:lnTo>
                  <a:lnTo>
                    <a:pt x="81" y="569"/>
                  </a:lnTo>
                  <a:lnTo>
                    <a:pt x="66" y="570"/>
                  </a:lnTo>
                  <a:lnTo>
                    <a:pt x="51" y="572"/>
                  </a:lnTo>
                  <a:lnTo>
                    <a:pt x="37" y="575"/>
                  </a:lnTo>
                  <a:lnTo>
                    <a:pt x="22" y="577"/>
                  </a:lnTo>
                  <a:lnTo>
                    <a:pt x="10" y="579"/>
                  </a:lnTo>
                  <a:lnTo>
                    <a:pt x="5" y="544"/>
                  </a:lnTo>
                  <a:lnTo>
                    <a:pt x="2" y="506"/>
                  </a:lnTo>
                  <a:lnTo>
                    <a:pt x="2" y="468"/>
                  </a:lnTo>
                  <a:lnTo>
                    <a:pt x="0" y="430"/>
                  </a:lnTo>
                  <a:lnTo>
                    <a:pt x="0" y="390"/>
                  </a:lnTo>
                  <a:lnTo>
                    <a:pt x="0" y="350"/>
                  </a:lnTo>
                  <a:lnTo>
                    <a:pt x="0" y="310"/>
                  </a:lnTo>
                  <a:lnTo>
                    <a:pt x="2" y="268"/>
                  </a:lnTo>
                  <a:lnTo>
                    <a:pt x="2" y="228"/>
                  </a:lnTo>
                  <a:lnTo>
                    <a:pt x="2" y="188"/>
                  </a:lnTo>
                  <a:lnTo>
                    <a:pt x="110" y="188"/>
                  </a:lnTo>
                  <a:lnTo>
                    <a:pt x="223" y="188"/>
                  </a:lnTo>
                  <a:lnTo>
                    <a:pt x="338" y="188"/>
                  </a:lnTo>
                  <a:lnTo>
                    <a:pt x="456" y="188"/>
                  </a:lnTo>
                  <a:lnTo>
                    <a:pt x="576" y="188"/>
                  </a:lnTo>
                  <a:lnTo>
                    <a:pt x="696" y="188"/>
                  </a:lnTo>
                  <a:lnTo>
                    <a:pt x="816" y="188"/>
                  </a:lnTo>
                  <a:lnTo>
                    <a:pt x="934" y="188"/>
                  </a:lnTo>
                  <a:lnTo>
                    <a:pt x="1051" y="188"/>
                  </a:lnTo>
                  <a:lnTo>
                    <a:pt x="1167" y="188"/>
                  </a:lnTo>
                  <a:lnTo>
                    <a:pt x="1169" y="191"/>
                  </a:lnTo>
                  <a:lnTo>
                    <a:pt x="1172" y="193"/>
                  </a:lnTo>
                  <a:lnTo>
                    <a:pt x="1172" y="195"/>
                  </a:lnTo>
                  <a:lnTo>
                    <a:pt x="1174" y="198"/>
                  </a:lnTo>
                  <a:lnTo>
                    <a:pt x="1174" y="200"/>
                  </a:lnTo>
                  <a:lnTo>
                    <a:pt x="1176" y="202"/>
                  </a:lnTo>
                  <a:lnTo>
                    <a:pt x="1179" y="204"/>
                  </a:lnTo>
                  <a:lnTo>
                    <a:pt x="1184" y="206"/>
                  </a:lnTo>
                  <a:lnTo>
                    <a:pt x="1189" y="206"/>
                  </a:lnTo>
                  <a:lnTo>
                    <a:pt x="1194" y="206"/>
                  </a:lnTo>
                  <a:lnTo>
                    <a:pt x="1201" y="196"/>
                  </a:lnTo>
                  <a:lnTo>
                    <a:pt x="1203" y="186"/>
                  </a:lnTo>
                  <a:lnTo>
                    <a:pt x="1203" y="175"/>
                  </a:lnTo>
                  <a:lnTo>
                    <a:pt x="1199" y="164"/>
                  </a:lnTo>
                  <a:lnTo>
                    <a:pt x="1194" y="153"/>
                  </a:lnTo>
                  <a:lnTo>
                    <a:pt x="1189" y="142"/>
                  </a:lnTo>
                  <a:lnTo>
                    <a:pt x="1181" y="131"/>
                  </a:lnTo>
                  <a:lnTo>
                    <a:pt x="1176" y="120"/>
                  </a:lnTo>
                  <a:lnTo>
                    <a:pt x="1174" y="110"/>
                  </a:lnTo>
                  <a:lnTo>
                    <a:pt x="1174" y="99"/>
                  </a:lnTo>
                  <a:lnTo>
                    <a:pt x="1176" y="88"/>
                  </a:lnTo>
                  <a:lnTo>
                    <a:pt x="1179" y="75"/>
                  </a:lnTo>
                  <a:lnTo>
                    <a:pt x="1184" y="63"/>
                  </a:lnTo>
                  <a:lnTo>
                    <a:pt x="1189" y="49"/>
                  </a:lnTo>
                  <a:lnTo>
                    <a:pt x="1194" y="38"/>
                  </a:lnTo>
                  <a:lnTo>
                    <a:pt x="1206" y="27"/>
                  </a:lnTo>
                  <a:lnTo>
                    <a:pt x="1218" y="18"/>
                  </a:lnTo>
                  <a:lnTo>
                    <a:pt x="1238" y="12"/>
                  </a:lnTo>
                  <a:lnTo>
                    <a:pt x="1260" y="9"/>
                  </a:lnTo>
                  <a:lnTo>
                    <a:pt x="1289" y="9"/>
                  </a:lnTo>
                  <a:lnTo>
                    <a:pt x="1377" y="0"/>
                  </a:lnTo>
                  <a:lnTo>
                    <a:pt x="1365" y="19"/>
                  </a:lnTo>
                  <a:lnTo>
                    <a:pt x="1353" y="40"/>
                  </a:lnTo>
                  <a:lnTo>
                    <a:pt x="1346" y="62"/>
                  </a:lnTo>
                  <a:lnTo>
                    <a:pt x="1341" y="84"/>
                  </a:lnTo>
                  <a:lnTo>
                    <a:pt x="1338" y="107"/>
                  </a:lnTo>
                  <a:lnTo>
                    <a:pt x="1341" y="131"/>
                  </a:lnTo>
                  <a:lnTo>
                    <a:pt x="1346" y="154"/>
                  </a:lnTo>
                  <a:lnTo>
                    <a:pt x="1358" y="176"/>
                  </a:lnTo>
                  <a:lnTo>
                    <a:pt x="1373" y="196"/>
                  </a:lnTo>
                  <a:lnTo>
                    <a:pt x="1395" y="215"/>
                  </a:lnTo>
                  <a:close/>
                </a:path>
              </a:pathLst>
            </a:custGeom>
            <a:solidFill>
              <a:srgbClr val="47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19508" name="Freeform 30">
              <a:extLst>
                <a:ext uri="{FF2B5EF4-FFF2-40B4-BE49-F238E27FC236}">
                  <a16:creationId xmlns:a16="http://schemas.microsoft.com/office/drawing/2014/main" id="{7CCC76CF-5147-46A0-88EA-A4630D24AC1C}"/>
                </a:ext>
              </a:extLst>
            </p:cNvPr>
            <p:cNvSpPr>
              <a:spLocks/>
            </p:cNvSpPr>
            <p:nvPr/>
          </p:nvSpPr>
          <p:spPr bwMode="auto">
            <a:xfrm>
              <a:off x="2361" y="1032"/>
              <a:ext cx="360" cy="26"/>
            </a:xfrm>
            <a:custGeom>
              <a:avLst/>
              <a:gdLst>
                <a:gd name="T0" fmla="*/ 360 w 360"/>
                <a:gd name="T1" fmla="*/ 18 h 26"/>
                <a:gd name="T2" fmla="*/ 360 w 360"/>
                <a:gd name="T3" fmla="*/ 26 h 26"/>
                <a:gd name="T4" fmla="*/ 326 w 360"/>
                <a:gd name="T5" fmla="*/ 22 h 26"/>
                <a:gd name="T6" fmla="*/ 291 w 360"/>
                <a:gd name="T7" fmla="*/ 20 h 26"/>
                <a:gd name="T8" fmla="*/ 255 w 360"/>
                <a:gd name="T9" fmla="*/ 16 h 26"/>
                <a:gd name="T10" fmla="*/ 218 w 360"/>
                <a:gd name="T11" fmla="*/ 14 h 26"/>
                <a:gd name="T12" fmla="*/ 181 w 360"/>
                <a:gd name="T13" fmla="*/ 12 h 26"/>
                <a:gd name="T14" fmla="*/ 144 w 360"/>
                <a:gd name="T15" fmla="*/ 10 h 26"/>
                <a:gd name="T16" fmla="*/ 110 w 360"/>
                <a:gd name="T17" fmla="*/ 8 h 26"/>
                <a:gd name="T18" fmla="*/ 73 w 360"/>
                <a:gd name="T19" fmla="*/ 8 h 26"/>
                <a:gd name="T20" fmla="*/ 36 w 360"/>
                <a:gd name="T21" fmla="*/ 8 h 26"/>
                <a:gd name="T22" fmla="*/ 0 w 360"/>
                <a:gd name="T23" fmla="*/ 8 h 26"/>
                <a:gd name="T24" fmla="*/ 36 w 360"/>
                <a:gd name="T25" fmla="*/ 4 h 26"/>
                <a:gd name="T26" fmla="*/ 73 w 360"/>
                <a:gd name="T27" fmla="*/ 2 h 26"/>
                <a:gd name="T28" fmla="*/ 110 w 360"/>
                <a:gd name="T29" fmla="*/ 0 h 26"/>
                <a:gd name="T30" fmla="*/ 144 w 360"/>
                <a:gd name="T31" fmla="*/ 2 h 26"/>
                <a:gd name="T32" fmla="*/ 181 w 360"/>
                <a:gd name="T33" fmla="*/ 4 h 26"/>
                <a:gd name="T34" fmla="*/ 218 w 360"/>
                <a:gd name="T35" fmla="*/ 6 h 26"/>
                <a:gd name="T36" fmla="*/ 252 w 360"/>
                <a:gd name="T37" fmla="*/ 10 h 26"/>
                <a:gd name="T38" fmla="*/ 289 w 360"/>
                <a:gd name="T39" fmla="*/ 13 h 26"/>
                <a:gd name="T40" fmla="*/ 326 w 360"/>
                <a:gd name="T41" fmla="*/ 15 h 26"/>
                <a:gd name="T42" fmla="*/ 360 w 360"/>
                <a:gd name="T43" fmla="*/ 18 h 26"/>
                <a:gd name="T44" fmla="*/ 360 w 360"/>
                <a:gd name="T45" fmla="*/ 18 h 2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360"/>
                <a:gd name="T70" fmla="*/ 0 h 26"/>
                <a:gd name="T71" fmla="*/ 360 w 360"/>
                <a:gd name="T72" fmla="*/ 26 h 26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360" h="26">
                  <a:moveTo>
                    <a:pt x="360" y="18"/>
                  </a:moveTo>
                  <a:lnTo>
                    <a:pt x="360" y="26"/>
                  </a:lnTo>
                  <a:lnTo>
                    <a:pt x="326" y="22"/>
                  </a:lnTo>
                  <a:lnTo>
                    <a:pt x="291" y="20"/>
                  </a:lnTo>
                  <a:lnTo>
                    <a:pt x="255" y="16"/>
                  </a:lnTo>
                  <a:lnTo>
                    <a:pt x="218" y="14"/>
                  </a:lnTo>
                  <a:lnTo>
                    <a:pt x="181" y="12"/>
                  </a:lnTo>
                  <a:lnTo>
                    <a:pt x="144" y="10"/>
                  </a:lnTo>
                  <a:lnTo>
                    <a:pt x="110" y="8"/>
                  </a:lnTo>
                  <a:lnTo>
                    <a:pt x="73" y="8"/>
                  </a:lnTo>
                  <a:lnTo>
                    <a:pt x="36" y="8"/>
                  </a:lnTo>
                  <a:lnTo>
                    <a:pt x="0" y="8"/>
                  </a:lnTo>
                  <a:lnTo>
                    <a:pt x="36" y="4"/>
                  </a:lnTo>
                  <a:lnTo>
                    <a:pt x="73" y="2"/>
                  </a:lnTo>
                  <a:lnTo>
                    <a:pt x="110" y="0"/>
                  </a:lnTo>
                  <a:lnTo>
                    <a:pt x="144" y="2"/>
                  </a:lnTo>
                  <a:lnTo>
                    <a:pt x="181" y="4"/>
                  </a:lnTo>
                  <a:lnTo>
                    <a:pt x="218" y="6"/>
                  </a:lnTo>
                  <a:lnTo>
                    <a:pt x="252" y="10"/>
                  </a:lnTo>
                  <a:lnTo>
                    <a:pt x="289" y="13"/>
                  </a:lnTo>
                  <a:lnTo>
                    <a:pt x="326" y="15"/>
                  </a:lnTo>
                  <a:lnTo>
                    <a:pt x="360" y="18"/>
                  </a:lnTo>
                  <a:close/>
                </a:path>
              </a:pathLst>
            </a:custGeom>
            <a:solidFill>
              <a:srgbClr val="0019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19509" name="Freeform 31">
              <a:extLst>
                <a:ext uri="{FF2B5EF4-FFF2-40B4-BE49-F238E27FC236}">
                  <a16:creationId xmlns:a16="http://schemas.microsoft.com/office/drawing/2014/main" id="{64EDAA3C-888C-46C8-813D-EA8886623508}"/>
                </a:ext>
              </a:extLst>
            </p:cNvPr>
            <p:cNvSpPr>
              <a:spLocks/>
            </p:cNvSpPr>
            <p:nvPr/>
          </p:nvSpPr>
          <p:spPr bwMode="auto">
            <a:xfrm>
              <a:off x="2537" y="1087"/>
              <a:ext cx="177" cy="36"/>
            </a:xfrm>
            <a:custGeom>
              <a:avLst/>
              <a:gdLst>
                <a:gd name="T0" fmla="*/ 177 w 177"/>
                <a:gd name="T1" fmla="*/ 12 h 36"/>
                <a:gd name="T2" fmla="*/ 159 w 177"/>
                <a:gd name="T3" fmla="*/ 14 h 36"/>
                <a:gd name="T4" fmla="*/ 140 w 177"/>
                <a:gd name="T5" fmla="*/ 16 h 36"/>
                <a:gd name="T6" fmla="*/ 123 w 177"/>
                <a:gd name="T7" fmla="*/ 19 h 36"/>
                <a:gd name="T8" fmla="*/ 106 w 177"/>
                <a:gd name="T9" fmla="*/ 21 h 36"/>
                <a:gd name="T10" fmla="*/ 88 w 177"/>
                <a:gd name="T11" fmla="*/ 23 h 36"/>
                <a:gd name="T12" fmla="*/ 71 w 177"/>
                <a:gd name="T13" fmla="*/ 27 h 36"/>
                <a:gd name="T14" fmla="*/ 54 w 177"/>
                <a:gd name="T15" fmla="*/ 29 h 36"/>
                <a:gd name="T16" fmla="*/ 37 w 177"/>
                <a:gd name="T17" fmla="*/ 31 h 36"/>
                <a:gd name="T18" fmla="*/ 20 w 177"/>
                <a:gd name="T19" fmla="*/ 33 h 36"/>
                <a:gd name="T20" fmla="*/ 0 w 177"/>
                <a:gd name="T21" fmla="*/ 36 h 36"/>
                <a:gd name="T22" fmla="*/ 10 w 177"/>
                <a:gd name="T23" fmla="*/ 30 h 36"/>
                <a:gd name="T24" fmla="*/ 22 w 177"/>
                <a:gd name="T25" fmla="*/ 25 h 36"/>
                <a:gd name="T26" fmla="*/ 37 w 177"/>
                <a:gd name="T27" fmla="*/ 21 h 36"/>
                <a:gd name="T28" fmla="*/ 52 w 177"/>
                <a:gd name="T29" fmla="*/ 19 h 36"/>
                <a:gd name="T30" fmla="*/ 69 w 177"/>
                <a:gd name="T31" fmla="*/ 16 h 36"/>
                <a:gd name="T32" fmla="*/ 88 w 177"/>
                <a:gd name="T33" fmla="*/ 14 h 36"/>
                <a:gd name="T34" fmla="*/ 106 w 177"/>
                <a:gd name="T35" fmla="*/ 12 h 36"/>
                <a:gd name="T36" fmla="*/ 123 w 177"/>
                <a:gd name="T37" fmla="*/ 8 h 36"/>
                <a:gd name="T38" fmla="*/ 137 w 177"/>
                <a:gd name="T39" fmla="*/ 5 h 36"/>
                <a:gd name="T40" fmla="*/ 152 w 177"/>
                <a:gd name="T41" fmla="*/ 0 h 36"/>
                <a:gd name="T42" fmla="*/ 177 w 177"/>
                <a:gd name="T43" fmla="*/ 0 h 36"/>
                <a:gd name="T44" fmla="*/ 177 w 177"/>
                <a:gd name="T45" fmla="*/ 12 h 36"/>
                <a:gd name="T46" fmla="*/ 177 w 177"/>
                <a:gd name="T47" fmla="*/ 12 h 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177"/>
                <a:gd name="T73" fmla="*/ 0 h 36"/>
                <a:gd name="T74" fmla="*/ 177 w 177"/>
                <a:gd name="T75" fmla="*/ 36 h 36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177" h="36">
                  <a:moveTo>
                    <a:pt x="177" y="12"/>
                  </a:moveTo>
                  <a:lnTo>
                    <a:pt x="159" y="14"/>
                  </a:lnTo>
                  <a:lnTo>
                    <a:pt x="140" y="16"/>
                  </a:lnTo>
                  <a:lnTo>
                    <a:pt x="123" y="19"/>
                  </a:lnTo>
                  <a:lnTo>
                    <a:pt x="106" y="21"/>
                  </a:lnTo>
                  <a:lnTo>
                    <a:pt x="88" y="23"/>
                  </a:lnTo>
                  <a:lnTo>
                    <a:pt x="71" y="27"/>
                  </a:lnTo>
                  <a:lnTo>
                    <a:pt x="54" y="29"/>
                  </a:lnTo>
                  <a:lnTo>
                    <a:pt x="37" y="31"/>
                  </a:lnTo>
                  <a:lnTo>
                    <a:pt x="20" y="33"/>
                  </a:lnTo>
                  <a:lnTo>
                    <a:pt x="0" y="36"/>
                  </a:lnTo>
                  <a:lnTo>
                    <a:pt x="10" y="30"/>
                  </a:lnTo>
                  <a:lnTo>
                    <a:pt x="22" y="25"/>
                  </a:lnTo>
                  <a:lnTo>
                    <a:pt x="37" y="21"/>
                  </a:lnTo>
                  <a:lnTo>
                    <a:pt x="52" y="19"/>
                  </a:lnTo>
                  <a:lnTo>
                    <a:pt x="69" y="16"/>
                  </a:lnTo>
                  <a:lnTo>
                    <a:pt x="88" y="14"/>
                  </a:lnTo>
                  <a:lnTo>
                    <a:pt x="106" y="12"/>
                  </a:lnTo>
                  <a:lnTo>
                    <a:pt x="123" y="8"/>
                  </a:lnTo>
                  <a:lnTo>
                    <a:pt x="137" y="5"/>
                  </a:lnTo>
                  <a:lnTo>
                    <a:pt x="152" y="0"/>
                  </a:lnTo>
                  <a:lnTo>
                    <a:pt x="177" y="0"/>
                  </a:lnTo>
                  <a:lnTo>
                    <a:pt x="177" y="12"/>
                  </a:lnTo>
                  <a:close/>
                </a:path>
              </a:pathLst>
            </a:custGeom>
            <a:solidFill>
              <a:srgbClr val="0019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19510" name="Freeform 32">
              <a:extLst>
                <a:ext uri="{FF2B5EF4-FFF2-40B4-BE49-F238E27FC236}">
                  <a16:creationId xmlns:a16="http://schemas.microsoft.com/office/drawing/2014/main" id="{F683DDEC-764E-48B6-B4AA-9340A4D9F8EF}"/>
                </a:ext>
              </a:extLst>
            </p:cNvPr>
            <p:cNvSpPr>
              <a:spLocks/>
            </p:cNvSpPr>
            <p:nvPr/>
          </p:nvSpPr>
          <p:spPr bwMode="auto">
            <a:xfrm>
              <a:off x="3162" y="1091"/>
              <a:ext cx="213" cy="28"/>
            </a:xfrm>
            <a:custGeom>
              <a:avLst/>
              <a:gdLst>
                <a:gd name="T0" fmla="*/ 213 w 213"/>
                <a:gd name="T1" fmla="*/ 20 h 28"/>
                <a:gd name="T2" fmla="*/ 213 w 213"/>
                <a:gd name="T3" fmla="*/ 28 h 28"/>
                <a:gd name="T4" fmla="*/ 0 w 213"/>
                <a:gd name="T5" fmla="*/ 0 h 28"/>
                <a:gd name="T6" fmla="*/ 25 w 213"/>
                <a:gd name="T7" fmla="*/ 1 h 28"/>
                <a:gd name="T8" fmla="*/ 47 w 213"/>
                <a:gd name="T9" fmla="*/ 2 h 28"/>
                <a:gd name="T10" fmla="*/ 69 w 213"/>
                <a:gd name="T11" fmla="*/ 3 h 28"/>
                <a:gd name="T12" fmla="*/ 88 w 213"/>
                <a:gd name="T13" fmla="*/ 5 h 28"/>
                <a:gd name="T14" fmla="*/ 110 w 213"/>
                <a:gd name="T15" fmla="*/ 8 h 28"/>
                <a:gd name="T16" fmla="*/ 133 w 213"/>
                <a:gd name="T17" fmla="*/ 10 h 28"/>
                <a:gd name="T18" fmla="*/ 152 w 213"/>
                <a:gd name="T19" fmla="*/ 13 h 28"/>
                <a:gd name="T20" fmla="*/ 172 w 213"/>
                <a:gd name="T21" fmla="*/ 16 h 28"/>
                <a:gd name="T22" fmla="*/ 194 w 213"/>
                <a:gd name="T23" fmla="*/ 18 h 28"/>
                <a:gd name="T24" fmla="*/ 213 w 213"/>
                <a:gd name="T25" fmla="*/ 20 h 28"/>
                <a:gd name="T26" fmla="*/ 213 w 213"/>
                <a:gd name="T27" fmla="*/ 20 h 28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213"/>
                <a:gd name="T43" fmla="*/ 0 h 28"/>
                <a:gd name="T44" fmla="*/ 213 w 213"/>
                <a:gd name="T45" fmla="*/ 28 h 28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213" h="28">
                  <a:moveTo>
                    <a:pt x="213" y="20"/>
                  </a:moveTo>
                  <a:lnTo>
                    <a:pt x="213" y="28"/>
                  </a:lnTo>
                  <a:lnTo>
                    <a:pt x="0" y="0"/>
                  </a:lnTo>
                  <a:lnTo>
                    <a:pt x="25" y="1"/>
                  </a:lnTo>
                  <a:lnTo>
                    <a:pt x="47" y="2"/>
                  </a:lnTo>
                  <a:lnTo>
                    <a:pt x="69" y="3"/>
                  </a:lnTo>
                  <a:lnTo>
                    <a:pt x="88" y="5"/>
                  </a:lnTo>
                  <a:lnTo>
                    <a:pt x="110" y="8"/>
                  </a:lnTo>
                  <a:lnTo>
                    <a:pt x="133" y="10"/>
                  </a:lnTo>
                  <a:lnTo>
                    <a:pt x="152" y="13"/>
                  </a:lnTo>
                  <a:lnTo>
                    <a:pt x="172" y="16"/>
                  </a:lnTo>
                  <a:lnTo>
                    <a:pt x="194" y="18"/>
                  </a:lnTo>
                  <a:lnTo>
                    <a:pt x="213" y="20"/>
                  </a:lnTo>
                  <a:close/>
                </a:path>
              </a:pathLst>
            </a:custGeom>
            <a:solidFill>
              <a:srgbClr val="0019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19511" name="Freeform 33">
              <a:extLst>
                <a:ext uri="{FF2B5EF4-FFF2-40B4-BE49-F238E27FC236}">
                  <a16:creationId xmlns:a16="http://schemas.microsoft.com/office/drawing/2014/main" id="{308B0274-238B-4BBB-9BCC-EAC12531AC9E}"/>
                </a:ext>
              </a:extLst>
            </p:cNvPr>
            <p:cNvSpPr>
              <a:spLocks/>
            </p:cNvSpPr>
            <p:nvPr/>
          </p:nvSpPr>
          <p:spPr bwMode="auto">
            <a:xfrm>
              <a:off x="579" y="1643"/>
              <a:ext cx="157" cy="44"/>
            </a:xfrm>
            <a:custGeom>
              <a:avLst/>
              <a:gdLst>
                <a:gd name="T0" fmla="*/ 0 w 157"/>
                <a:gd name="T1" fmla="*/ 44 h 44"/>
                <a:gd name="T2" fmla="*/ 142 w 157"/>
                <a:gd name="T3" fmla="*/ 0 h 44"/>
                <a:gd name="T4" fmla="*/ 157 w 157"/>
                <a:gd name="T5" fmla="*/ 35 h 44"/>
                <a:gd name="T6" fmla="*/ 0 w 157"/>
                <a:gd name="T7" fmla="*/ 44 h 44"/>
                <a:gd name="T8" fmla="*/ 0 w 157"/>
                <a:gd name="T9" fmla="*/ 44 h 4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57"/>
                <a:gd name="T16" fmla="*/ 0 h 44"/>
                <a:gd name="T17" fmla="*/ 157 w 157"/>
                <a:gd name="T18" fmla="*/ 44 h 4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57" h="44">
                  <a:moveTo>
                    <a:pt x="0" y="44"/>
                  </a:moveTo>
                  <a:lnTo>
                    <a:pt x="142" y="0"/>
                  </a:lnTo>
                  <a:lnTo>
                    <a:pt x="157" y="35"/>
                  </a:lnTo>
                  <a:lnTo>
                    <a:pt x="0" y="44"/>
                  </a:lnTo>
                  <a:close/>
                </a:path>
              </a:pathLst>
            </a:custGeom>
            <a:solidFill>
              <a:srgbClr val="47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19512" name="Freeform 34">
              <a:extLst>
                <a:ext uri="{FF2B5EF4-FFF2-40B4-BE49-F238E27FC236}">
                  <a16:creationId xmlns:a16="http://schemas.microsoft.com/office/drawing/2014/main" id="{0C7F2A43-9748-40E6-A0DD-CFCB8E5FC62F}"/>
                </a:ext>
              </a:extLst>
            </p:cNvPr>
            <p:cNvSpPr>
              <a:spLocks/>
            </p:cNvSpPr>
            <p:nvPr/>
          </p:nvSpPr>
          <p:spPr bwMode="auto">
            <a:xfrm>
              <a:off x="5052" y="1687"/>
              <a:ext cx="37" cy="12"/>
            </a:xfrm>
            <a:custGeom>
              <a:avLst/>
              <a:gdLst>
                <a:gd name="T0" fmla="*/ 0 w 37"/>
                <a:gd name="T1" fmla="*/ 12 h 12"/>
                <a:gd name="T2" fmla="*/ 0 w 37"/>
                <a:gd name="T3" fmla="*/ 0 h 12"/>
                <a:gd name="T4" fmla="*/ 37 w 37"/>
                <a:gd name="T5" fmla="*/ 12 h 12"/>
                <a:gd name="T6" fmla="*/ 0 w 37"/>
                <a:gd name="T7" fmla="*/ 12 h 12"/>
                <a:gd name="T8" fmla="*/ 0 w 37"/>
                <a:gd name="T9" fmla="*/ 12 h 1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7"/>
                <a:gd name="T16" fmla="*/ 0 h 12"/>
                <a:gd name="T17" fmla="*/ 37 w 37"/>
                <a:gd name="T18" fmla="*/ 12 h 1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7" h="12">
                  <a:moveTo>
                    <a:pt x="0" y="12"/>
                  </a:moveTo>
                  <a:lnTo>
                    <a:pt x="0" y="0"/>
                  </a:lnTo>
                  <a:lnTo>
                    <a:pt x="37" y="12"/>
                  </a:lnTo>
                  <a:lnTo>
                    <a:pt x="0" y="12"/>
                  </a:lnTo>
                  <a:close/>
                </a:path>
              </a:pathLst>
            </a:custGeom>
            <a:solidFill>
              <a:srgbClr val="47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19513" name="Freeform 35">
              <a:extLst>
                <a:ext uri="{FF2B5EF4-FFF2-40B4-BE49-F238E27FC236}">
                  <a16:creationId xmlns:a16="http://schemas.microsoft.com/office/drawing/2014/main" id="{9C821BFE-5A15-4A04-A275-5999A7BF4036}"/>
                </a:ext>
              </a:extLst>
            </p:cNvPr>
            <p:cNvSpPr>
              <a:spLocks/>
            </p:cNvSpPr>
            <p:nvPr/>
          </p:nvSpPr>
          <p:spPr bwMode="auto">
            <a:xfrm>
              <a:off x="721" y="1766"/>
              <a:ext cx="27" cy="15"/>
            </a:xfrm>
            <a:custGeom>
              <a:avLst/>
              <a:gdLst>
                <a:gd name="T0" fmla="*/ 0 w 27"/>
                <a:gd name="T1" fmla="*/ 12 h 15"/>
                <a:gd name="T2" fmla="*/ 27 w 27"/>
                <a:gd name="T3" fmla="*/ 0 h 15"/>
                <a:gd name="T4" fmla="*/ 27 w 27"/>
                <a:gd name="T5" fmla="*/ 15 h 15"/>
                <a:gd name="T6" fmla="*/ 0 w 27"/>
                <a:gd name="T7" fmla="*/ 12 h 15"/>
                <a:gd name="T8" fmla="*/ 0 w 27"/>
                <a:gd name="T9" fmla="*/ 12 h 1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7"/>
                <a:gd name="T16" fmla="*/ 0 h 15"/>
                <a:gd name="T17" fmla="*/ 27 w 27"/>
                <a:gd name="T18" fmla="*/ 15 h 1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7" h="15">
                  <a:moveTo>
                    <a:pt x="0" y="12"/>
                  </a:moveTo>
                  <a:lnTo>
                    <a:pt x="27" y="0"/>
                  </a:lnTo>
                  <a:lnTo>
                    <a:pt x="27" y="15"/>
                  </a:lnTo>
                  <a:lnTo>
                    <a:pt x="0" y="12"/>
                  </a:lnTo>
                  <a:close/>
                </a:path>
              </a:pathLst>
            </a:custGeom>
            <a:solidFill>
              <a:srgbClr val="47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19514" name="Freeform 36">
              <a:extLst>
                <a:ext uri="{FF2B5EF4-FFF2-40B4-BE49-F238E27FC236}">
                  <a16:creationId xmlns:a16="http://schemas.microsoft.com/office/drawing/2014/main" id="{6E0DCA34-C092-40D8-BEB6-72751739C529}"/>
                </a:ext>
              </a:extLst>
            </p:cNvPr>
            <p:cNvSpPr>
              <a:spLocks/>
            </p:cNvSpPr>
            <p:nvPr/>
          </p:nvSpPr>
          <p:spPr bwMode="auto">
            <a:xfrm>
              <a:off x="5035" y="1781"/>
              <a:ext cx="162" cy="79"/>
            </a:xfrm>
            <a:custGeom>
              <a:avLst/>
              <a:gdLst>
                <a:gd name="T0" fmla="*/ 157 w 162"/>
                <a:gd name="T1" fmla="*/ 67 h 79"/>
                <a:gd name="T2" fmla="*/ 139 w 162"/>
                <a:gd name="T3" fmla="*/ 64 h 79"/>
                <a:gd name="T4" fmla="*/ 122 w 162"/>
                <a:gd name="T5" fmla="*/ 62 h 79"/>
                <a:gd name="T6" fmla="*/ 108 w 162"/>
                <a:gd name="T7" fmla="*/ 62 h 79"/>
                <a:gd name="T8" fmla="*/ 90 w 162"/>
                <a:gd name="T9" fmla="*/ 62 h 79"/>
                <a:gd name="T10" fmla="*/ 76 w 162"/>
                <a:gd name="T11" fmla="*/ 63 h 79"/>
                <a:gd name="T12" fmla="*/ 61 w 162"/>
                <a:gd name="T13" fmla="*/ 65 h 79"/>
                <a:gd name="T14" fmla="*/ 46 w 162"/>
                <a:gd name="T15" fmla="*/ 69 h 79"/>
                <a:gd name="T16" fmla="*/ 29 w 162"/>
                <a:gd name="T17" fmla="*/ 72 h 79"/>
                <a:gd name="T18" fmla="*/ 14 w 162"/>
                <a:gd name="T19" fmla="*/ 75 h 79"/>
                <a:gd name="T20" fmla="*/ 0 w 162"/>
                <a:gd name="T21" fmla="*/ 79 h 79"/>
                <a:gd name="T22" fmla="*/ 10 w 162"/>
                <a:gd name="T23" fmla="*/ 0 h 79"/>
                <a:gd name="T24" fmla="*/ 27 w 162"/>
                <a:gd name="T25" fmla="*/ 8 h 79"/>
                <a:gd name="T26" fmla="*/ 46 w 162"/>
                <a:gd name="T27" fmla="*/ 15 h 79"/>
                <a:gd name="T28" fmla="*/ 66 w 162"/>
                <a:gd name="T29" fmla="*/ 19 h 79"/>
                <a:gd name="T30" fmla="*/ 88 w 162"/>
                <a:gd name="T31" fmla="*/ 25 h 79"/>
                <a:gd name="T32" fmla="*/ 110 w 162"/>
                <a:gd name="T33" fmla="*/ 30 h 79"/>
                <a:gd name="T34" fmla="*/ 130 w 162"/>
                <a:gd name="T35" fmla="*/ 34 h 79"/>
                <a:gd name="T36" fmla="*/ 144 w 162"/>
                <a:gd name="T37" fmla="*/ 40 h 79"/>
                <a:gd name="T38" fmla="*/ 157 w 162"/>
                <a:gd name="T39" fmla="*/ 47 h 79"/>
                <a:gd name="T40" fmla="*/ 162 w 162"/>
                <a:gd name="T41" fmla="*/ 56 h 79"/>
                <a:gd name="T42" fmla="*/ 157 w 162"/>
                <a:gd name="T43" fmla="*/ 67 h 79"/>
                <a:gd name="T44" fmla="*/ 157 w 162"/>
                <a:gd name="T45" fmla="*/ 67 h 79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162"/>
                <a:gd name="T70" fmla="*/ 0 h 79"/>
                <a:gd name="T71" fmla="*/ 162 w 162"/>
                <a:gd name="T72" fmla="*/ 79 h 79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162" h="79">
                  <a:moveTo>
                    <a:pt x="157" y="67"/>
                  </a:moveTo>
                  <a:lnTo>
                    <a:pt x="139" y="64"/>
                  </a:lnTo>
                  <a:lnTo>
                    <a:pt x="122" y="62"/>
                  </a:lnTo>
                  <a:lnTo>
                    <a:pt x="108" y="62"/>
                  </a:lnTo>
                  <a:lnTo>
                    <a:pt x="90" y="62"/>
                  </a:lnTo>
                  <a:lnTo>
                    <a:pt x="76" y="63"/>
                  </a:lnTo>
                  <a:lnTo>
                    <a:pt x="61" y="65"/>
                  </a:lnTo>
                  <a:lnTo>
                    <a:pt x="46" y="69"/>
                  </a:lnTo>
                  <a:lnTo>
                    <a:pt x="29" y="72"/>
                  </a:lnTo>
                  <a:lnTo>
                    <a:pt x="14" y="75"/>
                  </a:lnTo>
                  <a:lnTo>
                    <a:pt x="0" y="79"/>
                  </a:lnTo>
                  <a:lnTo>
                    <a:pt x="10" y="0"/>
                  </a:lnTo>
                  <a:lnTo>
                    <a:pt x="27" y="8"/>
                  </a:lnTo>
                  <a:lnTo>
                    <a:pt x="46" y="15"/>
                  </a:lnTo>
                  <a:lnTo>
                    <a:pt x="66" y="19"/>
                  </a:lnTo>
                  <a:lnTo>
                    <a:pt x="88" y="25"/>
                  </a:lnTo>
                  <a:lnTo>
                    <a:pt x="110" y="30"/>
                  </a:lnTo>
                  <a:lnTo>
                    <a:pt x="130" y="34"/>
                  </a:lnTo>
                  <a:lnTo>
                    <a:pt x="144" y="40"/>
                  </a:lnTo>
                  <a:lnTo>
                    <a:pt x="157" y="47"/>
                  </a:lnTo>
                  <a:lnTo>
                    <a:pt x="162" y="56"/>
                  </a:lnTo>
                  <a:lnTo>
                    <a:pt x="157" y="67"/>
                  </a:lnTo>
                  <a:close/>
                </a:path>
              </a:pathLst>
            </a:custGeom>
            <a:solidFill>
              <a:srgbClr val="47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19515" name="Freeform 37">
              <a:extLst>
                <a:ext uri="{FF2B5EF4-FFF2-40B4-BE49-F238E27FC236}">
                  <a16:creationId xmlns:a16="http://schemas.microsoft.com/office/drawing/2014/main" id="{9EE0C996-89F9-4A74-B83D-BB6343F5A43E}"/>
                </a:ext>
              </a:extLst>
            </p:cNvPr>
            <p:cNvSpPr>
              <a:spLocks/>
            </p:cNvSpPr>
            <p:nvPr/>
          </p:nvSpPr>
          <p:spPr bwMode="auto">
            <a:xfrm>
              <a:off x="552" y="1872"/>
              <a:ext cx="662" cy="1852"/>
            </a:xfrm>
            <a:custGeom>
              <a:avLst/>
              <a:gdLst>
                <a:gd name="T0" fmla="*/ 176 w 662"/>
                <a:gd name="T1" fmla="*/ 1763 h 1852"/>
                <a:gd name="T2" fmla="*/ 257 w 662"/>
                <a:gd name="T3" fmla="*/ 1767 h 1852"/>
                <a:gd name="T4" fmla="*/ 353 w 662"/>
                <a:gd name="T5" fmla="*/ 1770 h 1852"/>
                <a:gd name="T6" fmla="*/ 453 w 662"/>
                <a:gd name="T7" fmla="*/ 1771 h 1852"/>
                <a:gd name="T8" fmla="*/ 551 w 662"/>
                <a:gd name="T9" fmla="*/ 1771 h 1852"/>
                <a:gd name="T10" fmla="*/ 644 w 662"/>
                <a:gd name="T11" fmla="*/ 1770 h 1852"/>
                <a:gd name="T12" fmla="*/ 649 w 662"/>
                <a:gd name="T13" fmla="*/ 1786 h 1852"/>
                <a:gd name="T14" fmla="*/ 657 w 662"/>
                <a:gd name="T15" fmla="*/ 1802 h 1852"/>
                <a:gd name="T16" fmla="*/ 659 w 662"/>
                <a:gd name="T17" fmla="*/ 1818 h 1852"/>
                <a:gd name="T18" fmla="*/ 662 w 662"/>
                <a:gd name="T19" fmla="*/ 1835 h 1852"/>
                <a:gd name="T20" fmla="*/ 654 w 662"/>
                <a:gd name="T21" fmla="*/ 1852 h 1852"/>
                <a:gd name="T22" fmla="*/ 505 w 662"/>
                <a:gd name="T23" fmla="*/ 1848 h 1852"/>
                <a:gd name="T24" fmla="*/ 333 w 662"/>
                <a:gd name="T25" fmla="*/ 1846 h 1852"/>
                <a:gd name="T26" fmla="*/ 169 w 662"/>
                <a:gd name="T27" fmla="*/ 1845 h 1852"/>
                <a:gd name="T28" fmla="*/ 49 w 662"/>
                <a:gd name="T29" fmla="*/ 1844 h 1852"/>
                <a:gd name="T30" fmla="*/ 0 w 662"/>
                <a:gd name="T31" fmla="*/ 1843 h 1852"/>
                <a:gd name="T32" fmla="*/ 10 w 662"/>
                <a:gd name="T33" fmla="*/ 923 h 1852"/>
                <a:gd name="T34" fmla="*/ 10 w 662"/>
                <a:gd name="T35" fmla="*/ 749 h 1852"/>
                <a:gd name="T36" fmla="*/ 10 w 662"/>
                <a:gd name="T37" fmla="*/ 574 h 1852"/>
                <a:gd name="T38" fmla="*/ 12 w 662"/>
                <a:gd name="T39" fmla="*/ 399 h 1852"/>
                <a:gd name="T40" fmla="*/ 14 w 662"/>
                <a:gd name="T41" fmla="*/ 223 h 1852"/>
                <a:gd name="T42" fmla="*/ 34 w 662"/>
                <a:gd name="T43" fmla="*/ 134 h 1852"/>
                <a:gd name="T44" fmla="*/ 61 w 662"/>
                <a:gd name="T45" fmla="*/ 130 h 1852"/>
                <a:gd name="T46" fmla="*/ 88 w 662"/>
                <a:gd name="T47" fmla="*/ 123 h 1852"/>
                <a:gd name="T48" fmla="*/ 113 w 662"/>
                <a:gd name="T49" fmla="*/ 114 h 1852"/>
                <a:gd name="T50" fmla="*/ 132 w 662"/>
                <a:gd name="T51" fmla="*/ 101 h 1852"/>
                <a:gd name="T52" fmla="*/ 144 w 662"/>
                <a:gd name="T53" fmla="*/ 87 h 1852"/>
                <a:gd name="T54" fmla="*/ 139 w 662"/>
                <a:gd name="T55" fmla="*/ 75 h 1852"/>
                <a:gd name="T56" fmla="*/ 122 w 662"/>
                <a:gd name="T57" fmla="*/ 61 h 1852"/>
                <a:gd name="T58" fmla="*/ 95 w 662"/>
                <a:gd name="T59" fmla="*/ 50 h 1852"/>
                <a:gd name="T60" fmla="*/ 66 w 662"/>
                <a:gd name="T61" fmla="*/ 42 h 1852"/>
                <a:gd name="T62" fmla="*/ 49 w 662"/>
                <a:gd name="T63" fmla="*/ 38 h 1852"/>
                <a:gd name="T64" fmla="*/ 39 w 662"/>
                <a:gd name="T65" fmla="*/ 37 h 1852"/>
                <a:gd name="T66" fmla="*/ 29 w 662"/>
                <a:gd name="T67" fmla="*/ 36 h 1852"/>
                <a:gd name="T68" fmla="*/ 19 w 662"/>
                <a:gd name="T69" fmla="*/ 35 h 1852"/>
                <a:gd name="T70" fmla="*/ 12 w 662"/>
                <a:gd name="T71" fmla="*/ 31 h 1852"/>
                <a:gd name="T72" fmla="*/ 24 w 662"/>
                <a:gd name="T73" fmla="*/ 26 h 1852"/>
                <a:gd name="T74" fmla="*/ 56 w 662"/>
                <a:gd name="T75" fmla="*/ 19 h 1852"/>
                <a:gd name="T76" fmla="*/ 88 w 662"/>
                <a:gd name="T77" fmla="*/ 13 h 1852"/>
                <a:gd name="T78" fmla="*/ 120 w 662"/>
                <a:gd name="T79" fmla="*/ 8 h 1852"/>
                <a:gd name="T80" fmla="*/ 154 w 662"/>
                <a:gd name="T81" fmla="*/ 3 h 1852"/>
                <a:gd name="T82" fmla="*/ 169 w 662"/>
                <a:gd name="T83" fmla="*/ 741 h 1852"/>
                <a:gd name="T84" fmla="*/ 169 w 662"/>
                <a:gd name="T85" fmla="*/ 740 h 1852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662"/>
                <a:gd name="T130" fmla="*/ 0 h 1852"/>
                <a:gd name="T131" fmla="*/ 662 w 662"/>
                <a:gd name="T132" fmla="*/ 1852 h 1852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662" h="1852">
                  <a:moveTo>
                    <a:pt x="169" y="740"/>
                  </a:moveTo>
                  <a:lnTo>
                    <a:pt x="176" y="1763"/>
                  </a:lnTo>
                  <a:lnTo>
                    <a:pt x="215" y="1765"/>
                  </a:lnTo>
                  <a:lnTo>
                    <a:pt x="257" y="1767"/>
                  </a:lnTo>
                  <a:lnTo>
                    <a:pt x="304" y="1770"/>
                  </a:lnTo>
                  <a:lnTo>
                    <a:pt x="353" y="1770"/>
                  </a:lnTo>
                  <a:lnTo>
                    <a:pt x="402" y="1771"/>
                  </a:lnTo>
                  <a:lnTo>
                    <a:pt x="453" y="1771"/>
                  </a:lnTo>
                  <a:lnTo>
                    <a:pt x="502" y="1771"/>
                  </a:lnTo>
                  <a:lnTo>
                    <a:pt x="551" y="1771"/>
                  </a:lnTo>
                  <a:lnTo>
                    <a:pt x="600" y="1770"/>
                  </a:lnTo>
                  <a:lnTo>
                    <a:pt x="644" y="1770"/>
                  </a:lnTo>
                  <a:lnTo>
                    <a:pt x="647" y="1778"/>
                  </a:lnTo>
                  <a:lnTo>
                    <a:pt x="649" y="1786"/>
                  </a:lnTo>
                  <a:lnTo>
                    <a:pt x="652" y="1794"/>
                  </a:lnTo>
                  <a:lnTo>
                    <a:pt x="657" y="1802"/>
                  </a:lnTo>
                  <a:lnTo>
                    <a:pt x="659" y="1810"/>
                  </a:lnTo>
                  <a:lnTo>
                    <a:pt x="659" y="1818"/>
                  </a:lnTo>
                  <a:lnTo>
                    <a:pt x="662" y="1827"/>
                  </a:lnTo>
                  <a:lnTo>
                    <a:pt x="662" y="1835"/>
                  </a:lnTo>
                  <a:lnTo>
                    <a:pt x="659" y="1843"/>
                  </a:lnTo>
                  <a:lnTo>
                    <a:pt x="654" y="1852"/>
                  </a:lnTo>
                  <a:lnTo>
                    <a:pt x="586" y="1851"/>
                  </a:lnTo>
                  <a:lnTo>
                    <a:pt x="505" y="1848"/>
                  </a:lnTo>
                  <a:lnTo>
                    <a:pt x="419" y="1847"/>
                  </a:lnTo>
                  <a:lnTo>
                    <a:pt x="333" y="1846"/>
                  </a:lnTo>
                  <a:lnTo>
                    <a:pt x="247" y="1845"/>
                  </a:lnTo>
                  <a:lnTo>
                    <a:pt x="169" y="1845"/>
                  </a:lnTo>
                  <a:lnTo>
                    <a:pt x="103" y="1844"/>
                  </a:lnTo>
                  <a:lnTo>
                    <a:pt x="49" y="1844"/>
                  </a:lnTo>
                  <a:lnTo>
                    <a:pt x="14" y="1843"/>
                  </a:lnTo>
                  <a:lnTo>
                    <a:pt x="0" y="1843"/>
                  </a:lnTo>
                  <a:lnTo>
                    <a:pt x="7" y="1008"/>
                  </a:lnTo>
                  <a:lnTo>
                    <a:pt x="10" y="923"/>
                  </a:lnTo>
                  <a:lnTo>
                    <a:pt x="10" y="836"/>
                  </a:lnTo>
                  <a:lnTo>
                    <a:pt x="10" y="749"/>
                  </a:lnTo>
                  <a:lnTo>
                    <a:pt x="10" y="662"/>
                  </a:lnTo>
                  <a:lnTo>
                    <a:pt x="10" y="574"/>
                  </a:lnTo>
                  <a:lnTo>
                    <a:pt x="10" y="487"/>
                  </a:lnTo>
                  <a:lnTo>
                    <a:pt x="12" y="399"/>
                  </a:lnTo>
                  <a:lnTo>
                    <a:pt x="12" y="311"/>
                  </a:lnTo>
                  <a:lnTo>
                    <a:pt x="14" y="223"/>
                  </a:lnTo>
                  <a:lnTo>
                    <a:pt x="19" y="135"/>
                  </a:lnTo>
                  <a:lnTo>
                    <a:pt x="34" y="134"/>
                  </a:lnTo>
                  <a:lnTo>
                    <a:pt x="49" y="132"/>
                  </a:lnTo>
                  <a:lnTo>
                    <a:pt x="61" y="130"/>
                  </a:lnTo>
                  <a:lnTo>
                    <a:pt x="76" y="126"/>
                  </a:lnTo>
                  <a:lnTo>
                    <a:pt x="88" y="123"/>
                  </a:lnTo>
                  <a:lnTo>
                    <a:pt x="100" y="118"/>
                  </a:lnTo>
                  <a:lnTo>
                    <a:pt x="113" y="114"/>
                  </a:lnTo>
                  <a:lnTo>
                    <a:pt x="122" y="108"/>
                  </a:lnTo>
                  <a:lnTo>
                    <a:pt x="132" y="101"/>
                  </a:lnTo>
                  <a:lnTo>
                    <a:pt x="139" y="94"/>
                  </a:lnTo>
                  <a:lnTo>
                    <a:pt x="144" y="87"/>
                  </a:lnTo>
                  <a:lnTo>
                    <a:pt x="142" y="80"/>
                  </a:lnTo>
                  <a:lnTo>
                    <a:pt x="139" y="75"/>
                  </a:lnTo>
                  <a:lnTo>
                    <a:pt x="132" y="68"/>
                  </a:lnTo>
                  <a:lnTo>
                    <a:pt x="122" y="61"/>
                  </a:lnTo>
                  <a:lnTo>
                    <a:pt x="110" y="55"/>
                  </a:lnTo>
                  <a:lnTo>
                    <a:pt x="95" y="50"/>
                  </a:lnTo>
                  <a:lnTo>
                    <a:pt x="81" y="45"/>
                  </a:lnTo>
                  <a:lnTo>
                    <a:pt x="66" y="42"/>
                  </a:lnTo>
                  <a:lnTo>
                    <a:pt x="51" y="38"/>
                  </a:lnTo>
                  <a:lnTo>
                    <a:pt x="49" y="38"/>
                  </a:lnTo>
                  <a:lnTo>
                    <a:pt x="44" y="38"/>
                  </a:lnTo>
                  <a:lnTo>
                    <a:pt x="39" y="37"/>
                  </a:lnTo>
                  <a:lnTo>
                    <a:pt x="34" y="37"/>
                  </a:lnTo>
                  <a:lnTo>
                    <a:pt x="29" y="36"/>
                  </a:lnTo>
                  <a:lnTo>
                    <a:pt x="24" y="36"/>
                  </a:lnTo>
                  <a:lnTo>
                    <a:pt x="19" y="35"/>
                  </a:lnTo>
                  <a:lnTo>
                    <a:pt x="14" y="32"/>
                  </a:lnTo>
                  <a:lnTo>
                    <a:pt x="12" y="31"/>
                  </a:lnTo>
                  <a:lnTo>
                    <a:pt x="7" y="29"/>
                  </a:lnTo>
                  <a:lnTo>
                    <a:pt x="24" y="26"/>
                  </a:lnTo>
                  <a:lnTo>
                    <a:pt x="39" y="21"/>
                  </a:lnTo>
                  <a:lnTo>
                    <a:pt x="56" y="19"/>
                  </a:lnTo>
                  <a:lnTo>
                    <a:pt x="71" y="15"/>
                  </a:lnTo>
                  <a:lnTo>
                    <a:pt x="88" y="13"/>
                  </a:lnTo>
                  <a:lnTo>
                    <a:pt x="103" y="11"/>
                  </a:lnTo>
                  <a:lnTo>
                    <a:pt x="120" y="8"/>
                  </a:lnTo>
                  <a:lnTo>
                    <a:pt x="137" y="6"/>
                  </a:lnTo>
                  <a:lnTo>
                    <a:pt x="154" y="3"/>
                  </a:lnTo>
                  <a:lnTo>
                    <a:pt x="169" y="0"/>
                  </a:lnTo>
                  <a:lnTo>
                    <a:pt x="169" y="741"/>
                  </a:lnTo>
                  <a:lnTo>
                    <a:pt x="169" y="740"/>
                  </a:lnTo>
                  <a:close/>
                </a:path>
              </a:pathLst>
            </a:custGeom>
            <a:solidFill>
              <a:srgbClr val="47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19516" name="Freeform 38">
              <a:extLst>
                <a:ext uri="{FF2B5EF4-FFF2-40B4-BE49-F238E27FC236}">
                  <a16:creationId xmlns:a16="http://schemas.microsoft.com/office/drawing/2014/main" id="{1B5EE297-DD01-46A5-9B82-074969729B74}"/>
                </a:ext>
              </a:extLst>
            </p:cNvPr>
            <p:cNvSpPr>
              <a:spLocks/>
            </p:cNvSpPr>
            <p:nvPr/>
          </p:nvSpPr>
          <p:spPr bwMode="auto">
            <a:xfrm>
              <a:off x="2079" y="1910"/>
              <a:ext cx="3125" cy="1831"/>
            </a:xfrm>
            <a:custGeom>
              <a:avLst/>
              <a:gdLst>
                <a:gd name="T0" fmla="*/ 3105 w 3125"/>
                <a:gd name="T1" fmla="*/ 1032 h 1831"/>
                <a:gd name="T2" fmla="*/ 3105 w 3125"/>
                <a:gd name="T3" fmla="*/ 1196 h 1831"/>
                <a:gd name="T4" fmla="*/ 3105 w 3125"/>
                <a:gd name="T5" fmla="*/ 1357 h 1831"/>
                <a:gd name="T6" fmla="*/ 3108 w 3125"/>
                <a:gd name="T7" fmla="*/ 1516 h 1831"/>
                <a:gd name="T8" fmla="*/ 3105 w 3125"/>
                <a:gd name="T9" fmla="*/ 1670 h 1831"/>
                <a:gd name="T10" fmla="*/ 3098 w 3125"/>
                <a:gd name="T11" fmla="*/ 1822 h 1831"/>
                <a:gd name="T12" fmla="*/ 2539 w 3125"/>
                <a:gd name="T13" fmla="*/ 1822 h 1831"/>
                <a:gd name="T14" fmla="*/ 1968 w 3125"/>
                <a:gd name="T15" fmla="*/ 1822 h 1831"/>
                <a:gd name="T16" fmla="*/ 1402 w 3125"/>
                <a:gd name="T17" fmla="*/ 1823 h 1831"/>
                <a:gd name="T18" fmla="*/ 848 w 3125"/>
                <a:gd name="T19" fmla="*/ 1821 h 1831"/>
                <a:gd name="T20" fmla="*/ 326 w 3125"/>
                <a:gd name="T21" fmla="*/ 1814 h 1831"/>
                <a:gd name="T22" fmla="*/ 274 w 3125"/>
                <a:gd name="T23" fmla="*/ 1821 h 1831"/>
                <a:gd name="T24" fmla="*/ 225 w 3125"/>
                <a:gd name="T25" fmla="*/ 1818 h 1831"/>
                <a:gd name="T26" fmla="*/ 176 w 3125"/>
                <a:gd name="T27" fmla="*/ 1818 h 1831"/>
                <a:gd name="T28" fmla="*/ 132 w 3125"/>
                <a:gd name="T29" fmla="*/ 1821 h 1831"/>
                <a:gd name="T30" fmla="*/ 86 w 3125"/>
                <a:gd name="T31" fmla="*/ 1826 h 1831"/>
                <a:gd name="T32" fmla="*/ 0 w 3125"/>
                <a:gd name="T33" fmla="*/ 1732 h 1831"/>
                <a:gd name="T34" fmla="*/ 189 w 3125"/>
                <a:gd name="T35" fmla="*/ 1738 h 1831"/>
                <a:gd name="T36" fmla="*/ 365 w 3125"/>
                <a:gd name="T37" fmla="*/ 1741 h 1831"/>
                <a:gd name="T38" fmla="*/ 539 w 3125"/>
                <a:gd name="T39" fmla="*/ 1740 h 1831"/>
                <a:gd name="T40" fmla="*/ 723 w 3125"/>
                <a:gd name="T41" fmla="*/ 1740 h 1831"/>
                <a:gd name="T42" fmla="*/ 926 w 3125"/>
                <a:gd name="T43" fmla="*/ 1740 h 1831"/>
                <a:gd name="T44" fmla="*/ 2899 w 3125"/>
                <a:gd name="T45" fmla="*/ 1743 h 1831"/>
                <a:gd name="T46" fmla="*/ 2909 w 3125"/>
                <a:gd name="T47" fmla="*/ 1740 h 1831"/>
                <a:gd name="T48" fmla="*/ 2921 w 3125"/>
                <a:gd name="T49" fmla="*/ 1736 h 1831"/>
                <a:gd name="T50" fmla="*/ 2929 w 3125"/>
                <a:gd name="T51" fmla="*/ 1730 h 1831"/>
                <a:gd name="T52" fmla="*/ 2936 w 3125"/>
                <a:gd name="T53" fmla="*/ 1726 h 1831"/>
                <a:gd name="T54" fmla="*/ 2956 w 3125"/>
                <a:gd name="T55" fmla="*/ 502 h 1831"/>
                <a:gd name="T56" fmla="*/ 2978 w 3125"/>
                <a:gd name="T57" fmla="*/ 7 h 1831"/>
                <a:gd name="T58" fmla="*/ 3010 w 3125"/>
                <a:gd name="T59" fmla="*/ 17 h 1831"/>
                <a:gd name="T60" fmla="*/ 3044 w 3125"/>
                <a:gd name="T61" fmla="*/ 26 h 1831"/>
                <a:gd name="T62" fmla="*/ 3081 w 3125"/>
                <a:gd name="T63" fmla="*/ 36 h 1831"/>
                <a:gd name="T64" fmla="*/ 3110 w 3125"/>
                <a:gd name="T65" fmla="*/ 47 h 1831"/>
                <a:gd name="T66" fmla="*/ 3125 w 3125"/>
                <a:gd name="T67" fmla="*/ 53 h 1831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3125"/>
                <a:gd name="T103" fmla="*/ 0 h 1831"/>
                <a:gd name="T104" fmla="*/ 3125 w 3125"/>
                <a:gd name="T105" fmla="*/ 1831 h 1831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3125" h="1831">
                  <a:moveTo>
                    <a:pt x="3125" y="53"/>
                  </a:moveTo>
                  <a:lnTo>
                    <a:pt x="3105" y="1032"/>
                  </a:lnTo>
                  <a:lnTo>
                    <a:pt x="3105" y="1114"/>
                  </a:lnTo>
                  <a:lnTo>
                    <a:pt x="3105" y="1196"/>
                  </a:lnTo>
                  <a:lnTo>
                    <a:pt x="3105" y="1277"/>
                  </a:lnTo>
                  <a:lnTo>
                    <a:pt x="3105" y="1357"/>
                  </a:lnTo>
                  <a:lnTo>
                    <a:pt x="3108" y="1437"/>
                  </a:lnTo>
                  <a:lnTo>
                    <a:pt x="3108" y="1516"/>
                  </a:lnTo>
                  <a:lnTo>
                    <a:pt x="3105" y="1593"/>
                  </a:lnTo>
                  <a:lnTo>
                    <a:pt x="3105" y="1670"/>
                  </a:lnTo>
                  <a:lnTo>
                    <a:pt x="3103" y="1746"/>
                  </a:lnTo>
                  <a:lnTo>
                    <a:pt x="3098" y="1822"/>
                  </a:lnTo>
                  <a:lnTo>
                    <a:pt x="2821" y="1822"/>
                  </a:lnTo>
                  <a:lnTo>
                    <a:pt x="2539" y="1822"/>
                  </a:lnTo>
                  <a:lnTo>
                    <a:pt x="2255" y="1822"/>
                  </a:lnTo>
                  <a:lnTo>
                    <a:pt x="1968" y="1822"/>
                  </a:lnTo>
                  <a:lnTo>
                    <a:pt x="1684" y="1823"/>
                  </a:lnTo>
                  <a:lnTo>
                    <a:pt x="1402" y="1823"/>
                  </a:lnTo>
                  <a:lnTo>
                    <a:pt x="1122" y="1822"/>
                  </a:lnTo>
                  <a:lnTo>
                    <a:pt x="848" y="1821"/>
                  </a:lnTo>
                  <a:lnTo>
                    <a:pt x="583" y="1817"/>
                  </a:lnTo>
                  <a:lnTo>
                    <a:pt x="326" y="1814"/>
                  </a:lnTo>
                  <a:lnTo>
                    <a:pt x="301" y="1822"/>
                  </a:lnTo>
                  <a:lnTo>
                    <a:pt x="274" y="1821"/>
                  </a:lnTo>
                  <a:lnTo>
                    <a:pt x="250" y="1820"/>
                  </a:lnTo>
                  <a:lnTo>
                    <a:pt x="225" y="1818"/>
                  </a:lnTo>
                  <a:lnTo>
                    <a:pt x="201" y="1818"/>
                  </a:lnTo>
                  <a:lnTo>
                    <a:pt x="176" y="1818"/>
                  </a:lnTo>
                  <a:lnTo>
                    <a:pt x="154" y="1818"/>
                  </a:lnTo>
                  <a:lnTo>
                    <a:pt x="132" y="1821"/>
                  </a:lnTo>
                  <a:lnTo>
                    <a:pt x="108" y="1823"/>
                  </a:lnTo>
                  <a:lnTo>
                    <a:pt x="86" y="1826"/>
                  </a:lnTo>
                  <a:lnTo>
                    <a:pt x="61" y="1831"/>
                  </a:lnTo>
                  <a:lnTo>
                    <a:pt x="0" y="1732"/>
                  </a:lnTo>
                  <a:lnTo>
                    <a:pt x="95" y="1735"/>
                  </a:lnTo>
                  <a:lnTo>
                    <a:pt x="189" y="1738"/>
                  </a:lnTo>
                  <a:lnTo>
                    <a:pt x="277" y="1740"/>
                  </a:lnTo>
                  <a:lnTo>
                    <a:pt x="365" y="1741"/>
                  </a:lnTo>
                  <a:lnTo>
                    <a:pt x="451" y="1741"/>
                  </a:lnTo>
                  <a:lnTo>
                    <a:pt x="539" y="1740"/>
                  </a:lnTo>
                  <a:lnTo>
                    <a:pt x="627" y="1740"/>
                  </a:lnTo>
                  <a:lnTo>
                    <a:pt x="723" y="1740"/>
                  </a:lnTo>
                  <a:lnTo>
                    <a:pt x="821" y="1740"/>
                  </a:lnTo>
                  <a:lnTo>
                    <a:pt x="926" y="1740"/>
                  </a:lnTo>
                  <a:lnTo>
                    <a:pt x="2892" y="1743"/>
                  </a:lnTo>
                  <a:lnTo>
                    <a:pt x="2899" y="1743"/>
                  </a:lnTo>
                  <a:lnTo>
                    <a:pt x="2904" y="1742"/>
                  </a:lnTo>
                  <a:lnTo>
                    <a:pt x="2909" y="1740"/>
                  </a:lnTo>
                  <a:lnTo>
                    <a:pt x="2917" y="1738"/>
                  </a:lnTo>
                  <a:lnTo>
                    <a:pt x="2921" y="1736"/>
                  </a:lnTo>
                  <a:lnTo>
                    <a:pt x="2926" y="1734"/>
                  </a:lnTo>
                  <a:lnTo>
                    <a:pt x="2929" y="1730"/>
                  </a:lnTo>
                  <a:lnTo>
                    <a:pt x="2934" y="1728"/>
                  </a:lnTo>
                  <a:lnTo>
                    <a:pt x="2936" y="1726"/>
                  </a:lnTo>
                  <a:lnTo>
                    <a:pt x="2936" y="1722"/>
                  </a:lnTo>
                  <a:lnTo>
                    <a:pt x="2956" y="502"/>
                  </a:lnTo>
                  <a:lnTo>
                    <a:pt x="2966" y="0"/>
                  </a:lnTo>
                  <a:lnTo>
                    <a:pt x="2978" y="7"/>
                  </a:lnTo>
                  <a:lnTo>
                    <a:pt x="2993" y="13"/>
                  </a:lnTo>
                  <a:lnTo>
                    <a:pt x="3010" y="17"/>
                  </a:lnTo>
                  <a:lnTo>
                    <a:pt x="3027" y="22"/>
                  </a:lnTo>
                  <a:lnTo>
                    <a:pt x="3044" y="26"/>
                  </a:lnTo>
                  <a:lnTo>
                    <a:pt x="3061" y="31"/>
                  </a:lnTo>
                  <a:lnTo>
                    <a:pt x="3081" y="36"/>
                  </a:lnTo>
                  <a:lnTo>
                    <a:pt x="3095" y="41"/>
                  </a:lnTo>
                  <a:lnTo>
                    <a:pt x="3110" y="47"/>
                  </a:lnTo>
                  <a:lnTo>
                    <a:pt x="3125" y="53"/>
                  </a:lnTo>
                  <a:close/>
                </a:path>
              </a:pathLst>
            </a:custGeom>
            <a:solidFill>
              <a:srgbClr val="47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19517" name="Freeform 39">
              <a:extLst>
                <a:ext uri="{FF2B5EF4-FFF2-40B4-BE49-F238E27FC236}">
                  <a16:creationId xmlns:a16="http://schemas.microsoft.com/office/drawing/2014/main" id="{2568D02B-965C-4E5C-ACB3-6032ACC08A89}"/>
                </a:ext>
              </a:extLst>
            </p:cNvPr>
            <p:cNvSpPr>
              <a:spLocks/>
            </p:cNvSpPr>
            <p:nvPr/>
          </p:nvSpPr>
          <p:spPr bwMode="auto">
            <a:xfrm>
              <a:off x="3250" y="3749"/>
              <a:ext cx="1189" cy="426"/>
            </a:xfrm>
            <a:custGeom>
              <a:avLst/>
              <a:gdLst>
                <a:gd name="T0" fmla="*/ 299 w 1189"/>
                <a:gd name="T1" fmla="*/ 73 h 426"/>
                <a:gd name="T2" fmla="*/ 402 w 1189"/>
                <a:gd name="T3" fmla="*/ 97 h 426"/>
                <a:gd name="T4" fmla="*/ 510 w 1189"/>
                <a:gd name="T5" fmla="*/ 111 h 426"/>
                <a:gd name="T6" fmla="*/ 572 w 1189"/>
                <a:gd name="T7" fmla="*/ 115 h 426"/>
                <a:gd name="T8" fmla="*/ 527 w 1189"/>
                <a:gd name="T9" fmla="*/ 133 h 426"/>
                <a:gd name="T10" fmla="*/ 493 w 1189"/>
                <a:gd name="T11" fmla="*/ 151 h 426"/>
                <a:gd name="T12" fmla="*/ 478 w 1189"/>
                <a:gd name="T13" fmla="*/ 171 h 426"/>
                <a:gd name="T14" fmla="*/ 525 w 1189"/>
                <a:gd name="T15" fmla="*/ 182 h 426"/>
                <a:gd name="T16" fmla="*/ 572 w 1189"/>
                <a:gd name="T17" fmla="*/ 168 h 426"/>
                <a:gd name="T18" fmla="*/ 621 w 1189"/>
                <a:gd name="T19" fmla="*/ 153 h 426"/>
                <a:gd name="T20" fmla="*/ 701 w 1189"/>
                <a:gd name="T21" fmla="*/ 154 h 426"/>
                <a:gd name="T22" fmla="*/ 672 w 1189"/>
                <a:gd name="T23" fmla="*/ 163 h 426"/>
                <a:gd name="T24" fmla="*/ 638 w 1189"/>
                <a:gd name="T25" fmla="*/ 173 h 426"/>
                <a:gd name="T26" fmla="*/ 603 w 1189"/>
                <a:gd name="T27" fmla="*/ 181 h 426"/>
                <a:gd name="T28" fmla="*/ 574 w 1189"/>
                <a:gd name="T29" fmla="*/ 192 h 426"/>
                <a:gd name="T30" fmla="*/ 549 w 1189"/>
                <a:gd name="T31" fmla="*/ 205 h 426"/>
                <a:gd name="T32" fmla="*/ 535 w 1189"/>
                <a:gd name="T33" fmla="*/ 221 h 426"/>
                <a:gd name="T34" fmla="*/ 586 w 1189"/>
                <a:gd name="T35" fmla="*/ 237 h 426"/>
                <a:gd name="T36" fmla="*/ 665 w 1189"/>
                <a:gd name="T37" fmla="*/ 224 h 426"/>
                <a:gd name="T38" fmla="*/ 741 w 1189"/>
                <a:gd name="T39" fmla="*/ 201 h 426"/>
                <a:gd name="T40" fmla="*/ 895 w 1189"/>
                <a:gd name="T41" fmla="*/ 189 h 426"/>
                <a:gd name="T42" fmla="*/ 826 w 1189"/>
                <a:gd name="T43" fmla="*/ 199 h 426"/>
                <a:gd name="T44" fmla="*/ 743 w 1189"/>
                <a:gd name="T45" fmla="*/ 221 h 426"/>
                <a:gd name="T46" fmla="*/ 672 w 1189"/>
                <a:gd name="T47" fmla="*/ 250 h 426"/>
                <a:gd name="T48" fmla="*/ 721 w 1189"/>
                <a:gd name="T49" fmla="*/ 275 h 426"/>
                <a:gd name="T50" fmla="*/ 812 w 1189"/>
                <a:gd name="T51" fmla="*/ 258 h 426"/>
                <a:gd name="T52" fmla="*/ 902 w 1189"/>
                <a:gd name="T53" fmla="*/ 233 h 426"/>
                <a:gd name="T54" fmla="*/ 969 w 1189"/>
                <a:gd name="T55" fmla="*/ 226 h 426"/>
                <a:gd name="T56" fmla="*/ 966 w 1189"/>
                <a:gd name="T57" fmla="*/ 213 h 426"/>
                <a:gd name="T58" fmla="*/ 947 w 1189"/>
                <a:gd name="T59" fmla="*/ 201 h 426"/>
                <a:gd name="T60" fmla="*/ 920 w 1189"/>
                <a:gd name="T61" fmla="*/ 192 h 426"/>
                <a:gd name="T62" fmla="*/ 1015 w 1189"/>
                <a:gd name="T63" fmla="*/ 199 h 426"/>
                <a:gd name="T64" fmla="*/ 1098 w 1189"/>
                <a:gd name="T65" fmla="*/ 219 h 426"/>
                <a:gd name="T66" fmla="*/ 1162 w 1189"/>
                <a:gd name="T67" fmla="*/ 254 h 426"/>
                <a:gd name="T68" fmla="*/ 1189 w 1189"/>
                <a:gd name="T69" fmla="*/ 295 h 426"/>
                <a:gd name="T70" fmla="*/ 1172 w 1189"/>
                <a:gd name="T71" fmla="*/ 331 h 426"/>
                <a:gd name="T72" fmla="*/ 1130 w 1189"/>
                <a:gd name="T73" fmla="*/ 365 h 426"/>
                <a:gd name="T74" fmla="*/ 1059 w 1189"/>
                <a:gd name="T75" fmla="*/ 402 h 426"/>
                <a:gd name="T76" fmla="*/ 893 w 1189"/>
                <a:gd name="T77" fmla="*/ 426 h 426"/>
                <a:gd name="T78" fmla="*/ 704 w 1189"/>
                <a:gd name="T79" fmla="*/ 422 h 426"/>
                <a:gd name="T80" fmla="*/ 530 w 1189"/>
                <a:gd name="T81" fmla="*/ 407 h 426"/>
                <a:gd name="T82" fmla="*/ 393 w 1189"/>
                <a:gd name="T83" fmla="*/ 376 h 426"/>
                <a:gd name="T84" fmla="*/ 339 w 1189"/>
                <a:gd name="T85" fmla="*/ 311 h 426"/>
                <a:gd name="T86" fmla="*/ 299 w 1189"/>
                <a:gd name="T87" fmla="*/ 239 h 426"/>
                <a:gd name="T88" fmla="*/ 221 w 1189"/>
                <a:gd name="T89" fmla="*/ 232 h 426"/>
                <a:gd name="T90" fmla="*/ 128 w 1189"/>
                <a:gd name="T91" fmla="*/ 203 h 426"/>
                <a:gd name="T92" fmla="*/ 47 w 1189"/>
                <a:gd name="T93" fmla="*/ 167 h 426"/>
                <a:gd name="T94" fmla="*/ 0 w 1189"/>
                <a:gd name="T95" fmla="*/ 123 h 426"/>
                <a:gd name="T96" fmla="*/ 8 w 1189"/>
                <a:gd name="T97" fmla="*/ 83 h 426"/>
                <a:gd name="T98" fmla="*/ 30 w 1189"/>
                <a:gd name="T99" fmla="*/ 46 h 426"/>
                <a:gd name="T100" fmla="*/ 62 w 1189"/>
                <a:gd name="T101" fmla="*/ 11 h 426"/>
                <a:gd name="T102" fmla="*/ 106 w 1189"/>
                <a:gd name="T103" fmla="*/ 8 h 426"/>
                <a:gd name="T104" fmla="*/ 152 w 1189"/>
                <a:gd name="T105" fmla="*/ 25 h 426"/>
                <a:gd name="T106" fmla="*/ 201 w 1189"/>
                <a:gd name="T107" fmla="*/ 46 h 426"/>
                <a:gd name="T108" fmla="*/ 233 w 1189"/>
                <a:gd name="T109" fmla="*/ 57 h 42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1189"/>
                <a:gd name="T166" fmla="*/ 0 h 426"/>
                <a:gd name="T167" fmla="*/ 1189 w 1189"/>
                <a:gd name="T168" fmla="*/ 426 h 426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1189" h="426">
                  <a:moveTo>
                    <a:pt x="233" y="56"/>
                  </a:moveTo>
                  <a:lnTo>
                    <a:pt x="265" y="65"/>
                  </a:lnTo>
                  <a:lnTo>
                    <a:pt x="299" y="73"/>
                  </a:lnTo>
                  <a:lnTo>
                    <a:pt x="334" y="82"/>
                  </a:lnTo>
                  <a:lnTo>
                    <a:pt x="366" y="90"/>
                  </a:lnTo>
                  <a:lnTo>
                    <a:pt x="402" y="97"/>
                  </a:lnTo>
                  <a:lnTo>
                    <a:pt x="437" y="103"/>
                  </a:lnTo>
                  <a:lnTo>
                    <a:pt x="471" y="109"/>
                  </a:lnTo>
                  <a:lnTo>
                    <a:pt x="510" y="111"/>
                  </a:lnTo>
                  <a:lnTo>
                    <a:pt x="547" y="112"/>
                  </a:lnTo>
                  <a:lnTo>
                    <a:pt x="586" y="110"/>
                  </a:lnTo>
                  <a:lnTo>
                    <a:pt x="572" y="115"/>
                  </a:lnTo>
                  <a:lnTo>
                    <a:pt x="557" y="121"/>
                  </a:lnTo>
                  <a:lnTo>
                    <a:pt x="542" y="127"/>
                  </a:lnTo>
                  <a:lnTo>
                    <a:pt x="527" y="133"/>
                  </a:lnTo>
                  <a:lnTo>
                    <a:pt x="515" y="138"/>
                  </a:lnTo>
                  <a:lnTo>
                    <a:pt x="503" y="144"/>
                  </a:lnTo>
                  <a:lnTo>
                    <a:pt x="493" y="151"/>
                  </a:lnTo>
                  <a:lnTo>
                    <a:pt x="486" y="158"/>
                  </a:lnTo>
                  <a:lnTo>
                    <a:pt x="481" y="165"/>
                  </a:lnTo>
                  <a:lnTo>
                    <a:pt x="478" y="171"/>
                  </a:lnTo>
                  <a:lnTo>
                    <a:pt x="496" y="179"/>
                  </a:lnTo>
                  <a:lnTo>
                    <a:pt x="510" y="182"/>
                  </a:lnTo>
                  <a:lnTo>
                    <a:pt x="525" y="182"/>
                  </a:lnTo>
                  <a:lnTo>
                    <a:pt x="540" y="178"/>
                  </a:lnTo>
                  <a:lnTo>
                    <a:pt x="557" y="174"/>
                  </a:lnTo>
                  <a:lnTo>
                    <a:pt x="572" y="168"/>
                  </a:lnTo>
                  <a:lnTo>
                    <a:pt x="586" y="162"/>
                  </a:lnTo>
                  <a:lnTo>
                    <a:pt x="603" y="157"/>
                  </a:lnTo>
                  <a:lnTo>
                    <a:pt x="621" y="153"/>
                  </a:lnTo>
                  <a:lnTo>
                    <a:pt x="638" y="151"/>
                  </a:lnTo>
                  <a:lnTo>
                    <a:pt x="706" y="151"/>
                  </a:lnTo>
                  <a:lnTo>
                    <a:pt x="701" y="154"/>
                  </a:lnTo>
                  <a:lnTo>
                    <a:pt x="692" y="158"/>
                  </a:lnTo>
                  <a:lnTo>
                    <a:pt x="684" y="160"/>
                  </a:lnTo>
                  <a:lnTo>
                    <a:pt x="672" y="163"/>
                  </a:lnTo>
                  <a:lnTo>
                    <a:pt x="662" y="167"/>
                  </a:lnTo>
                  <a:lnTo>
                    <a:pt x="650" y="169"/>
                  </a:lnTo>
                  <a:lnTo>
                    <a:pt x="638" y="173"/>
                  </a:lnTo>
                  <a:lnTo>
                    <a:pt x="625" y="175"/>
                  </a:lnTo>
                  <a:lnTo>
                    <a:pt x="616" y="178"/>
                  </a:lnTo>
                  <a:lnTo>
                    <a:pt x="603" y="181"/>
                  </a:lnTo>
                  <a:lnTo>
                    <a:pt x="594" y="184"/>
                  </a:lnTo>
                  <a:lnTo>
                    <a:pt x="584" y="187"/>
                  </a:lnTo>
                  <a:lnTo>
                    <a:pt x="574" y="192"/>
                  </a:lnTo>
                  <a:lnTo>
                    <a:pt x="564" y="197"/>
                  </a:lnTo>
                  <a:lnTo>
                    <a:pt x="557" y="200"/>
                  </a:lnTo>
                  <a:lnTo>
                    <a:pt x="549" y="205"/>
                  </a:lnTo>
                  <a:lnTo>
                    <a:pt x="542" y="210"/>
                  </a:lnTo>
                  <a:lnTo>
                    <a:pt x="537" y="215"/>
                  </a:lnTo>
                  <a:lnTo>
                    <a:pt x="535" y="221"/>
                  </a:lnTo>
                  <a:lnTo>
                    <a:pt x="530" y="226"/>
                  </a:lnTo>
                  <a:lnTo>
                    <a:pt x="559" y="234"/>
                  </a:lnTo>
                  <a:lnTo>
                    <a:pt x="586" y="237"/>
                  </a:lnTo>
                  <a:lnTo>
                    <a:pt x="613" y="235"/>
                  </a:lnTo>
                  <a:lnTo>
                    <a:pt x="640" y="231"/>
                  </a:lnTo>
                  <a:lnTo>
                    <a:pt x="665" y="224"/>
                  </a:lnTo>
                  <a:lnTo>
                    <a:pt x="689" y="216"/>
                  </a:lnTo>
                  <a:lnTo>
                    <a:pt x="716" y="208"/>
                  </a:lnTo>
                  <a:lnTo>
                    <a:pt x="741" y="201"/>
                  </a:lnTo>
                  <a:lnTo>
                    <a:pt x="768" y="195"/>
                  </a:lnTo>
                  <a:lnTo>
                    <a:pt x="795" y="192"/>
                  </a:lnTo>
                  <a:lnTo>
                    <a:pt x="895" y="189"/>
                  </a:lnTo>
                  <a:lnTo>
                    <a:pt x="875" y="191"/>
                  </a:lnTo>
                  <a:lnTo>
                    <a:pt x="851" y="194"/>
                  </a:lnTo>
                  <a:lnTo>
                    <a:pt x="826" y="199"/>
                  </a:lnTo>
                  <a:lnTo>
                    <a:pt x="799" y="205"/>
                  </a:lnTo>
                  <a:lnTo>
                    <a:pt x="770" y="211"/>
                  </a:lnTo>
                  <a:lnTo>
                    <a:pt x="743" y="221"/>
                  </a:lnTo>
                  <a:lnTo>
                    <a:pt x="719" y="230"/>
                  </a:lnTo>
                  <a:lnTo>
                    <a:pt x="694" y="240"/>
                  </a:lnTo>
                  <a:lnTo>
                    <a:pt x="672" y="250"/>
                  </a:lnTo>
                  <a:lnTo>
                    <a:pt x="655" y="263"/>
                  </a:lnTo>
                  <a:lnTo>
                    <a:pt x="689" y="273"/>
                  </a:lnTo>
                  <a:lnTo>
                    <a:pt x="721" y="275"/>
                  </a:lnTo>
                  <a:lnTo>
                    <a:pt x="750" y="273"/>
                  </a:lnTo>
                  <a:lnTo>
                    <a:pt x="782" y="267"/>
                  </a:lnTo>
                  <a:lnTo>
                    <a:pt x="812" y="258"/>
                  </a:lnTo>
                  <a:lnTo>
                    <a:pt x="841" y="249"/>
                  </a:lnTo>
                  <a:lnTo>
                    <a:pt x="873" y="240"/>
                  </a:lnTo>
                  <a:lnTo>
                    <a:pt x="902" y="233"/>
                  </a:lnTo>
                  <a:lnTo>
                    <a:pt x="934" y="229"/>
                  </a:lnTo>
                  <a:lnTo>
                    <a:pt x="964" y="230"/>
                  </a:lnTo>
                  <a:lnTo>
                    <a:pt x="969" y="226"/>
                  </a:lnTo>
                  <a:lnTo>
                    <a:pt x="971" y="222"/>
                  </a:lnTo>
                  <a:lnTo>
                    <a:pt x="971" y="217"/>
                  </a:lnTo>
                  <a:lnTo>
                    <a:pt x="966" y="213"/>
                  </a:lnTo>
                  <a:lnTo>
                    <a:pt x="961" y="209"/>
                  </a:lnTo>
                  <a:lnTo>
                    <a:pt x="956" y="205"/>
                  </a:lnTo>
                  <a:lnTo>
                    <a:pt x="947" y="201"/>
                  </a:lnTo>
                  <a:lnTo>
                    <a:pt x="939" y="198"/>
                  </a:lnTo>
                  <a:lnTo>
                    <a:pt x="929" y="194"/>
                  </a:lnTo>
                  <a:lnTo>
                    <a:pt x="920" y="192"/>
                  </a:lnTo>
                  <a:lnTo>
                    <a:pt x="951" y="193"/>
                  </a:lnTo>
                  <a:lnTo>
                    <a:pt x="983" y="195"/>
                  </a:lnTo>
                  <a:lnTo>
                    <a:pt x="1015" y="199"/>
                  </a:lnTo>
                  <a:lnTo>
                    <a:pt x="1045" y="205"/>
                  </a:lnTo>
                  <a:lnTo>
                    <a:pt x="1072" y="211"/>
                  </a:lnTo>
                  <a:lnTo>
                    <a:pt x="1098" y="219"/>
                  </a:lnTo>
                  <a:lnTo>
                    <a:pt x="1123" y="230"/>
                  </a:lnTo>
                  <a:lnTo>
                    <a:pt x="1145" y="241"/>
                  </a:lnTo>
                  <a:lnTo>
                    <a:pt x="1162" y="254"/>
                  </a:lnTo>
                  <a:lnTo>
                    <a:pt x="1177" y="267"/>
                  </a:lnTo>
                  <a:lnTo>
                    <a:pt x="1187" y="281"/>
                  </a:lnTo>
                  <a:lnTo>
                    <a:pt x="1189" y="295"/>
                  </a:lnTo>
                  <a:lnTo>
                    <a:pt x="1187" y="307"/>
                  </a:lnTo>
                  <a:lnTo>
                    <a:pt x="1182" y="319"/>
                  </a:lnTo>
                  <a:lnTo>
                    <a:pt x="1172" y="331"/>
                  </a:lnTo>
                  <a:lnTo>
                    <a:pt x="1160" y="343"/>
                  </a:lnTo>
                  <a:lnTo>
                    <a:pt x="1145" y="353"/>
                  </a:lnTo>
                  <a:lnTo>
                    <a:pt x="1130" y="365"/>
                  </a:lnTo>
                  <a:lnTo>
                    <a:pt x="1118" y="375"/>
                  </a:lnTo>
                  <a:lnTo>
                    <a:pt x="1103" y="386"/>
                  </a:lnTo>
                  <a:lnTo>
                    <a:pt x="1059" y="402"/>
                  </a:lnTo>
                  <a:lnTo>
                    <a:pt x="1008" y="415"/>
                  </a:lnTo>
                  <a:lnTo>
                    <a:pt x="951" y="422"/>
                  </a:lnTo>
                  <a:lnTo>
                    <a:pt x="893" y="426"/>
                  </a:lnTo>
                  <a:lnTo>
                    <a:pt x="829" y="426"/>
                  </a:lnTo>
                  <a:lnTo>
                    <a:pt x="768" y="425"/>
                  </a:lnTo>
                  <a:lnTo>
                    <a:pt x="704" y="422"/>
                  </a:lnTo>
                  <a:lnTo>
                    <a:pt x="643" y="417"/>
                  </a:lnTo>
                  <a:lnTo>
                    <a:pt x="586" y="413"/>
                  </a:lnTo>
                  <a:lnTo>
                    <a:pt x="530" y="407"/>
                  </a:lnTo>
                  <a:lnTo>
                    <a:pt x="471" y="402"/>
                  </a:lnTo>
                  <a:lnTo>
                    <a:pt x="427" y="392"/>
                  </a:lnTo>
                  <a:lnTo>
                    <a:pt x="393" y="376"/>
                  </a:lnTo>
                  <a:lnTo>
                    <a:pt x="368" y="358"/>
                  </a:lnTo>
                  <a:lnTo>
                    <a:pt x="351" y="335"/>
                  </a:lnTo>
                  <a:lnTo>
                    <a:pt x="339" y="311"/>
                  </a:lnTo>
                  <a:lnTo>
                    <a:pt x="326" y="286"/>
                  </a:lnTo>
                  <a:lnTo>
                    <a:pt x="314" y="262"/>
                  </a:lnTo>
                  <a:lnTo>
                    <a:pt x="299" y="239"/>
                  </a:lnTo>
                  <a:lnTo>
                    <a:pt x="277" y="218"/>
                  </a:lnTo>
                  <a:lnTo>
                    <a:pt x="250" y="239"/>
                  </a:lnTo>
                  <a:lnTo>
                    <a:pt x="221" y="232"/>
                  </a:lnTo>
                  <a:lnTo>
                    <a:pt x="189" y="223"/>
                  </a:lnTo>
                  <a:lnTo>
                    <a:pt x="157" y="214"/>
                  </a:lnTo>
                  <a:lnTo>
                    <a:pt x="128" y="203"/>
                  </a:lnTo>
                  <a:lnTo>
                    <a:pt x="98" y="192"/>
                  </a:lnTo>
                  <a:lnTo>
                    <a:pt x="71" y="179"/>
                  </a:lnTo>
                  <a:lnTo>
                    <a:pt x="47" y="167"/>
                  </a:lnTo>
                  <a:lnTo>
                    <a:pt x="27" y="153"/>
                  </a:lnTo>
                  <a:lnTo>
                    <a:pt x="13" y="138"/>
                  </a:lnTo>
                  <a:lnTo>
                    <a:pt x="0" y="123"/>
                  </a:lnTo>
                  <a:lnTo>
                    <a:pt x="0" y="110"/>
                  </a:lnTo>
                  <a:lnTo>
                    <a:pt x="3" y="97"/>
                  </a:lnTo>
                  <a:lnTo>
                    <a:pt x="8" y="83"/>
                  </a:lnTo>
                  <a:lnTo>
                    <a:pt x="13" y="71"/>
                  </a:lnTo>
                  <a:lnTo>
                    <a:pt x="20" y="58"/>
                  </a:lnTo>
                  <a:lnTo>
                    <a:pt x="30" y="46"/>
                  </a:lnTo>
                  <a:lnTo>
                    <a:pt x="40" y="34"/>
                  </a:lnTo>
                  <a:lnTo>
                    <a:pt x="49" y="23"/>
                  </a:lnTo>
                  <a:lnTo>
                    <a:pt x="62" y="11"/>
                  </a:lnTo>
                  <a:lnTo>
                    <a:pt x="74" y="0"/>
                  </a:lnTo>
                  <a:lnTo>
                    <a:pt x="91" y="3"/>
                  </a:lnTo>
                  <a:lnTo>
                    <a:pt x="106" y="8"/>
                  </a:lnTo>
                  <a:lnTo>
                    <a:pt x="121" y="13"/>
                  </a:lnTo>
                  <a:lnTo>
                    <a:pt x="138" y="19"/>
                  </a:lnTo>
                  <a:lnTo>
                    <a:pt x="152" y="25"/>
                  </a:lnTo>
                  <a:lnTo>
                    <a:pt x="170" y="32"/>
                  </a:lnTo>
                  <a:lnTo>
                    <a:pt x="184" y="39"/>
                  </a:lnTo>
                  <a:lnTo>
                    <a:pt x="201" y="46"/>
                  </a:lnTo>
                  <a:lnTo>
                    <a:pt x="216" y="51"/>
                  </a:lnTo>
                  <a:lnTo>
                    <a:pt x="233" y="57"/>
                  </a:lnTo>
                  <a:lnTo>
                    <a:pt x="233" y="56"/>
                  </a:lnTo>
                  <a:close/>
                </a:path>
              </a:pathLst>
            </a:custGeom>
            <a:solidFill>
              <a:srgbClr val="B347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19518" name="Freeform 40">
              <a:extLst>
                <a:ext uri="{FF2B5EF4-FFF2-40B4-BE49-F238E27FC236}">
                  <a16:creationId xmlns:a16="http://schemas.microsoft.com/office/drawing/2014/main" id="{910E63F8-7126-49E0-BF3B-68ED8199E5B8}"/>
                </a:ext>
              </a:extLst>
            </p:cNvPr>
            <p:cNvSpPr>
              <a:spLocks/>
            </p:cNvSpPr>
            <p:nvPr/>
          </p:nvSpPr>
          <p:spPr bwMode="auto">
            <a:xfrm>
              <a:off x="3412" y="3749"/>
              <a:ext cx="47" cy="15"/>
            </a:xfrm>
            <a:custGeom>
              <a:avLst/>
              <a:gdLst>
                <a:gd name="T0" fmla="*/ 44 w 47"/>
                <a:gd name="T1" fmla="*/ 0 h 15"/>
                <a:gd name="T2" fmla="*/ 47 w 47"/>
                <a:gd name="T3" fmla="*/ 6 h 15"/>
                <a:gd name="T4" fmla="*/ 42 w 47"/>
                <a:gd name="T5" fmla="*/ 10 h 15"/>
                <a:gd name="T6" fmla="*/ 37 w 47"/>
                <a:gd name="T7" fmla="*/ 13 h 15"/>
                <a:gd name="T8" fmla="*/ 30 w 47"/>
                <a:gd name="T9" fmla="*/ 15 h 15"/>
                <a:gd name="T10" fmla="*/ 22 w 47"/>
                <a:gd name="T11" fmla="*/ 15 h 15"/>
                <a:gd name="T12" fmla="*/ 15 w 47"/>
                <a:gd name="T13" fmla="*/ 15 h 15"/>
                <a:gd name="T14" fmla="*/ 10 w 47"/>
                <a:gd name="T15" fmla="*/ 13 h 15"/>
                <a:gd name="T16" fmla="*/ 3 w 47"/>
                <a:gd name="T17" fmla="*/ 9 h 15"/>
                <a:gd name="T18" fmla="*/ 0 w 47"/>
                <a:gd name="T19" fmla="*/ 6 h 15"/>
                <a:gd name="T20" fmla="*/ 0 w 47"/>
                <a:gd name="T21" fmla="*/ 0 h 15"/>
                <a:gd name="T22" fmla="*/ 44 w 47"/>
                <a:gd name="T23" fmla="*/ 0 h 15"/>
                <a:gd name="T24" fmla="*/ 44 w 47"/>
                <a:gd name="T25" fmla="*/ 0 h 15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47"/>
                <a:gd name="T40" fmla="*/ 0 h 15"/>
                <a:gd name="T41" fmla="*/ 47 w 47"/>
                <a:gd name="T42" fmla="*/ 15 h 15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47" h="15">
                  <a:moveTo>
                    <a:pt x="44" y="0"/>
                  </a:moveTo>
                  <a:lnTo>
                    <a:pt x="47" y="6"/>
                  </a:lnTo>
                  <a:lnTo>
                    <a:pt x="42" y="10"/>
                  </a:lnTo>
                  <a:lnTo>
                    <a:pt x="37" y="13"/>
                  </a:lnTo>
                  <a:lnTo>
                    <a:pt x="30" y="15"/>
                  </a:lnTo>
                  <a:lnTo>
                    <a:pt x="22" y="15"/>
                  </a:lnTo>
                  <a:lnTo>
                    <a:pt x="15" y="15"/>
                  </a:lnTo>
                  <a:lnTo>
                    <a:pt x="10" y="13"/>
                  </a:lnTo>
                  <a:lnTo>
                    <a:pt x="3" y="9"/>
                  </a:lnTo>
                  <a:lnTo>
                    <a:pt x="0" y="6"/>
                  </a:lnTo>
                  <a:lnTo>
                    <a:pt x="0" y="0"/>
                  </a:lnTo>
                  <a:lnTo>
                    <a:pt x="44" y="0"/>
                  </a:lnTo>
                  <a:close/>
                </a:path>
              </a:pathLst>
            </a:custGeom>
            <a:solidFill>
              <a:srgbClr val="FF00B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19519" name="Freeform 41">
              <a:extLst>
                <a:ext uri="{FF2B5EF4-FFF2-40B4-BE49-F238E27FC236}">
                  <a16:creationId xmlns:a16="http://schemas.microsoft.com/office/drawing/2014/main" id="{B359BB92-7614-42A8-A1BD-78B5C497DB55}"/>
                </a:ext>
              </a:extLst>
            </p:cNvPr>
            <p:cNvSpPr>
              <a:spLocks/>
            </p:cNvSpPr>
            <p:nvPr/>
          </p:nvSpPr>
          <p:spPr bwMode="auto">
            <a:xfrm>
              <a:off x="3491" y="3749"/>
              <a:ext cx="115" cy="54"/>
            </a:xfrm>
            <a:custGeom>
              <a:avLst/>
              <a:gdLst>
                <a:gd name="T0" fmla="*/ 112 w 115"/>
                <a:gd name="T1" fmla="*/ 0 h 54"/>
                <a:gd name="T2" fmla="*/ 115 w 115"/>
                <a:gd name="T3" fmla="*/ 6 h 54"/>
                <a:gd name="T4" fmla="*/ 115 w 115"/>
                <a:gd name="T5" fmla="*/ 11 h 54"/>
                <a:gd name="T6" fmla="*/ 112 w 115"/>
                <a:gd name="T7" fmla="*/ 17 h 54"/>
                <a:gd name="T8" fmla="*/ 107 w 115"/>
                <a:gd name="T9" fmla="*/ 23 h 54"/>
                <a:gd name="T10" fmla="*/ 100 w 115"/>
                <a:gd name="T11" fmla="*/ 29 h 54"/>
                <a:gd name="T12" fmla="*/ 93 w 115"/>
                <a:gd name="T13" fmla="*/ 34 h 54"/>
                <a:gd name="T14" fmla="*/ 85 w 115"/>
                <a:gd name="T15" fmla="*/ 39 h 54"/>
                <a:gd name="T16" fmla="*/ 76 w 115"/>
                <a:gd name="T17" fmla="*/ 45 h 54"/>
                <a:gd name="T18" fmla="*/ 68 w 115"/>
                <a:gd name="T19" fmla="*/ 49 h 54"/>
                <a:gd name="T20" fmla="*/ 61 w 115"/>
                <a:gd name="T21" fmla="*/ 54 h 54"/>
                <a:gd name="T22" fmla="*/ 49 w 115"/>
                <a:gd name="T23" fmla="*/ 51 h 54"/>
                <a:gd name="T24" fmla="*/ 36 w 115"/>
                <a:gd name="T25" fmla="*/ 48 h 54"/>
                <a:gd name="T26" fmla="*/ 24 w 115"/>
                <a:gd name="T27" fmla="*/ 45 h 54"/>
                <a:gd name="T28" fmla="*/ 14 w 115"/>
                <a:gd name="T29" fmla="*/ 40 h 54"/>
                <a:gd name="T30" fmla="*/ 7 w 115"/>
                <a:gd name="T31" fmla="*/ 35 h 54"/>
                <a:gd name="T32" fmla="*/ 2 w 115"/>
                <a:gd name="T33" fmla="*/ 30 h 54"/>
                <a:gd name="T34" fmla="*/ 0 w 115"/>
                <a:gd name="T35" fmla="*/ 24 h 54"/>
                <a:gd name="T36" fmla="*/ 0 w 115"/>
                <a:gd name="T37" fmla="*/ 17 h 54"/>
                <a:gd name="T38" fmla="*/ 5 w 115"/>
                <a:gd name="T39" fmla="*/ 11 h 54"/>
                <a:gd name="T40" fmla="*/ 9 w 115"/>
                <a:gd name="T41" fmla="*/ 3 h 54"/>
                <a:gd name="T42" fmla="*/ 19 w 115"/>
                <a:gd name="T43" fmla="*/ 2 h 54"/>
                <a:gd name="T44" fmla="*/ 29 w 115"/>
                <a:gd name="T45" fmla="*/ 1 h 54"/>
                <a:gd name="T46" fmla="*/ 39 w 115"/>
                <a:gd name="T47" fmla="*/ 0 h 54"/>
                <a:gd name="T48" fmla="*/ 49 w 115"/>
                <a:gd name="T49" fmla="*/ 0 h 54"/>
                <a:gd name="T50" fmla="*/ 61 w 115"/>
                <a:gd name="T51" fmla="*/ 0 h 54"/>
                <a:gd name="T52" fmla="*/ 71 w 115"/>
                <a:gd name="T53" fmla="*/ 0 h 54"/>
                <a:gd name="T54" fmla="*/ 83 w 115"/>
                <a:gd name="T55" fmla="*/ 0 h 54"/>
                <a:gd name="T56" fmla="*/ 93 w 115"/>
                <a:gd name="T57" fmla="*/ 0 h 54"/>
                <a:gd name="T58" fmla="*/ 103 w 115"/>
                <a:gd name="T59" fmla="*/ 0 h 54"/>
                <a:gd name="T60" fmla="*/ 112 w 115"/>
                <a:gd name="T61" fmla="*/ 0 h 54"/>
                <a:gd name="T62" fmla="*/ 112 w 115"/>
                <a:gd name="T63" fmla="*/ 0 h 54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115"/>
                <a:gd name="T97" fmla="*/ 0 h 54"/>
                <a:gd name="T98" fmla="*/ 115 w 115"/>
                <a:gd name="T99" fmla="*/ 54 h 54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115" h="54">
                  <a:moveTo>
                    <a:pt x="112" y="0"/>
                  </a:moveTo>
                  <a:lnTo>
                    <a:pt x="115" y="6"/>
                  </a:lnTo>
                  <a:lnTo>
                    <a:pt x="115" y="11"/>
                  </a:lnTo>
                  <a:lnTo>
                    <a:pt x="112" y="17"/>
                  </a:lnTo>
                  <a:lnTo>
                    <a:pt x="107" y="23"/>
                  </a:lnTo>
                  <a:lnTo>
                    <a:pt x="100" y="29"/>
                  </a:lnTo>
                  <a:lnTo>
                    <a:pt x="93" y="34"/>
                  </a:lnTo>
                  <a:lnTo>
                    <a:pt x="85" y="39"/>
                  </a:lnTo>
                  <a:lnTo>
                    <a:pt x="76" y="45"/>
                  </a:lnTo>
                  <a:lnTo>
                    <a:pt x="68" y="49"/>
                  </a:lnTo>
                  <a:lnTo>
                    <a:pt x="61" y="54"/>
                  </a:lnTo>
                  <a:lnTo>
                    <a:pt x="49" y="51"/>
                  </a:lnTo>
                  <a:lnTo>
                    <a:pt x="36" y="48"/>
                  </a:lnTo>
                  <a:lnTo>
                    <a:pt x="24" y="45"/>
                  </a:lnTo>
                  <a:lnTo>
                    <a:pt x="14" y="40"/>
                  </a:lnTo>
                  <a:lnTo>
                    <a:pt x="7" y="35"/>
                  </a:lnTo>
                  <a:lnTo>
                    <a:pt x="2" y="30"/>
                  </a:lnTo>
                  <a:lnTo>
                    <a:pt x="0" y="24"/>
                  </a:lnTo>
                  <a:lnTo>
                    <a:pt x="0" y="17"/>
                  </a:lnTo>
                  <a:lnTo>
                    <a:pt x="5" y="11"/>
                  </a:lnTo>
                  <a:lnTo>
                    <a:pt x="9" y="3"/>
                  </a:lnTo>
                  <a:lnTo>
                    <a:pt x="19" y="2"/>
                  </a:lnTo>
                  <a:lnTo>
                    <a:pt x="29" y="1"/>
                  </a:lnTo>
                  <a:lnTo>
                    <a:pt x="39" y="0"/>
                  </a:lnTo>
                  <a:lnTo>
                    <a:pt x="49" y="0"/>
                  </a:lnTo>
                  <a:lnTo>
                    <a:pt x="61" y="0"/>
                  </a:lnTo>
                  <a:lnTo>
                    <a:pt x="71" y="0"/>
                  </a:lnTo>
                  <a:lnTo>
                    <a:pt x="83" y="0"/>
                  </a:lnTo>
                  <a:lnTo>
                    <a:pt x="93" y="0"/>
                  </a:lnTo>
                  <a:lnTo>
                    <a:pt x="103" y="0"/>
                  </a:lnTo>
                  <a:lnTo>
                    <a:pt x="112" y="0"/>
                  </a:lnTo>
                  <a:close/>
                </a:path>
              </a:pathLst>
            </a:custGeom>
            <a:solidFill>
              <a:srgbClr val="B3D9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19520" name="Freeform 42">
              <a:extLst>
                <a:ext uri="{FF2B5EF4-FFF2-40B4-BE49-F238E27FC236}">
                  <a16:creationId xmlns:a16="http://schemas.microsoft.com/office/drawing/2014/main" id="{C4795E44-A7B0-4F95-AF29-B352EBD3D1F5}"/>
                </a:ext>
              </a:extLst>
            </p:cNvPr>
            <p:cNvSpPr>
              <a:spLocks/>
            </p:cNvSpPr>
            <p:nvPr/>
          </p:nvSpPr>
          <p:spPr bwMode="auto">
            <a:xfrm>
              <a:off x="3613" y="3749"/>
              <a:ext cx="152" cy="81"/>
            </a:xfrm>
            <a:custGeom>
              <a:avLst/>
              <a:gdLst>
                <a:gd name="T0" fmla="*/ 152 w 152"/>
                <a:gd name="T1" fmla="*/ 3 h 81"/>
                <a:gd name="T2" fmla="*/ 142 w 152"/>
                <a:gd name="T3" fmla="*/ 13 h 81"/>
                <a:gd name="T4" fmla="*/ 133 w 152"/>
                <a:gd name="T5" fmla="*/ 23 h 81"/>
                <a:gd name="T6" fmla="*/ 128 w 152"/>
                <a:gd name="T7" fmla="*/ 34 h 81"/>
                <a:gd name="T8" fmla="*/ 120 w 152"/>
                <a:gd name="T9" fmla="*/ 47 h 81"/>
                <a:gd name="T10" fmla="*/ 113 w 152"/>
                <a:gd name="T11" fmla="*/ 58 h 81"/>
                <a:gd name="T12" fmla="*/ 106 w 152"/>
                <a:gd name="T13" fmla="*/ 69 h 81"/>
                <a:gd name="T14" fmla="*/ 93 w 152"/>
                <a:gd name="T15" fmla="*/ 77 h 81"/>
                <a:gd name="T16" fmla="*/ 79 w 152"/>
                <a:gd name="T17" fmla="*/ 81 h 81"/>
                <a:gd name="T18" fmla="*/ 57 w 152"/>
                <a:gd name="T19" fmla="*/ 81 h 81"/>
                <a:gd name="T20" fmla="*/ 27 w 152"/>
                <a:gd name="T21" fmla="*/ 78 h 81"/>
                <a:gd name="T22" fmla="*/ 10 w 152"/>
                <a:gd name="T23" fmla="*/ 71 h 81"/>
                <a:gd name="T24" fmla="*/ 0 w 152"/>
                <a:gd name="T25" fmla="*/ 63 h 81"/>
                <a:gd name="T26" fmla="*/ 0 w 152"/>
                <a:gd name="T27" fmla="*/ 56 h 81"/>
                <a:gd name="T28" fmla="*/ 5 w 152"/>
                <a:gd name="T29" fmla="*/ 48 h 81"/>
                <a:gd name="T30" fmla="*/ 17 w 152"/>
                <a:gd name="T31" fmla="*/ 40 h 81"/>
                <a:gd name="T32" fmla="*/ 30 w 152"/>
                <a:gd name="T33" fmla="*/ 32 h 81"/>
                <a:gd name="T34" fmla="*/ 42 w 152"/>
                <a:gd name="T35" fmla="*/ 25 h 81"/>
                <a:gd name="T36" fmla="*/ 54 w 152"/>
                <a:gd name="T37" fmla="*/ 17 h 81"/>
                <a:gd name="T38" fmla="*/ 61 w 152"/>
                <a:gd name="T39" fmla="*/ 9 h 81"/>
                <a:gd name="T40" fmla="*/ 64 w 152"/>
                <a:gd name="T41" fmla="*/ 0 h 81"/>
                <a:gd name="T42" fmla="*/ 152 w 152"/>
                <a:gd name="T43" fmla="*/ 3 h 81"/>
                <a:gd name="T44" fmla="*/ 152 w 152"/>
                <a:gd name="T45" fmla="*/ 3 h 81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152"/>
                <a:gd name="T70" fmla="*/ 0 h 81"/>
                <a:gd name="T71" fmla="*/ 152 w 152"/>
                <a:gd name="T72" fmla="*/ 81 h 81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152" h="81">
                  <a:moveTo>
                    <a:pt x="152" y="3"/>
                  </a:moveTo>
                  <a:lnTo>
                    <a:pt x="142" y="13"/>
                  </a:lnTo>
                  <a:lnTo>
                    <a:pt x="133" y="23"/>
                  </a:lnTo>
                  <a:lnTo>
                    <a:pt x="128" y="34"/>
                  </a:lnTo>
                  <a:lnTo>
                    <a:pt x="120" y="47"/>
                  </a:lnTo>
                  <a:lnTo>
                    <a:pt x="113" y="58"/>
                  </a:lnTo>
                  <a:lnTo>
                    <a:pt x="106" y="69"/>
                  </a:lnTo>
                  <a:lnTo>
                    <a:pt x="93" y="77"/>
                  </a:lnTo>
                  <a:lnTo>
                    <a:pt x="79" y="81"/>
                  </a:lnTo>
                  <a:lnTo>
                    <a:pt x="57" y="81"/>
                  </a:lnTo>
                  <a:lnTo>
                    <a:pt x="27" y="78"/>
                  </a:lnTo>
                  <a:lnTo>
                    <a:pt x="10" y="71"/>
                  </a:lnTo>
                  <a:lnTo>
                    <a:pt x="0" y="63"/>
                  </a:lnTo>
                  <a:lnTo>
                    <a:pt x="0" y="56"/>
                  </a:lnTo>
                  <a:lnTo>
                    <a:pt x="5" y="48"/>
                  </a:lnTo>
                  <a:lnTo>
                    <a:pt x="17" y="40"/>
                  </a:lnTo>
                  <a:lnTo>
                    <a:pt x="30" y="32"/>
                  </a:lnTo>
                  <a:lnTo>
                    <a:pt x="42" y="25"/>
                  </a:lnTo>
                  <a:lnTo>
                    <a:pt x="54" y="17"/>
                  </a:lnTo>
                  <a:lnTo>
                    <a:pt x="61" y="9"/>
                  </a:lnTo>
                  <a:lnTo>
                    <a:pt x="64" y="0"/>
                  </a:lnTo>
                  <a:lnTo>
                    <a:pt x="152" y="3"/>
                  </a:lnTo>
                  <a:close/>
                </a:path>
              </a:pathLst>
            </a:custGeom>
            <a:solidFill>
              <a:srgbClr val="FF00B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19521" name="Freeform 43">
              <a:extLst>
                <a:ext uri="{FF2B5EF4-FFF2-40B4-BE49-F238E27FC236}">
                  <a16:creationId xmlns:a16="http://schemas.microsoft.com/office/drawing/2014/main" id="{5C633F2D-C5FD-4578-8EAB-824580C1CC65}"/>
                </a:ext>
              </a:extLst>
            </p:cNvPr>
            <p:cNvSpPr>
              <a:spLocks/>
            </p:cNvSpPr>
            <p:nvPr/>
          </p:nvSpPr>
          <p:spPr bwMode="auto">
            <a:xfrm>
              <a:off x="3748" y="3746"/>
              <a:ext cx="176" cy="100"/>
            </a:xfrm>
            <a:custGeom>
              <a:avLst/>
              <a:gdLst>
                <a:gd name="T0" fmla="*/ 176 w 176"/>
                <a:gd name="T1" fmla="*/ 6 h 100"/>
                <a:gd name="T2" fmla="*/ 159 w 176"/>
                <a:gd name="T3" fmla="*/ 18 h 100"/>
                <a:gd name="T4" fmla="*/ 147 w 176"/>
                <a:gd name="T5" fmla="*/ 32 h 100"/>
                <a:gd name="T6" fmla="*/ 137 w 176"/>
                <a:gd name="T7" fmla="*/ 46 h 100"/>
                <a:gd name="T8" fmla="*/ 130 w 176"/>
                <a:gd name="T9" fmla="*/ 61 h 100"/>
                <a:gd name="T10" fmla="*/ 120 w 176"/>
                <a:gd name="T11" fmla="*/ 75 h 100"/>
                <a:gd name="T12" fmla="*/ 108 w 176"/>
                <a:gd name="T13" fmla="*/ 86 h 100"/>
                <a:gd name="T14" fmla="*/ 91 w 176"/>
                <a:gd name="T15" fmla="*/ 96 h 100"/>
                <a:gd name="T16" fmla="*/ 69 w 176"/>
                <a:gd name="T17" fmla="*/ 100 h 100"/>
                <a:gd name="T18" fmla="*/ 39 w 176"/>
                <a:gd name="T19" fmla="*/ 99 h 100"/>
                <a:gd name="T20" fmla="*/ 0 w 176"/>
                <a:gd name="T21" fmla="*/ 92 h 100"/>
                <a:gd name="T22" fmla="*/ 12 w 176"/>
                <a:gd name="T23" fmla="*/ 81 h 100"/>
                <a:gd name="T24" fmla="*/ 22 w 176"/>
                <a:gd name="T25" fmla="*/ 67 h 100"/>
                <a:gd name="T26" fmla="*/ 32 w 176"/>
                <a:gd name="T27" fmla="*/ 53 h 100"/>
                <a:gd name="T28" fmla="*/ 42 w 176"/>
                <a:gd name="T29" fmla="*/ 38 h 100"/>
                <a:gd name="T30" fmla="*/ 51 w 176"/>
                <a:gd name="T31" fmla="*/ 25 h 100"/>
                <a:gd name="T32" fmla="*/ 66 w 176"/>
                <a:gd name="T33" fmla="*/ 13 h 100"/>
                <a:gd name="T34" fmla="*/ 86 w 176"/>
                <a:gd name="T35" fmla="*/ 4 h 100"/>
                <a:gd name="T36" fmla="*/ 108 w 176"/>
                <a:gd name="T37" fmla="*/ 0 h 100"/>
                <a:gd name="T38" fmla="*/ 140 w 176"/>
                <a:gd name="T39" fmla="*/ 1 h 100"/>
                <a:gd name="T40" fmla="*/ 176 w 176"/>
                <a:gd name="T41" fmla="*/ 6 h 100"/>
                <a:gd name="T42" fmla="*/ 176 w 176"/>
                <a:gd name="T43" fmla="*/ 6 h 100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176"/>
                <a:gd name="T67" fmla="*/ 0 h 100"/>
                <a:gd name="T68" fmla="*/ 176 w 176"/>
                <a:gd name="T69" fmla="*/ 100 h 100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176" h="100">
                  <a:moveTo>
                    <a:pt x="176" y="6"/>
                  </a:moveTo>
                  <a:lnTo>
                    <a:pt x="159" y="18"/>
                  </a:lnTo>
                  <a:lnTo>
                    <a:pt x="147" y="32"/>
                  </a:lnTo>
                  <a:lnTo>
                    <a:pt x="137" y="46"/>
                  </a:lnTo>
                  <a:lnTo>
                    <a:pt x="130" y="61"/>
                  </a:lnTo>
                  <a:lnTo>
                    <a:pt x="120" y="75"/>
                  </a:lnTo>
                  <a:lnTo>
                    <a:pt x="108" y="86"/>
                  </a:lnTo>
                  <a:lnTo>
                    <a:pt x="91" y="96"/>
                  </a:lnTo>
                  <a:lnTo>
                    <a:pt x="69" y="100"/>
                  </a:lnTo>
                  <a:lnTo>
                    <a:pt x="39" y="99"/>
                  </a:lnTo>
                  <a:lnTo>
                    <a:pt x="0" y="92"/>
                  </a:lnTo>
                  <a:lnTo>
                    <a:pt x="12" y="81"/>
                  </a:lnTo>
                  <a:lnTo>
                    <a:pt x="22" y="67"/>
                  </a:lnTo>
                  <a:lnTo>
                    <a:pt x="32" y="53"/>
                  </a:lnTo>
                  <a:lnTo>
                    <a:pt x="42" y="38"/>
                  </a:lnTo>
                  <a:lnTo>
                    <a:pt x="51" y="25"/>
                  </a:lnTo>
                  <a:lnTo>
                    <a:pt x="66" y="13"/>
                  </a:lnTo>
                  <a:lnTo>
                    <a:pt x="86" y="4"/>
                  </a:lnTo>
                  <a:lnTo>
                    <a:pt x="108" y="0"/>
                  </a:lnTo>
                  <a:lnTo>
                    <a:pt x="140" y="1"/>
                  </a:lnTo>
                  <a:lnTo>
                    <a:pt x="176" y="6"/>
                  </a:lnTo>
                  <a:close/>
                </a:path>
              </a:pathLst>
            </a:custGeom>
            <a:solidFill>
              <a:srgbClr val="B3D9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19522" name="Freeform 44">
              <a:extLst>
                <a:ext uri="{FF2B5EF4-FFF2-40B4-BE49-F238E27FC236}">
                  <a16:creationId xmlns:a16="http://schemas.microsoft.com/office/drawing/2014/main" id="{CA1E8EC7-3F62-4423-BAD1-49F7EFD2DA8A}"/>
                </a:ext>
              </a:extLst>
            </p:cNvPr>
            <p:cNvSpPr>
              <a:spLocks/>
            </p:cNvSpPr>
            <p:nvPr/>
          </p:nvSpPr>
          <p:spPr bwMode="auto">
            <a:xfrm>
              <a:off x="3905" y="3744"/>
              <a:ext cx="152" cy="100"/>
            </a:xfrm>
            <a:custGeom>
              <a:avLst/>
              <a:gdLst>
                <a:gd name="T0" fmla="*/ 149 w 152"/>
                <a:gd name="T1" fmla="*/ 8 h 100"/>
                <a:gd name="T2" fmla="*/ 137 w 152"/>
                <a:gd name="T3" fmla="*/ 19 h 100"/>
                <a:gd name="T4" fmla="*/ 127 w 152"/>
                <a:gd name="T5" fmla="*/ 30 h 100"/>
                <a:gd name="T6" fmla="*/ 120 w 152"/>
                <a:gd name="T7" fmla="*/ 43 h 100"/>
                <a:gd name="T8" fmla="*/ 113 w 152"/>
                <a:gd name="T9" fmla="*/ 55 h 100"/>
                <a:gd name="T10" fmla="*/ 103 w 152"/>
                <a:gd name="T11" fmla="*/ 67 h 100"/>
                <a:gd name="T12" fmla="*/ 93 w 152"/>
                <a:gd name="T13" fmla="*/ 78 h 100"/>
                <a:gd name="T14" fmla="*/ 81 w 152"/>
                <a:gd name="T15" fmla="*/ 88 h 100"/>
                <a:gd name="T16" fmla="*/ 61 w 152"/>
                <a:gd name="T17" fmla="*/ 95 h 100"/>
                <a:gd name="T18" fmla="*/ 34 w 152"/>
                <a:gd name="T19" fmla="*/ 99 h 100"/>
                <a:gd name="T20" fmla="*/ 0 w 152"/>
                <a:gd name="T21" fmla="*/ 100 h 100"/>
                <a:gd name="T22" fmla="*/ 10 w 152"/>
                <a:gd name="T23" fmla="*/ 87 h 100"/>
                <a:gd name="T24" fmla="*/ 17 w 152"/>
                <a:gd name="T25" fmla="*/ 74 h 100"/>
                <a:gd name="T26" fmla="*/ 24 w 152"/>
                <a:gd name="T27" fmla="*/ 58 h 100"/>
                <a:gd name="T28" fmla="*/ 32 w 152"/>
                <a:gd name="T29" fmla="*/ 42 h 100"/>
                <a:gd name="T30" fmla="*/ 42 w 152"/>
                <a:gd name="T31" fmla="*/ 27 h 100"/>
                <a:gd name="T32" fmla="*/ 54 w 152"/>
                <a:gd name="T33" fmla="*/ 14 h 100"/>
                <a:gd name="T34" fmla="*/ 71 w 152"/>
                <a:gd name="T35" fmla="*/ 5 h 100"/>
                <a:gd name="T36" fmla="*/ 93 w 152"/>
                <a:gd name="T37" fmla="*/ 0 h 100"/>
                <a:gd name="T38" fmla="*/ 117 w 152"/>
                <a:gd name="T39" fmla="*/ 0 h 100"/>
                <a:gd name="T40" fmla="*/ 152 w 152"/>
                <a:gd name="T41" fmla="*/ 8 h 100"/>
                <a:gd name="T42" fmla="*/ 152 w 152"/>
                <a:gd name="T43" fmla="*/ 8 h 100"/>
                <a:gd name="T44" fmla="*/ 149 w 152"/>
                <a:gd name="T45" fmla="*/ 8 h 100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152"/>
                <a:gd name="T70" fmla="*/ 0 h 100"/>
                <a:gd name="T71" fmla="*/ 152 w 152"/>
                <a:gd name="T72" fmla="*/ 100 h 100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152" h="100">
                  <a:moveTo>
                    <a:pt x="149" y="8"/>
                  </a:moveTo>
                  <a:lnTo>
                    <a:pt x="137" y="19"/>
                  </a:lnTo>
                  <a:lnTo>
                    <a:pt x="127" y="30"/>
                  </a:lnTo>
                  <a:lnTo>
                    <a:pt x="120" y="43"/>
                  </a:lnTo>
                  <a:lnTo>
                    <a:pt x="113" y="55"/>
                  </a:lnTo>
                  <a:lnTo>
                    <a:pt x="103" y="67"/>
                  </a:lnTo>
                  <a:lnTo>
                    <a:pt x="93" y="78"/>
                  </a:lnTo>
                  <a:lnTo>
                    <a:pt x="81" y="88"/>
                  </a:lnTo>
                  <a:lnTo>
                    <a:pt x="61" y="95"/>
                  </a:lnTo>
                  <a:lnTo>
                    <a:pt x="34" y="99"/>
                  </a:lnTo>
                  <a:lnTo>
                    <a:pt x="0" y="100"/>
                  </a:lnTo>
                  <a:lnTo>
                    <a:pt x="10" y="87"/>
                  </a:lnTo>
                  <a:lnTo>
                    <a:pt x="17" y="74"/>
                  </a:lnTo>
                  <a:lnTo>
                    <a:pt x="24" y="58"/>
                  </a:lnTo>
                  <a:lnTo>
                    <a:pt x="32" y="42"/>
                  </a:lnTo>
                  <a:lnTo>
                    <a:pt x="42" y="27"/>
                  </a:lnTo>
                  <a:lnTo>
                    <a:pt x="54" y="14"/>
                  </a:lnTo>
                  <a:lnTo>
                    <a:pt x="71" y="5"/>
                  </a:lnTo>
                  <a:lnTo>
                    <a:pt x="93" y="0"/>
                  </a:lnTo>
                  <a:lnTo>
                    <a:pt x="117" y="0"/>
                  </a:lnTo>
                  <a:lnTo>
                    <a:pt x="152" y="8"/>
                  </a:lnTo>
                  <a:lnTo>
                    <a:pt x="149" y="8"/>
                  </a:lnTo>
                  <a:close/>
                </a:path>
              </a:pathLst>
            </a:custGeom>
            <a:solidFill>
              <a:srgbClr val="FF00B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19523" name="Freeform 45">
              <a:extLst>
                <a:ext uri="{FF2B5EF4-FFF2-40B4-BE49-F238E27FC236}">
                  <a16:creationId xmlns:a16="http://schemas.microsoft.com/office/drawing/2014/main" id="{EAE2541A-26EE-459E-91E6-9CA9439ED76C}"/>
                </a:ext>
              </a:extLst>
            </p:cNvPr>
            <p:cNvSpPr>
              <a:spLocks/>
            </p:cNvSpPr>
            <p:nvPr/>
          </p:nvSpPr>
          <p:spPr bwMode="auto">
            <a:xfrm>
              <a:off x="3772" y="3863"/>
              <a:ext cx="214" cy="51"/>
            </a:xfrm>
            <a:custGeom>
              <a:avLst/>
              <a:gdLst>
                <a:gd name="T0" fmla="*/ 214 w 214"/>
                <a:gd name="T1" fmla="*/ 21 h 51"/>
                <a:gd name="T2" fmla="*/ 199 w 214"/>
                <a:gd name="T3" fmla="*/ 19 h 51"/>
                <a:gd name="T4" fmla="*/ 179 w 214"/>
                <a:gd name="T5" fmla="*/ 16 h 51"/>
                <a:gd name="T6" fmla="*/ 160 w 214"/>
                <a:gd name="T7" fmla="*/ 17 h 51"/>
                <a:gd name="T8" fmla="*/ 135 w 214"/>
                <a:gd name="T9" fmla="*/ 19 h 51"/>
                <a:gd name="T10" fmla="*/ 111 w 214"/>
                <a:gd name="T11" fmla="*/ 22 h 51"/>
                <a:gd name="T12" fmla="*/ 86 w 214"/>
                <a:gd name="T13" fmla="*/ 27 h 51"/>
                <a:gd name="T14" fmla="*/ 62 w 214"/>
                <a:gd name="T15" fmla="*/ 32 h 51"/>
                <a:gd name="T16" fmla="*/ 40 w 214"/>
                <a:gd name="T17" fmla="*/ 38 h 51"/>
                <a:gd name="T18" fmla="*/ 18 w 214"/>
                <a:gd name="T19" fmla="*/ 45 h 51"/>
                <a:gd name="T20" fmla="*/ 0 w 214"/>
                <a:gd name="T21" fmla="*/ 51 h 51"/>
                <a:gd name="T22" fmla="*/ 5 w 214"/>
                <a:gd name="T23" fmla="*/ 44 h 51"/>
                <a:gd name="T24" fmla="*/ 13 w 214"/>
                <a:gd name="T25" fmla="*/ 37 h 51"/>
                <a:gd name="T26" fmla="*/ 23 w 214"/>
                <a:gd name="T27" fmla="*/ 31 h 51"/>
                <a:gd name="T28" fmla="*/ 35 w 214"/>
                <a:gd name="T29" fmla="*/ 27 h 51"/>
                <a:gd name="T30" fmla="*/ 50 w 214"/>
                <a:gd name="T31" fmla="*/ 22 h 51"/>
                <a:gd name="T32" fmla="*/ 67 w 214"/>
                <a:gd name="T33" fmla="*/ 17 h 51"/>
                <a:gd name="T34" fmla="*/ 81 w 214"/>
                <a:gd name="T35" fmla="*/ 14 h 51"/>
                <a:gd name="T36" fmla="*/ 96 w 214"/>
                <a:gd name="T37" fmla="*/ 9 h 51"/>
                <a:gd name="T38" fmla="*/ 113 w 214"/>
                <a:gd name="T39" fmla="*/ 6 h 51"/>
                <a:gd name="T40" fmla="*/ 125 w 214"/>
                <a:gd name="T41" fmla="*/ 1 h 51"/>
                <a:gd name="T42" fmla="*/ 135 w 214"/>
                <a:gd name="T43" fmla="*/ 0 h 51"/>
                <a:gd name="T44" fmla="*/ 145 w 214"/>
                <a:gd name="T45" fmla="*/ 0 h 51"/>
                <a:gd name="T46" fmla="*/ 155 w 214"/>
                <a:gd name="T47" fmla="*/ 0 h 51"/>
                <a:gd name="T48" fmla="*/ 167 w 214"/>
                <a:gd name="T49" fmla="*/ 1 h 51"/>
                <a:gd name="T50" fmla="*/ 177 w 214"/>
                <a:gd name="T51" fmla="*/ 4 h 51"/>
                <a:gd name="T52" fmla="*/ 187 w 214"/>
                <a:gd name="T53" fmla="*/ 6 h 51"/>
                <a:gd name="T54" fmla="*/ 197 w 214"/>
                <a:gd name="T55" fmla="*/ 9 h 51"/>
                <a:gd name="T56" fmla="*/ 206 w 214"/>
                <a:gd name="T57" fmla="*/ 13 h 51"/>
                <a:gd name="T58" fmla="*/ 211 w 214"/>
                <a:gd name="T59" fmla="*/ 17 h 51"/>
                <a:gd name="T60" fmla="*/ 214 w 214"/>
                <a:gd name="T61" fmla="*/ 22 h 51"/>
                <a:gd name="T62" fmla="*/ 214 w 214"/>
                <a:gd name="T63" fmla="*/ 22 h 51"/>
                <a:gd name="T64" fmla="*/ 214 w 214"/>
                <a:gd name="T65" fmla="*/ 21 h 51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214"/>
                <a:gd name="T100" fmla="*/ 0 h 51"/>
                <a:gd name="T101" fmla="*/ 214 w 214"/>
                <a:gd name="T102" fmla="*/ 51 h 51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214" h="51">
                  <a:moveTo>
                    <a:pt x="214" y="21"/>
                  </a:moveTo>
                  <a:lnTo>
                    <a:pt x="199" y="19"/>
                  </a:lnTo>
                  <a:lnTo>
                    <a:pt x="179" y="16"/>
                  </a:lnTo>
                  <a:lnTo>
                    <a:pt x="160" y="17"/>
                  </a:lnTo>
                  <a:lnTo>
                    <a:pt x="135" y="19"/>
                  </a:lnTo>
                  <a:lnTo>
                    <a:pt x="111" y="22"/>
                  </a:lnTo>
                  <a:lnTo>
                    <a:pt x="86" y="27"/>
                  </a:lnTo>
                  <a:lnTo>
                    <a:pt x="62" y="32"/>
                  </a:lnTo>
                  <a:lnTo>
                    <a:pt x="40" y="38"/>
                  </a:lnTo>
                  <a:lnTo>
                    <a:pt x="18" y="45"/>
                  </a:lnTo>
                  <a:lnTo>
                    <a:pt x="0" y="51"/>
                  </a:lnTo>
                  <a:lnTo>
                    <a:pt x="5" y="44"/>
                  </a:lnTo>
                  <a:lnTo>
                    <a:pt x="13" y="37"/>
                  </a:lnTo>
                  <a:lnTo>
                    <a:pt x="23" y="31"/>
                  </a:lnTo>
                  <a:lnTo>
                    <a:pt x="35" y="27"/>
                  </a:lnTo>
                  <a:lnTo>
                    <a:pt x="50" y="22"/>
                  </a:lnTo>
                  <a:lnTo>
                    <a:pt x="67" y="17"/>
                  </a:lnTo>
                  <a:lnTo>
                    <a:pt x="81" y="14"/>
                  </a:lnTo>
                  <a:lnTo>
                    <a:pt x="96" y="9"/>
                  </a:lnTo>
                  <a:lnTo>
                    <a:pt x="113" y="6"/>
                  </a:lnTo>
                  <a:lnTo>
                    <a:pt x="125" y="1"/>
                  </a:lnTo>
                  <a:lnTo>
                    <a:pt x="135" y="0"/>
                  </a:lnTo>
                  <a:lnTo>
                    <a:pt x="145" y="0"/>
                  </a:lnTo>
                  <a:lnTo>
                    <a:pt x="155" y="0"/>
                  </a:lnTo>
                  <a:lnTo>
                    <a:pt x="167" y="1"/>
                  </a:lnTo>
                  <a:lnTo>
                    <a:pt x="177" y="4"/>
                  </a:lnTo>
                  <a:lnTo>
                    <a:pt x="187" y="6"/>
                  </a:lnTo>
                  <a:lnTo>
                    <a:pt x="197" y="9"/>
                  </a:lnTo>
                  <a:lnTo>
                    <a:pt x="206" y="13"/>
                  </a:lnTo>
                  <a:lnTo>
                    <a:pt x="211" y="17"/>
                  </a:lnTo>
                  <a:lnTo>
                    <a:pt x="214" y="22"/>
                  </a:lnTo>
                  <a:lnTo>
                    <a:pt x="214" y="21"/>
                  </a:lnTo>
                  <a:close/>
                </a:path>
              </a:pathLst>
            </a:custGeom>
            <a:solidFill>
              <a:srgbClr val="D1843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19524" name="Freeform 46">
              <a:extLst>
                <a:ext uri="{FF2B5EF4-FFF2-40B4-BE49-F238E27FC236}">
                  <a16:creationId xmlns:a16="http://schemas.microsoft.com/office/drawing/2014/main" id="{078F4A3E-D6AB-483C-89F3-1F888D3DF0A1}"/>
                </a:ext>
              </a:extLst>
            </p:cNvPr>
            <p:cNvSpPr>
              <a:spLocks/>
            </p:cNvSpPr>
            <p:nvPr/>
          </p:nvSpPr>
          <p:spPr bwMode="auto">
            <a:xfrm>
              <a:off x="3206" y="3888"/>
              <a:ext cx="218" cy="144"/>
            </a:xfrm>
            <a:custGeom>
              <a:avLst/>
              <a:gdLst>
                <a:gd name="T0" fmla="*/ 169 w 218"/>
                <a:gd name="T1" fmla="*/ 143 h 144"/>
                <a:gd name="T2" fmla="*/ 145 w 218"/>
                <a:gd name="T3" fmla="*/ 132 h 144"/>
                <a:gd name="T4" fmla="*/ 118 w 218"/>
                <a:gd name="T5" fmla="*/ 119 h 144"/>
                <a:gd name="T6" fmla="*/ 91 w 218"/>
                <a:gd name="T7" fmla="*/ 108 h 144"/>
                <a:gd name="T8" fmla="*/ 64 w 218"/>
                <a:gd name="T9" fmla="*/ 94 h 144"/>
                <a:gd name="T10" fmla="*/ 40 w 218"/>
                <a:gd name="T11" fmla="*/ 82 h 144"/>
                <a:gd name="T12" fmla="*/ 20 w 218"/>
                <a:gd name="T13" fmla="*/ 68 h 144"/>
                <a:gd name="T14" fmla="*/ 5 w 218"/>
                <a:gd name="T15" fmla="*/ 52 h 144"/>
                <a:gd name="T16" fmla="*/ 0 w 218"/>
                <a:gd name="T17" fmla="*/ 36 h 144"/>
                <a:gd name="T18" fmla="*/ 3 w 218"/>
                <a:gd name="T19" fmla="*/ 19 h 144"/>
                <a:gd name="T20" fmla="*/ 20 w 218"/>
                <a:gd name="T21" fmla="*/ 0 h 144"/>
                <a:gd name="T22" fmla="*/ 30 w 218"/>
                <a:gd name="T23" fmla="*/ 19 h 144"/>
                <a:gd name="T24" fmla="*/ 52 w 218"/>
                <a:gd name="T25" fmla="*/ 34 h 144"/>
                <a:gd name="T26" fmla="*/ 86 w 218"/>
                <a:gd name="T27" fmla="*/ 48 h 144"/>
                <a:gd name="T28" fmla="*/ 123 w 218"/>
                <a:gd name="T29" fmla="*/ 62 h 144"/>
                <a:gd name="T30" fmla="*/ 160 w 218"/>
                <a:gd name="T31" fmla="*/ 75 h 144"/>
                <a:gd name="T32" fmla="*/ 189 w 218"/>
                <a:gd name="T33" fmla="*/ 86 h 144"/>
                <a:gd name="T34" fmla="*/ 211 w 218"/>
                <a:gd name="T35" fmla="*/ 100 h 144"/>
                <a:gd name="T36" fmla="*/ 218 w 218"/>
                <a:gd name="T37" fmla="*/ 114 h 144"/>
                <a:gd name="T38" fmla="*/ 206 w 218"/>
                <a:gd name="T39" fmla="*/ 127 h 144"/>
                <a:gd name="T40" fmla="*/ 169 w 218"/>
                <a:gd name="T41" fmla="*/ 144 h 144"/>
                <a:gd name="T42" fmla="*/ 169 w 218"/>
                <a:gd name="T43" fmla="*/ 144 h 144"/>
                <a:gd name="T44" fmla="*/ 169 w 218"/>
                <a:gd name="T45" fmla="*/ 143 h 144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218"/>
                <a:gd name="T70" fmla="*/ 0 h 144"/>
                <a:gd name="T71" fmla="*/ 218 w 218"/>
                <a:gd name="T72" fmla="*/ 144 h 144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218" h="144">
                  <a:moveTo>
                    <a:pt x="169" y="143"/>
                  </a:moveTo>
                  <a:lnTo>
                    <a:pt x="145" y="132"/>
                  </a:lnTo>
                  <a:lnTo>
                    <a:pt x="118" y="119"/>
                  </a:lnTo>
                  <a:lnTo>
                    <a:pt x="91" y="108"/>
                  </a:lnTo>
                  <a:lnTo>
                    <a:pt x="64" y="94"/>
                  </a:lnTo>
                  <a:lnTo>
                    <a:pt x="40" y="82"/>
                  </a:lnTo>
                  <a:lnTo>
                    <a:pt x="20" y="68"/>
                  </a:lnTo>
                  <a:lnTo>
                    <a:pt x="5" y="52"/>
                  </a:lnTo>
                  <a:lnTo>
                    <a:pt x="0" y="36"/>
                  </a:lnTo>
                  <a:lnTo>
                    <a:pt x="3" y="19"/>
                  </a:lnTo>
                  <a:lnTo>
                    <a:pt x="20" y="0"/>
                  </a:lnTo>
                  <a:lnTo>
                    <a:pt x="30" y="19"/>
                  </a:lnTo>
                  <a:lnTo>
                    <a:pt x="52" y="34"/>
                  </a:lnTo>
                  <a:lnTo>
                    <a:pt x="86" y="48"/>
                  </a:lnTo>
                  <a:lnTo>
                    <a:pt x="123" y="62"/>
                  </a:lnTo>
                  <a:lnTo>
                    <a:pt x="160" y="75"/>
                  </a:lnTo>
                  <a:lnTo>
                    <a:pt x="189" y="86"/>
                  </a:lnTo>
                  <a:lnTo>
                    <a:pt x="211" y="100"/>
                  </a:lnTo>
                  <a:lnTo>
                    <a:pt x="218" y="114"/>
                  </a:lnTo>
                  <a:lnTo>
                    <a:pt x="206" y="127"/>
                  </a:lnTo>
                  <a:lnTo>
                    <a:pt x="169" y="144"/>
                  </a:lnTo>
                  <a:lnTo>
                    <a:pt x="169" y="143"/>
                  </a:lnTo>
                  <a:close/>
                </a:path>
              </a:pathLst>
            </a:custGeom>
            <a:solidFill>
              <a:srgbClr val="D1843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19525" name="Freeform 47">
              <a:extLst>
                <a:ext uri="{FF2B5EF4-FFF2-40B4-BE49-F238E27FC236}">
                  <a16:creationId xmlns:a16="http://schemas.microsoft.com/office/drawing/2014/main" id="{93B59A93-552F-4F5C-AB16-7C62FF89B653}"/>
                </a:ext>
              </a:extLst>
            </p:cNvPr>
            <p:cNvSpPr>
              <a:spLocks/>
            </p:cNvSpPr>
            <p:nvPr/>
          </p:nvSpPr>
          <p:spPr bwMode="auto">
            <a:xfrm>
              <a:off x="3824" y="3917"/>
              <a:ext cx="213" cy="54"/>
            </a:xfrm>
            <a:custGeom>
              <a:avLst/>
              <a:gdLst>
                <a:gd name="T0" fmla="*/ 213 w 213"/>
                <a:gd name="T1" fmla="*/ 8 h 54"/>
                <a:gd name="T2" fmla="*/ 194 w 213"/>
                <a:gd name="T3" fmla="*/ 13 h 54"/>
                <a:gd name="T4" fmla="*/ 174 w 213"/>
                <a:gd name="T5" fmla="*/ 17 h 54"/>
                <a:gd name="T6" fmla="*/ 154 w 213"/>
                <a:gd name="T7" fmla="*/ 22 h 54"/>
                <a:gd name="T8" fmla="*/ 132 w 213"/>
                <a:gd name="T9" fmla="*/ 27 h 54"/>
                <a:gd name="T10" fmla="*/ 113 w 213"/>
                <a:gd name="T11" fmla="*/ 32 h 54"/>
                <a:gd name="T12" fmla="*/ 91 w 213"/>
                <a:gd name="T13" fmla="*/ 37 h 54"/>
                <a:gd name="T14" fmla="*/ 69 w 213"/>
                <a:gd name="T15" fmla="*/ 41 h 54"/>
                <a:gd name="T16" fmla="*/ 47 w 213"/>
                <a:gd name="T17" fmla="*/ 46 h 54"/>
                <a:gd name="T18" fmla="*/ 24 w 213"/>
                <a:gd name="T19" fmla="*/ 50 h 54"/>
                <a:gd name="T20" fmla="*/ 0 w 213"/>
                <a:gd name="T21" fmla="*/ 54 h 54"/>
                <a:gd name="T22" fmla="*/ 7 w 213"/>
                <a:gd name="T23" fmla="*/ 46 h 54"/>
                <a:gd name="T24" fmla="*/ 17 w 213"/>
                <a:gd name="T25" fmla="*/ 39 h 54"/>
                <a:gd name="T26" fmla="*/ 29 w 213"/>
                <a:gd name="T27" fmla="*/ 33 h 54"/>
                <a:gd name="T28" fmla="*/ 44 w 213"/>
                <a:gd name="T29" fmla="*/ 27 h 54"/>
                <a:gd name="T30" fmla="*/ 61 w 213"/>
                <a:gd name="T31" fmla="*/ 22 h 54"/>
                <a:gd name="T32" fmla="*/ 76 w 213"/>
                <a:gd name="T33" fmla="*/ 17 h 54"/>
                <a:gd name="T34" fmla="*/ 93 w 213"/>
                <a:gd name="T35" fmla="*/ 13 h 54"/>
                <a:gd name="T36" fmla="*/ 110 w 213"/>
                <a:gd name="T37" fmla="*/ 9 h 54"/>
                <a:gd name="T38" fmla="*/ 127 w 213"/>
                <a:gd name="T39" fmla="*/ 5 h 54"/>
                <a:gd name="T40" fmla="*/ 145 w 213"/>
                <a:gd name="T41" fmla="*/ 0 h 54"/>
                <a:gd name="T42" fmla="*/ 152 w 213"/>
                <a:gd name="T43" fmla="*/ 0 h 54"/>
                <a:gd name="T44" fmla="*/ 159 w 213"/>
                <a:gd name="T45" fmla="*/ 0 h 54"/>
                <a:gd name="T46" fmla="*/ 167 w 213"/>
                <a:gd name="T47" fmla="*/ 0 h 54"/>
                <a:gd name="T48" fmla="*/ 174 w 213"/>
                <a:gd name="T49" fmla="*/ 1 h 54"/>
                <a:gd name="T50" fmla="*/ 181 w 213"/>
                <a:gd name="T51" fmla="*/ 2 h 54"/>
                <a:gd name="T52" fmla="*/ 186 w 213"/>
                <a:gd name="T53" fmla="*/ 3 h 54"/>
                <a:gd name="T54" fmla="*/ 194 w 213"/>
                <a:gd name="T55" fmla="*/ 5 h 54"/>
                <a:gd name="T56" fmla="*/ 201 w 213"/>
                <a:gd name="T57" fmla="*/ 7 h 54"/>
                <a:gd name="T58" fmla="*/ 206 w 213"/>
                <a:gd name="T59" fmla="*/ 8 h 54"/>
                <a:gd name="T60" fmla="*/ 213 w 213"/>
                <a:gd name="T61" fmla="*/ 9 h 54"/>
                <a:gd name="T62" fmla="*/ 213 w 213"/>
                <a:gd name="T63" fmla="*/ 9 h 54"/>
                <a:gd name="T64" fmla="*/ 213 w 213"/>
                <a:gd name="T65" fmla="*/ 8 h 54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213"/>
                <a:gd name="T100" fmla="*/ 0 h 54"/>
                <a:gd name="T101" fmla="*/ 213 w 213"/>
                <a:gd name="T102" fmla="*/ 54 h 54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213" h="54">
                  <a:moveTo>
                    <a:pt x="213" y="8"/>
                  </a:moveTo>
                  <a:lnTo>
                    <a:pt x="194" y="13"/>
                  </a:lnTo>
                  <a:lnTo>
                    <a:pt x="174" y="17"/>
                  </a:lnTo>
                  <a:lnTo>
                    <a:pt x="154" y="22"/>
                  </a:lnTo>
                  <a:lnTo>
                    <a:pt x="132" y="27"/>
                  </a:lnTo>
                  <a:lnTo>
                    <a:pt x="113" y="32"/>
                  </a:lnTo>
                  <a:lnTo>
                    <a:pt x="91" y="37"/>
                  </a:lnTo>
                  <a:lnTo>
                    <a:pt x="69" y="41"/>
                  </a:lnTo>
                  <a:lnTo>
                    <a:pt x="47" y="46"/>
                  </a:lnTo>
                  <a:lnTo>
                    <a:pt x="24" y="50"/>
                  </a:lnTo>
                  <a:lnTo>
                    <a:pt x="0" y="54"/>
                  </a:lnTo>
                  <a:lnTo>
                    <a:pt x="7" y="46"/>
                  </a:lnTo>
                  <a:lnTo>
                    <a:pt x="17" y="39"/>
                  </a:lnTo>
                  <a:lnTo>
                    <a:pt x="29" y="33"/>
                  </a:lnTo>
                  <a:lnTo>
                    <a:pt x="44" y="27"/>
                  </a:lnTo>
                  <a:lnTo>
                    <a:pt x="61" y="22"/>
                  </a:lnTo>
                  <a:lnTo>
                    <a:pt x="76" y="17"/>
                  </a:lnTo>
                  <a:lnTo>
                    <a:pt x="93" y="13"/>
                  </a:lnTo>
                  <a:lnTo>
                    <a:pt x="110" y="9"/>
                  </a:lnTo>
                  <a:lnTo>
                    <a:pt x="127" y="5"/>
                  </a:lnTo>
                  <a:lnTo>
                    <a:pt x="145" y="0"/>
                  </a:lnTo>
                  <a:lnTo>
                    <a:pt x="152" y="0"/>
                  </a:lnTo>
                  <a:lnTo>
                    <a:pt x="159" y="0"/>
                  </a:lnTo>
                  <a:lnTo>
                    <a:pt x="167" y="0"/>
                  </a:lnTo>
                  <a:lnTo>
                    <a:pt x="174" y="1"/>
                  </a:lnTo>
                  <a:lnTo>
                    <a:pt x="181" y="2"/>
                  </a:lnTo>
                  <a:lnTo>
                    <a:pt x="186" y="3"/>
                  </a:lnTo>
                  <a:lnTo>
                    <a:pt x="194" y="5"/>
                  </a:lnTo>
                  <a:lnTo>
                    <a:pt x="201" y="7"/>
                  </a:lnTo>
                  <a:lnTo>
                    <a:pt x="206" y="8"/>
                  </a:lnTo>
                  <a:lnTo>
                    <a:pt x="213" y="9"/>
                  </a:lnTo>
                  <a:lnTo>
                    <a:pt x="213" y="8"/>
                  </a:lnTo>
                  <a:close/>
                </a:path>
              </a:pathLst>
            </a:custGeom>
            <a:solidFill>
              <a:srgbClr val="D1843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19526" name="Freeform 48">
              <a:extLst>
                <a:ext uri="{FF2B5EF4-FFF2-40B4-BE49-F238E27FC236}">
                  <a16:creationId xmlns:a16="http://schemas.microsoft.com/office/drawing/2014/main" id="{CBB77E6C-557E-4EED-8CFC-6906F14F1E77}"/>
                </a:ext>
              </a:extLst>
            </p:cNvPr>
            <p:cNvSpPr>
              <a:spLocks/>
            </p:cNvSpPr>
            <p:nvPr/>
          </p:nvSpPr>
          <p:spPr bwMode="auto">
            <a:xfrm>
              <a:off x="3949" y="3958"/>
              <a:ext cx="221" cy="54"/>
            </a:xfrm>
            <a:custGeom>
              <a:avLst/>
              <a:gdLst>
                <a:gd name="T0" fmla="*/ 221 w 221"/>
                <a:gd name="T1" fmla="*/ 0 h 54"/>
                <a:gd name="T2" fmla="*/ 216 w 221"/>
                <a:gd name="T3" fmla="*/ 5 h 54"/>
                <a:gd name="T4" fmla="*/ 211 w 221"/>
                <a:gd name="T5" fmla="*/ 8 h 54"/>
                <a:gd name="T6" fmla="*/ 201 w 221"/>
                <a:gd name="T7" fmla="*/ 12 h 54"/>
                <a:gd name="T8" fmla="*/ 191 w 221"/>
                <a:gd name="T9" fmla="*/ 13 h 54"/>
                <a:gd name="T10" fmla="*/ 179 w 221"/>
                <a:gd name="T11" fmla="*/ 15 h 54"/>
                <a:gd name="T12" fmla="*/ 167 w 221"/>
                <a:gd name="T13" fmla="*/ 16 h 54"/>
                <a:gd name="T14" fmla="*/ 157 w 221"/>
                <a:gd name="T15" fmla="*/ 17 h 54"/>
                <a:gd name="T16" fmla="*/ 145 w 221"/>
                <a:gd name="T17" fmla="*/ 20 h 54"/>
                <a:gd name="T18" fmla="*/ 135 w 221"/>
                <a:gd name="T19" fmla="*/ 22 h 54"/>
                <a:gd name="T20" fmla="*/ 125 w 221"/>
                <a:gd name="T21" fmla="*/ 24 h 54"/>
                <a:gd name="T22" fmla="*/ 115 w 221"/>
                <a:gd name="T23" fmla="*/ 29 h 54"/>
                <a:gd name="T24" fmla="*/ 105 w 221"/>
                <a:gd name="T25" fmla="*/ 32 h 54"/>
                <a:gd name="T26" fmla="*/ 96 w 221"/>
                <a:gd name="T27" fmla="*/ 36 h 54"/>
                <a:gd name="T28" fmla="*/ 83 w 221"/>
                <a:gd name="T29" fmla="*/ 38 h 54"/>
                <a:gd name="T30" fmla="*/ 73 w 221"/>
                <a:gd name="T31" fmla="*/ 41 h 54"/>
                <a:gd name="T32" fmla="*/ 61 w 221"/>
                <a:gd name="T33" fmla="*/ 44 h 54"/>
                <a:gd name="T34" fmla="*/ 51 w 221"/>
                <a:gd name="T35" fmla="*/ 46 h 54"/>
                <a:gd name="T36" fmla="*/ 39 w 221"/>
                <a:gd name="T37" fmla="*/ 49 h 54"/>
                <a:gd name="T38" fmla="*/ 29 w 221"/>
                <a:gd name="T39" fmla="*/ 52 h 54"/>
                <a:gd name="T40" fmla="*/ 20 w 221"/>
                <a:gd name="T41" fmla="*/ 54 h 54"/>
                <a:gd name="T42" fmla="*/ 0 w 221"/>
                <a:gd name="T43" fmla="*/ 45 h 54"/>
                <a:gd name="T44" fmla="*/ 17 w 221"/>
                <a:gd name="T45" fmla="*/ 38 h 54"/>
                <a:gd name="T46" fmla="*/ 37 w 221"/>
                <a:gd name="T47" fmla="*/ 30 h 54"/>
                <a:gd name="T48" fmla="*/ 56 w 221"/>
                <a:gd name="T49" fmla="*/ 23 h 54"/>
                <a:gd name="T50" fmla="*/ 76 w 221"/>
                <a:gd name="T51" fmla="*/ 17 h 54"/>
                <a:gd name="T52" fmla="*/ 98 w 221"/>
                <a:gd name="T53" fmla="*/ 12 h 54"/>
                <a:gd name="T54" fmla="*/ 120 w 221"/>
                <a:gd name="T55" fmla="*/ 7 h 54"/>
                <a:gd name="T56" fmla="*/ 145 w 221"/>
                <a:gd name="T57" fmla="*/ 4 h 54"/>
                <a:gd name="T58" fmla="*/ 169 w 221"/>
                <a:gd name="T59" fmla="*/ 1 h 54"/>
                <a:gd name="T60" fmla="*/ 194 w 221"/>
                <a:gd name="T61" fmla="*/ 0 h 54"/>
                <a:gd name="T62" fmla="*/ 221 w 221"/>
                <a:gd name="T63" fmla="*/ 0 h 54"/>
                <a:gd name="T64" fmla="*/ 221 w 221"/>
                <a:gd name="T65" fmla="*/ 0 h 54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221"/>
                <a:gd name="T100" fmla="*/ 0 h 54"/>
                <a:gd name="T101" fmla="*/ 221 w 221"/>
                <a:gd name="T102" fmla="*/ 54 h 54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221" h="54">
                  <a:moveTo>
                    <a:pt x="221" y="0"/>
                  </a:moveTo>
                  <a:lnTo>
                    <a:pt x="216" y="5"/>
                  </a:lnTo>
                  <a:lnTo>
                    <a:pt x="211" y="8"/>
                  </a:lnTo>
                  <a:lnTo>
                    <a:pt x="201" y="12"/>
                  </a:lnTo>
                  <a:lnTo>
                    <a:pt x="191" y="13"/>
                  </a:lnTo>
                  <a:lnTo>
                    <a:pt x="179" y="15"/>
                  </a:lnTo>
                  <a:lnTo>
                    <a:pt x="167" y="16"/>
                  </a:lnTo>
                  <a:lnTo>
                    <a:pt x="157" y="17"/>
                  </a:lnTo>
                  <a:lnTo>
                    <a:pt x="145" y="20"/>
                  </a:lnTo>
                  <a:lnTo>
                    <a:pt x="135" y="22"/>
                  </a:lnTo>
                  <a:lnTo>
                    <a:pt x="125" y="24"/>
                  </a:lnTo>
                  <a:lnTo>
                    <a:pt x="115" y="29"/>
                  </a:lnTo>
                  <a:lnTo>
                    <a:pt x="105" y="32"/>
                  </a:lnTo>
                  <a:lnTo>
                    <a:pt x="96" y="36"/>
                  </a:lnTo>
                  <a:lnTo>
                    <a:pt x="83" y="38"/>
                  </a:lnTo>
                  <a:lnTo>
                    <a:pt x="73" y="41"/>
                  </a:lnTo>
                  <a:lnTo>
                    <a:pt x="61" y="44"/>
                  </a:lnTo>
                  <a:lnTo>
                    <a:pt x="51" y="46"/>
                  </a:lnTo>
                  <a:lnTo>
                    <a:pt x="39" y="49"/>
                  </a:lnTo>
                  <a:lnTo>
                    <a:pt x="29" y="52"/>
                  </a:lnTo>
                  <a:lnTo>
                    <a:pt x="20" y="54"/>
                  </a:lnTo>
                  <a:lnTo>
                    <a:pt x="0" y="45"/>
                  </a:lnTo>
                  <a:lnTo>
                    <a:pt x="17" y="38"/>
                  </a:lnTo>
                  <a:lnTo>
                    <a:pt x="37" y="30"/>
                  </a:lnTo>
                  <a:lnTo>
                    <a:pt x="56" y="23"/>
                  </a:lnTo>
                  <a:lnTo>
                    <a:pt x="76" y="17"/>
                  </a:lnTo>
                  <a:lnTo>
                    <a:pt x="98" y="12"/>
                  </a:lnTo>
                  <a:lnTo>
                    <a:pt x="120" y="7"/>
                  </a:lnTo>
                  <a:lnTo>
                    <a:pt x="145" y="4"/>
                  </a:lnTo>
                  <a:lnTo>
                    <a:pt x="169" y="1"/>
                  </a:lnTo>
                  <a:lnTo>
                    <a:pt x="194" y="0"/>
                  </a:lnTo>
                  <a:lnTo>
                    <a:pt x="221" y="0"/>
                  </a:lnTo>
                  <a:close/>
                </a:path>
              </a:pathLst>
            </a:custGeom>
            <a:solidFill>
              <a:srgbClr val="D1843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19527" name="Freeform 49">
              <a:extLst>
                <a:ext uri="{FF2B5EF4-FFF2-40B4-BE49-F238E27FC236}">
                  <a16:creationId xmlns:a16="http://schemas.microsoft.com/office/drawing/2014/main" id="{00A7F1EB-DD95-4DF7-A232-052BADE4B86B}"/>
                </a:ext>
              </a:extLst>
            </p:cNvPr>
            <p:cNvSpPr>
              <a:spLocks/>
            </p:cNvSpPr>
            <p:nvPr/>
          </p:nvSpPr>
          <p:spPr bwMode="auto">
            <a:xfrm>
              <a:off x="3464" y="3999"/>
              <a:ext cx="934" cy="217"/>
            </a:xfrm>
            <a:custGeom>
              <a:avLst/>
              <a:gdLst>
                <a:gd name="T0" fmla="*/ 220 w 934"/>
                <a:gd name="T1" fmla="*/ 161 h 217"/>
                <a:gd name="T2" fmla="*/ 291 w 934"/>
                <a:gd name="T3" fmla="*/ 169 h 217"/>
                <a:gd name="T4" fmla="*/ 362 w 934"/>
                <a:gd name="T5" fmla="*/ 177 h 217"/>
                <a:gd name="T6" fmla="*/ 438 w 934"/>
                <a:gd name="T7" fmla="*/ 185 h 217"/>
                <a:gd name="T8" fmla="*/ 514 w 934"/>
                <a:gd name="T9" fmla="*/ 191 h 217"/>
                <a:gd name="T10" fmla="*/ 590 w 934"/>
                <a:gd name="T11" fmla="*/ 195 h 217"/>
                <a:gd name="T12" fmla="*/ 666 w 934"/>
                <a:gd name="T13" fmla="*/ 196 h 217"/>
                <a:gd name="T14" fmla="*/ 737 w 934"/>
                <a:gd name="T15" fmla="*/ 191 h 217"/>
                <a:gd name="T16" fmla="*/ 808 w 934"/>
                <a:gd name="T17" fmla="*/ 182 h 217"/>
                <a:gd name="T18" fmla="*/ 875 w 934"/>
                <a:gd name="T19" fmla="*/ 167 h 217"/>
                <a:gd name="T20" fmla="*/ 934 w 934"/>
                <a:gd name="T21" fmla="*/ 144 h 217"/>
                <a:gd name="T22" fmla="*/ 929 w 934"/>
                <a:gd name="T23" fmla="*/ 160 h 217"/>
                <a:gd name="T24" fmla="*/ 916 w 934"/>
                <a:gd name="T25" fmla="*/ 174 h 217"/>
                <a:gd name="T26" fmla="*/ 894 w 934"/>
                <a:gd name="T27" fmla="*/ 183 h 217"/>
                <a:gd name="T28" fmla="*/ 867 w 934"/>
                <a:gd name="T29" fmla="*/ 190 h 217"/>
                <a:gd name="T30" fmla="*/ 835 w 934"/>
                <a:gd name="T31" fmla="*/ 196 h 217"/>
                <a:gd name="T32" fmla="*/ 799 w 934"/>
                <a:gd name="T33" fmla="*/ 200 h 217"/>
                <a:gd name="T34" fmla="*/ 764 w 934"/>
                <a:gd name="T35" fmla="*/ 204 h 217"/>
                <a:gd name="T36" fmla="*/ 728 w 934"/>
                <a:gd name="T37" fmla="*/ 207 h 217"/>
                <a:gd name="T38" fmla="*/ 693 w 934"/>
                <a:gd name="T39" fmla="*/ 211 h 217"/>
                <a:gd name="T40" fmla="*/ 661 w 934"/>
                <a:gd name="T41" fmla="*/ 215 h 217"/>
                <a:gd name="T42" fmla="*/ 598 w 934"/>
                <a:gd name="T43" fmla="*/ 216 h 217"/>
                <a:gd name="T44" fmla="*/ 534 w 934"/>
                <a:gd name="T45" fmla="*/ 217 h 217"/>
                <a:gd name="T46" fmla="*/ 473 w 934"/>
                <a:gd name="T47" fmla="*/ 216 h 217"/>
                <a:gd name="T48" fmla="*/ 411 w 934"/>
                <a:gd name="T49" fmla="*/ 214 h 217"/>
                <a:gd name="T50" fmla="*/ 350 w 934"/>
                <a:gd name="T51" fmla="*/ 209 h 217"/>
                <a:gd name="T52" fmla="*/ 291 w 934"/>
                <a:gd name="T53" fmla="*/ 203 h 217"/>
                <a:gd name="T54" fmla="*/ 232 w 934"/>
                <a:gd name="T55" fmla="*/ 193 h 217"/>
                <a:gd name="T56" fmla="*/ 176 w 934"/>
                <a:gd name="T57" fmla="*/ 180 h 217"/>
                <a:gd name="T58" fmla="*/ 122 w 934"/>
                <a:gd name="T59" fmla="*/ 163 h 217"/>
                <a:gd name="T60" fmla="*/ 71 w 934"/>
                <a:gd name="T61" fmla="*/ 141 h 217"/>
                <a:gd name="T62" fmla="*/ 71 w 934"/>
                <a:gd name="T63" fmla="*/ 126 h 217"/>
                <a:gd name="T64" fmla="*/ 68 w 934"/>
                <a:gd name="T65" fmla="*/ 111 h 217"/>
                <a:gd name="T66" fmla="*/ 63 w 934"/>
                <a:gd name="T67" fmla="*/ 96 h 217"/>
                <a:gd name="T68" fmla="*/ 58 w 934"/>
                <a:gd name="T69" fmla="*/ 83 h 217"/>
                <a:gd name="T70" fmla="*/ 51 w 934"/>
                <a:gd name="T71" fmla="*/ 69 h 217"/>
                <a:gd name="T72" fmla="*/ 41 w 934"/>
                <a:gd name="T73" fmla="*/ 55 h 217"/>
                <a:gd name="T74" fmla="*/ 32 w 934"/>
                <a:gd name="T75" fmla="*/ 41 h 217"/>
                <a:gd name="T76" fmla="*/ 22 w 934"/>
                <a:gd name="T77" fmla="*/ 28 h 217"/>
                <a:gd name="T78" fmla="*/ 12 w 934"/>
                <a:gd name="T79" fmla="*/ 14 h 217"/>
                <a:gd name="T80" fmla="*/ 0 w 934"/>
                <a:gd name="T81" fmla="*/ 0 h 217"/>
                <a:gd name="T82" fmla="*/ 36 w 934"/>
                <a:gd name="T83" fmla="*/ 12 h 217"/>
                <a:gd name="T84" fmla="*/ 61 w 934"/>
                <a:gd name="T85" fmla="*/ 27 h 217"/>
                <a:gd name="T86" fmla="*/ 76 w 934"/>
                <a:gd name="T87" fmla="*/ 44 h 217"/>
                <a:gd name="T88" fmla="*/ 88 w 934"/>
                <a:gd name="T89" fmla="*/ 63 h 217"/>
                <a:gd name="T90" fmla="*/ 95 w 934"/>
                <a:gd name="T91" fmla="*/ 83 h 217"/>
                <a:gd name="T92" fmla="*/ 105 w 934"/>
                <a:gd name="T93" fmla="*/ 102 h 217"/>
                <a:gd name="T94" fmla="*/ 120 w 934"/>
                <a:gd name="T95" fmla="*/ 121 h 217"/>
                <a:gd name="T96" fmla="*/ 142 w 934"/>
                <a:gd name="T97" fmla="*/ 139 h 217"/>
                <a:gd name="T98" fmla="*/ 176 w 934"/>
                <a:gd name="T99" fmla="*/ 152 h 217"/>
                <a:gd name="T100" fmla="*/ 220 w 934"/>
                <a:gd name="T101" fmla="*/ 161 h 217"/>
                <a:gd name="T102" fmla="*/ 220 w 934"/>
                <a:gd name="T103" fmla="*/ 161 h 217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934"/>
                <a:gd name="T157" fmla="*/ 0 h 217"/>
                <a:gd name="T158" fmla="*/ 934 w 934"/>
                <a:gd name="T159" fmla="*/ 217 h 217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934" h="217">
                  <a:moveTo>
                    <a:pt x="220" y="161"/>
                  </a:moveTo>
                  <a:lnTo>
                    <a:pt x="291" y="169"/>
                  </a:lnTo>
                  <a:lnTo>
                    <a:pt x="362" y="177"/>
                  </a:lnTo>
                  <a:lnTo>
                    <a:pt x="438" y="185"/>
                  </a:lnTo>
                  <a:lnTo>
                    <a:pt x="514" y="191"/>
                  </a:lnTo>
                  <a:lnTo>
                    <a:pt x="590" y="195"/>
                  </a:lnTo>
                  <a:lnTo>
                    <a:pt x="666" y="196"/>
                  </a:lnTo>
                  <a:lnTo>
                    <a:pt x="737" y="191"/>
                  </a:lnTo>
                  <a:lnTo>
                    <a:pt x="808" y="182"/>
                  </a:lnTo>
                  <a:lnTo>
                    <a:pt x="875" y="167"/>
                  </a:lnTo>
                  <a:lnTo>
                    <a:pt x="934" y="144"/>
                  </a:lnTo>
                  <a:lnTo>
                    <a:pt x="929" y="160"/>
                  </a:lnTo>
                  <a:lnTo>
                    <a:pt x="916" y="174"/>
                  </a:lnTo>
                  <a:lnTo>
                    <a:pt x="894" y="183"/>
                  </a:lnTo>
                  <a:lnTo>
                    <a:pt x="867" y="190"/>
                  </a:lnTo>
                  <a:lnTo>
                    <a:pt x="835" y="196"/>
                  </a:lnTo>
                  <a:lnTo>
                    <a:pt x="799" y="200"/>
                  </a:lnTo>
                  <a:lnTo>
                    <a:pt x="764" y="204"/>
                  </a:lnTo>
                  <a:lnTo>
                    <a:pt x="728" y="207"/>
                  </a:lnTo>
                  <a:lnTo>
                    <a:pt x="693" y="211"/>
                  </a:lnTo>
                  <a:lnTo>
                    <a:pt x="661" y="215"/>
                  </a:lnTo>
                  <a:lnTo>
                    <a:pt x="598" y="216"/>
                  </a:lnTo>
                  <a:lnTo>
                    <a:pt x="534" y="217"/>
                  </a:lnTo>
                  <a:lnTo>
                    <a:pt x="473" y="216"/>
                  </a:lnTo>
                  <a:lnTo>
                    <a:pt x="411" y="214"/>
                  </a:lnTo>
                  <a:lnTo>
                    <a:pt x="350" y="209"/>
                  </a:lnTo>
                  <a:lnTo>
                    <a:pt x="291" y="203"/>
                  </a:lnTo>
                  <a:lnTo>
                    <a:pt x="232" y="193"/>
                  </a:lnTo>
                  <a:lnTo>
                    <a:pt x="176" y="180"/>
                  </a:lnTo>
                  <a:lnTo>
                    <a:pt x="122" y="163"/>
                  </a:lnTo>
                  <a:lnTo>
                    <a:pt x="71" y="141"/>
                  </a:lnTo>
                  <a:lnTo>
                    <a:pt x="71" y="126"/>
                  </a:lnTo>
                  <a:lnTo>
                    <a:pt x="68" y="111"/>
                  </a:lnTo>
                  <a:lnTo>
                    <a:pt x="63" y="96"/>
                  </a:lnTo>
                  <a:lnTo>
                    <a:pt x="58" y="83"/>
                  </a:lnTo>
                  <a:lnTo>
                    <a:pt x="51" y="69"/>
                  </a:lnTo>
                  <a:lnTo>
                    <a:pt x="41" y="55"/>
                  </a:lnTo>
                  <a:lnTo>
                    <a:pt x="32" y="41"/>
                  </a:lnTo>
                  <a:lnTo>
                    <a:pt x="22" y="28"/>
                  </a:lnTo>
                  <a:lnTo>
                    <a:pt x="12" y="14"/>
                  </a:lnTo>
                  <a:lnTo>
                    <a:pt x="0" y="0"/>
                  </a:lnTo>
                  <a:lnTo>
                    <a:pt x="36" y="12"/>
                  </a:lnTo>
                  <a:lnTo>
                    <a:pt x="61" y="27"/>
                  </a:lnTo>
                  <a:lnTo>
                    <a:pt x="76" y="44"/>
                  </a:lnTo>
                  <a:lnTo>
                    <a:pt x="88" y="63"/>
                  </a:lnTo>
                  <a:lnTo>
                    <a:pt x="95" y="83"/>
                  </a:lnTo>
                  <a:lnTo>
                    <a:pt x="105" y="102"/>
                  </a:lnTo>
                  <a:lnTo>
                    <a:pt x="120" y="121"/>
                  </a:lnTo>
                  <a:lnTo>
                    <a:pt x="142" y="139"/>
                  </a:lnTo>
                  <a:lnTo>
                    <a:pt x="176" y="152"/>
                  </a:lnTo>
                  <a:lnTo>
                    <a:pt x="220" y="161"/>
                  </a:lnTo>
                  <a:close/>
                </a:path>
              </a:pathLst>
            </a:custGeom>
            <a:solidFill>
              <a:srgbClr val="D1843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19528" name="Freeform 50">
              <a:extLst>
                <a:ext uri="{FF2B5EF4-FFF2-40B4-BE49-F238E27FC236}">
                  <a16:creationId xmlns:a16="http://schemas.microsoft.com/office/drawing/2014/main" id="{9A1289FA-3363-4AE0-BE35-654427CE0940}"/>
                </a:ext>
              </a:extLst>
            </p:cNvPr>
            <p:cNvSpPr>
              <a:spLocks/>
            </p:cNvSpPr>
            <p:nvPr/>
          </p:nvSpPr>
          <p:spPr bwMode="auto">
            <a:xfrm>
              <a:off x="2140" y="3743"/>
              <a:ext cx="101" cy="121"/>
            </a:xfrm>
            <a:custGeom>
              <a:avLst/>
              <a:gdLst>
                <a:gd name="T0" fmla="*/ 81 w 101"/>
                <a:gd name="T1" fmla="*/ 103 h 121"/>
                <a:gd name="T2" fmla="*/ 44 w 101"/>
                <a:gd name="T3" fmla="*/ 121 h 121"/>
                <a:gd name="T4" fmla="*/ 39 w 101"/>
                <a:gd name="T5" fmla="*/ 110 h 121"/>
                <a:gd name="T6" fmla="*/ 34 w 101"/>
                <a:gd name="T7" fmla="*/ 100 h 121"/>
                <a:gd name="T8" fmla="*/ 29 w 101"/>
                <a:gd name="T9" fmla="*/ 88 h 121"/>
                <a:gd name="T10" fmla="*/ 25 w 101"/>
                <a:gd name="T11" fmla="*/ 77 h 121"/>
                <a:gd name="T12" fmla="*/ 20 w 101"/>
                <a:gd name="T13" fmla="*/ 67 h 121"/>
                <a:gd name="T14" fmla="*/ 15 w 101"/>
                <a:gd name="T15" fmla="*/ 55 h 121"/>
                <a:gd name="T16" fmla="*/ 10 w 101"/>
                <a:gd name="T17" fmla="*/ 44 h 121"/>
                <a:gd name="T18" fmla="*/ 5 w 101"/>
                <a:gd name="T19" fmla="*/ 32 h 121"/>
                <a:gd name="T20" fmla="*/ 3 w 101"/>
                <a:gd name="T21" fmla="*/ 20 h 121"/>
                <a:gd name="T22" fmla="*/ 0 w 101"/>
                <a:gd name="T23" fmla="*/ 6 h 121"/>
                <a:gd name="T24" fmla="*/ 47 w 101"/>
                <a:gd name="T25" fmla="*/ 0 h 121"/>
                <a:gd name="T26" fmla="*/ 76 w 101"/>
                <a:gd name="T27" fmla="*/ 0 h 121"/>
                <a:gd name="T28" fmla="*/ 93 w 101"/>
                <a:gd name="T29" fmla="*/ 6 h 121"/>
                <a:gd name="T30" fmla="*/ 101 w 101"/>
                <a:gd name="T31" fmla="*/ 16 h 121"/>
                <a:gd name="T32" fmla="*/ 101 w 101"/>
                <a:gd name="T33" fmla="*/ 30 h 121"/>
                <a:gd name="T34" fmla="*/ 93 w 101"/>
                <a:gd name="T35" fmla="*/ 46 h 121"/>
                <a:gd name="T36" fmla="*/ 86 w 101"/>
                <a:gd name="T37" fmla="*/ 62 h 121"/>
                <a:gd name="T38" fmla="*/ 81 w 101"/>
                <a:gd name="T39" fmla="*/ 78 h 121"/>
                <a:gd name="T40" fmla="*/ 79 w 101"/>
                <a:gd name="T41" fmla="*/ 93 h 121"/>
                <a:gd name="T42" fmla="*/ 81 w 101"/>
                <a:gd name="T43" fmla="*/ 104 h 121"/>
                <a:gd name="T44" fmla="*/ 81 w 101"/>
                <a:gd name="T45" fmla="*/ 104 h 121"/>
                <a:gd name="T46" fmla="*/ 81 w 101"/>
                <a:gd name="T47" fmla="*/ 103 h 121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101"/>
                <a:gd name="T73" fmla="*/ 0 h 121"/>
                <a:gd name="T74" fmla="*/ 101 w 101"/>
                <a:gd name="T75" fmla="*/ 121 h 121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101" h="121">
                  <a:moveTo>
                    <a:pt x="81" y="103"/>
                  </a:moveTo>
                  <a:lnTo>
                    <a:pt x="44" y="121"/>
                  </a:lnTo>
                  <a:lnTo>
                    <a:pt x="39" y="110"/>
                  </a:lnTo>
                  <a:lnTo>
                    <a:pt x="34" y="100"/>
                  </a:lnTo>
                  <a:lnTo>
                    <a:pt x="29" y="88"/>
                  </a:lnTo>
                  <a:lnTo>
                    <a:pt x="25" y="77"/>
                  </a:lnTo>
                  <a:lnTo>
                    <a:pt x="20" y="67"/>
                  </a:lnTo>
                  <a:lnTo>
                    <a:pt x="15" y="55"/>
                  </a:lnTo>
                  <a:lnTo>
                    <a:pt x="10" y="44"/>
                  </a:lnTo>
                  <a:lnTo>
                    <a:pt x="5" y="32"/>
                  </a:lnTo>
                  <a:lnTo>
                    <a:pt x="3" y="20"/>
                  </a:lnTo>
                  <a:lnTo>
                    <a:pt x="0" y="6"/>
                  </a:lnTo>
                  <a:lnTo>
                    <a:pt x="47" y="0"/>
                  </a:lnTo>
                  <a:lnTo>
                    <a:pt x="76" y="0"/>
                  </a:lnTo>
                  <a:lnTo>
                    <a:pt x="93" y="6"/>
                  </a:lnTo>
                  <a:lnTo>
                    <a:pt x="101" y="16"/>
                  </a:lnTo>
                  <a:lnTo>
                    <a:pt x="101" y="30"/>
                  </a:lnTo>
                  <a:lnTo>
                    <a:pt x="93" y="46"/>
                  </a:lnTo>
                  <a:lnTo>
                    <a:pt x="86" y="62"/>
                  </a:lnTo>
                  <a:lnTo>
                    <a:pt x="81" y="78"/>
                  </a:lnTo>
                  <a:lnTo>
                    <a:pt x="79" y="93"/>
                  </a:lnTo>
                  <a:lnTo>
                    <a:pt x="81" y="104"/>
                  </a:lnTo>
                  <a:lnTo>
                    <a:pt x="81" y="103"/>
                  </a:lnTo>
                  <a:close/>
                </a:path>
              </a:pathLst>
            </a:custGeom>
            <a:solidFill>
              <a:srgbClr val="FF00B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19529" name="Freeform 51">
              <a:extLst>
                <a:ext uri="{FF2B5EF4-FFF2-40B4-BE49-F238E27FC236}">
                  <a16:creationId xmlns:a16="http://schemas.microsoft.com/office/drawing/2014/main" id="{A65FCC78-6F2F-407F-8664-0CBD915BC07F}"/>
                </a:ext>
              </a:extLst>
            </p:cNvPr>
            <p:cNvSpPr>
              <a:spLocks/>
            </p:cNvSpPr>
            <p:nvPr/>
          </p:nvSpPr>
          <p:spPr bwMode="auto">
            <a:xfrm>
              <a:off x="2258" y="3747"/>
              <a:ext cx="122" cy="132"/>
            </a:xfrm>
            <a:custGeom>
              <a:avLst/>
              <a:gdLst>
                <a:gd name="T0" fmla="*/ 122 w 122"/>
                <a:gd name="T1" fmla="*/ 2 h 132"/>
                <a:gd name="T2" fmla="*/ 103 w 122"/>
                <a:gd name="T3" fmla="*/ 132 h 132"/>
                <a:gd name="T4" fmla="*/ 56 w 122"/>
                <a:gd name="T5" fmla="*/ 131 h 132"/>
                <a:gd name="T6" fmla="*/ 24 w 122"/>
                <a:gd name="T7" fmla="*/ 125 h 132"/>
                <a:gd name="T8" fmla="*/ 7 w 122"/>
                <a:gd name="T9" fmla="*/ 115 h 132"/>
                <a:gd name="T10" fmla="*/ 0 w 122"/>
                <a:gd name="T11" fmla="*/ 103 h 132"/>
                <a:gd name="T12" fmla="*/ 2 w 122"/>
                <a:gd name="T13" fmla="*/ 87 h 132"/>
                <a:gd name="T14" fmla="*/ 10 w 122"/>
                <a:gd name="T15" fmla="*/ 71 h 132"/>
                <a:gd name="T16" fmla="*/ 17 w 122"/>
                <a:gd name="T17" fmla="*/ 52 h 132"/>
                <a:gd name="T18" fmla="*/ 24 w 122"/>
                <a:gd name="T19" fmla="*/ 35 h 132"/>
                <a:gd name="T20" fmla="*/ 27 w 122"/>
                <a:gd name="T21" fmla="*/ 18 h 132"/>
                <a:gd name="T22" fmla="*/ 22 w 122"/>
                <a:gd name="T23" fmla="*/ 2 h 132"/>
                <a:gd name="T24" fmla="*/ 34 w 122"/>
                <a:gd name="T25" fmla="*/ 3 h 132"/>
                <a:gd name="T26" fmla="*/ 46 w 122"/>
                <a:gd name="T27" fmla="*/ 3 h 132"/>
                <a:gd name="T28" fmla="*/ 56 w 122"/>
                <a:gd name="T29" fmla="*/ 2 h 132"/>
                <a:gd name="T30" fmla="*/ 63 w 122"/>
                <a:gd name="T31" fmla="*/ 2 h 132"/>
                <a:gd name="T32" fmla="*/ 73 w 122"/>
                <a:gd name="T33" fmla="*/ 1 h 132"/>
                <a:gd name="T34" fmla="*/ 83 w 122"/>
                <a:gd name="T35" fmla="*/ 0 h 132"/>
                <a:gd name="T36" fmla="*/ 93 w 122"/>
                <a:gd name="T37" fmla="*/ 0 h 132"/>
                <a:gd name="T38" fmla="*/ 103 w 122"/>
                <a:gd name="T39" fmla="*/ 0 h 132"/>
                <a:gd name="T40" fmla="*/ 112 w 122"/>
                <a:gd name="T41" fmla="*/ 1 h 132"/>
                <a:gd name="T42" fmla="*/ 122 w 122"/>
                <a:gd name="T43" fmla="*/ 2 h 132"/>
                <a:gd name="T44" fmla="*/ 122 w 122"/>
                <a:gd name="T45" fmla="*/ 2 h 132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122"/>
                <a:gd name="T70" fmla="*/ 0 h 132"/>
                <a:gd name="T71" fmla="*/ 122 w 122"/>
                <a:gd name="T72" fmla="*/ 132 h 132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122" h="132">
                  <a:moveTo>
                    <a:pt x="122" y="2"/>
                  </a:moveTo>
                  <a:lnTo>
                    <a:pt x="103" y="132"/>
                  </a:lnTo>
                  <a:lnTo>
                    <a:pt x="56" y="131"/>
                  </a:lnTo>
                  <a:lnTo>
                    <a:pt x="24" y="125"/>
                  </a:lnTo>
                  <a:lnTo>
                    <a:pt x="7" y="115"/>
                  </a:lnTo>
                  <a:lnTo>
                    <a:pt x="0" y="103"/>
                  </a:lnTo>
                  <a:lnTo>
                    <a:pt x="2" y="87"/>
                  </a:lnTo>
                  <a:lnTo>
                    <a:pt x="10" y="71"/>
                  </a:lnTo>
                  <a:lnTo>
                    <a:pt x="17" y="52"/>
                  </a:lnTo>
                  <a:lnTo>
                    <a:pt x="24" y="35"/>
                  </a:lnTo>
                  <a:lnTo>
                    <a:pt x="27" y="18"/>
                  </a:lnTo>
                  <a:lnTo>
                    <a:pt x="22" y="2"/>
                  </a:lnTo>
                  <a:lnTo>
                    <a:pt x="34" y="3"/>
                  </a:lnTo>
                  <a:lnTo>
                    <a:pt x="46" y="3"/>
                  </a:lnTo>
                  <a:lnTo>
                    <a:pt x="56" y="2"/>
                  </a:lnTo>
                  <a:lnTo>
                    <a:pt x="63" y="2"/>
                  </a:lnTo>
                  <a:lnTo>
                    <a:pt x="73" y="1"/>
                  </a:lnTo>
                  <a:lnTo>
                    <a:pt x="83" y="0"/>
                  </a:lnTo>
                  <a:lnTo>
                    <a:pt x="93" y="0"/>
                  </a:lnTo>
                  <a:lnTo>
                    <a:pt x="103" y="0"/>
                  </a:lnTo>
                  <a:lnTo>
                    <a:pt x="112" y="1"/>
                  </a:lnTo>
                  <a:lnTo>
                    <a:pt x="122" y="2"/>
                  </a:lnTo>
                  <a:close/>
                </a:path>
              </a:pathLst>
            </a:custGeom>
            <a:solidFill>
              <a:srgbClr val="B3D9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19530" name="Freeform 52">
              <a:extLst>
                <a:ext uri="{FF2B5EF4-FFF2-40B4-BE49-F238E27FC236}">
                  <a16:creationId xmlns:a16="http://schemas.microsoft.com/office/drawing/2014/main" id="{AABBBDFB-F291-4E81-ADDB-0A469E24DBC4}"/>
                </a:ext>
              </a:extLst>
            </p:cNvPr>
            <p:cNvSpPr>
              <a:spLocks/>
            </p:cNvSpPr>
            <p:nvPr/>
          </p:nvSpPr>
          <p:spPr bwMode="auto">
            <a:xfrm>
              <a:off x="2405" y="3749"/>
              <a:ext cx="88" cy="185"/>
            </a:xfrm>
            <a:custGeom>
              <a:avLst/>
              <a:gdLst>
                <a:gd name="T0" fmla="*/ 88 w 88"/>
                <a:gd name="T1" fmla="*/ 0 h 185"/>
                <a:gd name="T2" fmla="*/ 88 w 88"/>
                <a:gd name="T3" fmla="*/ 19 h 185"/>
                <a:gd name="T4" fmla="*/ 88 w 88"/>
                <a:gd name="T5" fmla="*/ 38 h 185"/>
                <a:gd name="T6" fmla="*/ 86 w 88"/>
                <a:gd name="T7" fmla="*/ 56 h 185"/>
                <a:gd name="T8" fmla="*/ 86 w 88"/>
                <a:gd name="T9" fmla="*/ 75 h 185"/>
                <a:gd name="T10" fmla="*/ 86 w 88"/>
                <a:gd name="T11" fmla="*/ 94 h 185"/>
                <a:gd name="T12" fmla="*/ 83 w 88"/>
                <a:gd name="T13" fmla="*/ 112 h 185"/>
                <a:gd name="T14" fmla="*/ 81 w 88"/>
                <a:gd name="T15" fmla="*/ 130 h 185"/>
                <a:gd name="T16" fmla="*/ 76 w 88"/>
                <a:gd name="T17" fmla="*/ 150 h 185"/>
                <a:gd name="T18" fmla="*/ 71 w 88"/>
                <a:gd name="T19" fmla="*/ 168 h 185"/>
                <a:gd name="T20" fmla="*/ 64 w 88"/>
                <a:gd name="T21" fmla="*/ 185 h 185"/>
                <a:gd name="T22" fmla="*/ 34 w 88"/>
                <a:gd name="T23" fmla="*/ 173 h 185"/>
                <a:gd name="T24" fmla="*/ 14 w 88"/>
                <a:gd name="T25" fmla="*/ 157 h 185"/>
                <a:gd name="T26" fmla="*/ 2 w 88"/>
                <a:gd name="T27" fmla="*/ 139 h 185"/>
                <a:gd name="T28" fmla="*/ 0 w 88"/>
                <a:gd name="T29" fmla="*/ 120 h 185"/>
                <a:gd name="T30" fmla="*/ 2 w 88"/>
                <a:gd name="T31" fmla="*/ 99 h 185"/>
                <a:gd name="T32" fmla="*/ 7 w 88"/>
                <a:gd name="T33" fmla="*/ 79 h 185"/>
                <a:gd name="T34" fmla="*/ 12 w 88"/>
                <a:gd name="T35" fmla="*/ 58 h 185"/>
                <a:gd name="T36" fmla="*/ 17 w 88"/>
                <a:gd name="T37" fmla="*/ 38 h 185"/>
                <a:gd name="T38" fmla="*/ 22 w 88"/>
                <a:gd name="T39" fmla="*/ 18 h 185"/>
                <a:gd name="T40" fmla="*/ 19 w 88"/>
                <a:gd name="T41" fmla="*/ 0 h 185"/>
                <a:gd name="T42" fmla="*/ 88 w 88"/>
                <a:gd name="T43" fmla="*/ 0 h 185"/>
                <a:gd name="T44" fmla="*/ 88 w 88"/>
                <a:gd name="T45" fmla="*/ 0 h 185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88"/>
                <a:gd name="T70" fmla="*/ 0 h 185"/>
                <a:gd name="T71" fmla="*/ 88 w 88"/>
                <a:gd name="T72" fmla="*/ 185 h 185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88" h="185">
                  <a:moveTo>
                    <a:pt x="88" y="0"/>
                  </a:moveTo>
                  <a:lnTo>
                    <a:pt x="88" y="19"/>
                  </a:lnTo>
                  <a:lnTo>
                    <a:pt x="88" y="38"/>
                  </a:lnTo>
                  <a:lnTo>
                    <a:pt x="86" y="56"/>
                  </a:lnTo>
                  <a:lnTo>
                    <a:pt x="86" y="75"/>
                  </a:lnTo>
                  <a:lnTo>
                    <a:pt x="86" y="94"/>
                  </a:lnTo>
                  <a:lnTo>
                    <a:pt x="83" y="112"/>
                  </a:lnTo>
                  <a:lnTo>
                    <a:pt x="81" y="130"/>
                  </a:lnTo>
                  <a:lnTo>
                    <a:pt x="76" y="150"/>
                  </a:lnTo>
                  <a:lnTo>
                    <a:pt x="71" y="168"/>
                  </a:lnTo>
                  <a:lnTo>
                    <a:pt x="64" y="185"/>
                  </a:lnTo>
                  <a:lnTo>
                    <a:pt x="34" y="173"/>
                  </a:lnTo>
                  <a:lnTo>
                    <a:pt x="14" y="157"/>
                  </a:lnTo>
                  <a:lnTo>
                    <a:pt x="2" y="139"/>
                  </a:lnTo>
                  <a:lnTo>
                    <a:pt x="0" y="120"/>
                  </a:lnTo>
                  <a:lnTo>
                    <a:pt x="2" y="99"/>
                  </a:lnTo>
                  <a:lnTo>
                    <a:pt x="7" y="79"/>
                  </a:lnTo>
                  <a:lnTo>
                    <a:pt x="12" y="58"/>
                  </a:lnTo>
                  <a:lnTo>
                    <a:pt x="17" y="38"/>
                  </a:lnTo>
                  <a:lnTo>
                    <a:pt x="22" y="18"/>
                  </a:lnTo>
                  <a:lnTo>
                    <a:pt x="19" y="0"/>
                  </a:lnTo>
                  <a:lnTo>
                    <a:pt x="88" y="0"/>
                  </a:lnTo>
                  <a:close/>
                </a:path>
              </a:pathLst>
            </a:custGeom>
            <a:solidFill>
              <a:srgbClr val="FF00B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19531" name="Freeform 53">
              <a:extLst>
                <a:ext uri="{FF2B5EF4-FFF2-40B4-BE49-F238E27FC236}">
                  <a16:creationId xmlns:a16="http://schemas.microsoft.com/office/drawing/2014/main" id="{207E363C-78F4-42A8-B814-B8B18D1CA89E}"/>
                </a:ext>
              </a:extLst>
            </p:cNvPr>
            <p:cNvSpPr>
              <a:spLocks/>
            </p:cNvSpPr>
            <p:nvPr/>
          </p:nvSpPr>
          <p:spPr bwMode="auto">
            <a:xfrm>
              <a:off x="2184" y="3977"/>
              <a:ext cx="275" cy="147"/>
            </a:xfrm>
            <a:custGeom>
              <a:avLst/>
              <a:gdLst>
                <a:gd name="T0" fmla="*/ 265 w 275"/>
                <a:gd name="T1" fmla="*/ 86 h 147"/>
                <a:gd name="T2" fmla="*/ 262 w 275"/>
                <a:gd name="T3" fmla="*/ 94 h 147"/>
                <a:gd name="T4" fmla="*/ 262 w 275"/>
                <a:gd name="T5" fmla="*/ 100 h 147"/>
                <a:gd name="T6" fmla="*/ 265 w 275"/>
                <a:gd name="T7" fmla="*/ 106 h 147"/>
                <a:gd name="T8" fmla="*/ 270 w 275"/>
                <a:gd name="T9" fmla="*/ 113 h 147"/>
                <a:gd name="T10" fmla="*/ 272 w 275"/>
                <a:gd name="T11" fmla="*/ 120 h 147"/>
                <a:gd name="T12" fmla="*/ 275 w 275"/>
                <a:gd name="T13" fmla="*/ 126 h 147"/>
                <a:gd name="T14" fmla="*/ 275 w 275"/>
                <a:gd name="T15" fmla="*/ 131 h 147"/>
                <a:gd name="T16" fmla="*/ 272 w 275"/>
                <a:gd name="T17" fmla="*/ 137 h 147"/>
                <a:gd name="T18" fmla="*/ 267 w 275"/>
                <a:gd name="T19" fmla="*/ 143 h 147"/>
                <a:gd name="T20" fmla="*/ 258 w 275"/>
                <a:gd name="T21" fmla="*/ 147 h 147"/>
                <a:gd name="T22" fmla="*/ 240 w 275"/>
                <a:gd name="T23" fmla="*/ 129 h 147"/>
                <a:gd name="T24" fmla="*/ 216 w 275"/>
                <a:gd name="T25" fmla="*/ 114 h 147"/>
                <a:gd name="T26" fmla="*/ 184 w 275"/>
                <a:gd name="T27" fmla="*/ 100 h 147"/>
                <a:gd name="T28" fmla="*/ 150 w 275"/>
                <a:gd name="T29" fmla="*/ 89 h 147"/>
                <a:gd name="T30" fmla="*/ 113 w 275"/>
                <a:gd name="T31" fmla="*/ 78 h 147"/>
                <a:gd name="T32" fmla="*/ 79 w 275"/>
                <a:gd name="T33" fmla="*/ 66 h 147"/>
                <a:gd name="T34" fmla="*/ 47 w 275"/>
                <a:gd name="T35" fmla="*/ 54 h 147"/>
                <a:gd name="T36" fmla="*/ 22 w 275"/>
                <a:gd name="T37" fmla="*/ 39 h 147"/>
                <a:gd name="T38" fmla="*/ 8 w 275"/>
                <a:gd name="T39" fmla="*/ 22 h 147"/>
                <a:gd name="T40" fmla="*/ 0 w 275"/>
                <a:gd name="T41" fmla="*/ 0 h 147"/>
                <a:gd name="T42" fmla="*/ 35 w 275"/>
                <a:gd name="T43" fmla="*/ 2 h 147"/>
                <a:gd name="T44" fmla="*/ 69 w 275"/>
                <a:gd name="T45" fmla="*/ 6 h 147"/>
                <a:gd name="T46" fmla="*/ 101 w 275"/>
                <a:gd name="T47" fmla="*/ 11 h 147"/>
                <a:gd name="T48" fmla="*/ 130 w 275"/>
                <a:gd name="T49" fmla="*/ 18 h 147"/>
                <a:gd name="T50" fmla="*/ 160 w 275"/>
                <a:gd name="T51" fmla="*/ 27 h 147"/>
                <a:gd name="T52" fmla="*/ 184 w 275"/>
                <a:gd name="T53" fmla="*/ 36 h 147"/>
                <a:gd name="T54" fmla="*/ 209 w 275"/>
                <a:gd name="T55" fmla="*/ 48 h 147"/>
                <a:gd name="T56" fmla="*/ 231 w 275"/>
                <a:gd name="T57" fmla="*/ 59 h 147"/>
                <a:gd name="T58" fmla="*/ 250 w 275"/>
                <a:gd name="T59" fmla="*/ 73 h 147"/>
                <a:gd name="T60" fmla="*/ 265 w 275"/>
                <a:gd name="T61" fmla="*/ 86 h 147"/>
                <a:gd name="T62" fmla="*/ 265 w 275"/>
                <a:gd name="T63" fmla="*/ 86 h 147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275"/>
                <a:gd name="T97" fmla="*/ 0 h 147"/>
                <a:gd name="T98" fmla="*/ 275 w 275"/>
                <a:gd name="T99" fmla="*/ 147 h 147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275" h="147">
                  <a:moveTo>
                    <a:pt x="265" y="86"/>
                  </a:moveTo>
                  <a:lnTo>
                    <a:pt x="262" y="94"/>
                  </a:lnTo>
                  <a:lnTo>
                    <a:pt x="262" y="100"/>
                  </a:lnTo>
                  <a:lnTo>
                    <a:pt x="265" y="106"/>
                  </a:lnTo>
                  <a:lnTo>
                    <a:pt x="270" y="113"/>
                  </a:lnTo>
                  <a:lnTo>
                    <a:pt x="272" y="120"/>
                  </a:lnTo>
                  <a:lnTo>
                    <a:pt x="275" y="126"/>
                  </a:lnTo>
                  <a:lnTo>
                    <a:pt x="275" y="131"/>
                  </a:lnTo>
                  <a:lnTo>
                    <a:pt x="272" y="137"/>
                  </a:lnTo>
                  <a:lnTo>
                    <a:pt x="267" y="143"/>
                  </a:lnTo>
                  <a:lnTo>
                    <a:pt x="258" y="147"/>
                  </a:lnTo>
                  <a:lnTo>
                    <a:pt x="240" y="129"/>
                  </a:lnTo>
                  <a:lnTo>
                    <a:pt x="216" y="114"/>
                  </a:lnTo>
                  <a:lnTo>
                    <a:pt x="184" y="100"/>
                  </a:lnTo>
                  <a:lnTo>
                    <a:pt x="150" y="89"/>
                  </a:lnTo>
                  <a:lnTo>
                    <a:pt x="113" y="78"/>
                  </a:lnTo>
                  <a:lnTo>
                    <a:pt x="79" y="66"/>
                  </a:lnTo>
                  <a:lnTo>
                    <a:pt x="47" y="54"/>
                  </a:lnTo>
                  <a:lnTo>
                    <a:pt x="22" y="39"/>
                  </a:lnTo>
                  <a:lnTo>
                    <a:pt x="8" y="22"/>
                  </a:lnTo>
                  <a:lnTo>
                    <a:pt x="0" y="0"/>
                  </a:lnTo>
                  <a:lnTo>
                    <a:pt x="35" y="2"/>
                  </a:lnTo>
                  <a:lnTo>
                    <a:pt x="69" y="6"/>
                  </a:lnTo>
                  <a:lnTo>
                    <a:pt x="101" y="11"/>
                  </a:lnTo>
                  <a:lnTo>
                    <a:pt x="130" y="18"/>
                  </a:lnTo>
                  <a:lnTo>
                    <a:pt x="160" y="27"/>
                  </a:lnTo>
                  <a:lnTo>
                    <a:pt x="184" y="36"/>
                  </a:lnTo>
                  <a:lnTo>
                    <a:pt x="209" y="48"/>
                  </a:lnTo>
                  <a:lnTo>
                    <a:pt x="231" y="59"/>
                  </a:lnTo>
                  <a:lnTo>
                    <a:pt x="250" y="73"/>
                  </a:lnTo>
                  <a:lnTo>
                    <a:pt x="265" y="86"/>
                  </a:lnTo>
                  <a:close/>
                </a:path>
              </a:pathLst>
            </a:custGeom>
            <a:solidFill>
              <a:srgbClr val="00FF5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19532" name="Freeform 54">
              <a:extLst>
                <a:ext uri="{FF2B5EF4-FFF2-40B4-BE49-F238E27FC236}">
                  <a16:creationId xmlns:a16="http://schemas.microsoft.com/office/drawing/2014/main" id="{0D4F7F69-EA4C-485C-848C-C6D723121A2F}"/>
                </a:ext>
              </a:extLst>
            </p:cNvPr>
            <p:cNvSpPr>
              <a:spLocks/>
            </p:cNvSpPr>
            <p:nvPr/>
          </p:nvSpPr>
          <p:spPr bwMode="auto">
            <a:xfrm>
              <a:off x="1611" y="3893"/>
              <a:ext cx="272" cy="151"/>
            </a:xfrm>
            <a:custGeom>
              <a:avLst/>
              <a:gdLst>
                <a:gd name="T0" fmla="*/ 272 w 272"/>
                <a:gd name="T1" fmla="*/ 151 h 151"/>
                <a:gd name="T2" fmla="*/ 0 w 272"/>
                <a:gd name="T3" fmla="*/ 0 h 151"/>
                <a:gd name="T4" fmla="*/ 272 w 272"/>
                <a:gd name="T5" fmla="*/ 144 h 151"/>
                <a:gd name="T6" fmla="*/ 272 w 272"/>
                <a:gd name="T7" fmla="*/ 151 h 151"/>
                <a:gd name="T8" fmla="*/ 272 w 272"/>
                <a:gd name="T9" fmla="*/ 151 h 15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72"/>
                <a:gd name="T16" fmla="*/ 0 h 151"/>
                <a:gd name="T17" fmla="*/ 272 w 272"/>
                <a:gd name="T18" fmla="*/ 151 h 15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72" h="151">
                  <a:moveTo>
                    <a:pt x="272" y="151"/>
                  </a:moveTo>
                  <a:lnTo>
                    <a:pt x="0" y="0"/>
                  </a:lnTo>
                  <a:lnTo>
                    <a:pt x="272" y="144"/>
                  </a:lnTo>
                  <a:lnTo>
                    <a:pt x="272" y="151"/>
                  </a:lnTo>
                  <a:close/>
                </a:path>
              </a:pathLst>
            </a:custGeom>
            <a:solidFill>
              <a:srgbClr val="0019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19533" name="Freeform 55">
              <a:extLst>
                <a:ext uri="{FF2B5EF4-FFF2-40B4-BE49-F238E27FC236}">
                  <a16:creationId xmlns:a16="http://schemas.microsoft.com/office/drawing/2014/main" id="{2294C4C4-1FD3-4EEA-884D-356077AB7387}"/>
                </a:ext>
              </a:extLst>
            </p:cNvPr>
            <p:cNvSpPr>
              <a:spLocks/>
            </p:cNvSpPr>
            <p:nvPr/>
          </p:nvSpPr>
          <p:spPr bwMode="auto">
            <a:xfrm>
              <a:off x="1824" y="4015"/>
              <a:ext cx="309" cy="109"/>
            </a:xfrm>
            <a:custGeom>
              <a:avLst/>
              <a:gdLst>
                <a:gd name="T0" fmla="*/ 309 w 309"/>
                <a:gd name="T1" fmla="*/ 25 h 109"/>
                <a:gd name="T2" fmla="*/ 306 w 309"/>
                <a:gd name="T3" fmla="*/ 37 h 109"/>
                <a:gd name="T4" fmla="*/ 296 w 309"/>
                <a:gd name="T5" fmla="*/ 46 h 109"/>
                <a:gd name="T6" fmla="*/ 284 w 309"/>
                <a:gd name="T7" fmla="*/ 54 h 109"/>
                <a:gd name="T8" fmla="*/ 267 w 309"/>
                <a:gd name="T9" fmla="*/ 62 h 109"/>
                <a:gd name="T10" fmla="*/ 250 w 309"/>
                <a:gd name="T11" fmla="*/ 68 h 109"/>
                <a:gd name="T12" fmla="*/ 230 w 309"/>
                <a:gd name="T13" fmla="*/ 75 h 109"/>
                <a:gd name="T14" fmla="*/ 208 w 309"/>
                <a:gd name="T15" fmla="*/ 80 h 109"/>
                <a:gd name="T16" fmla="*/ 186 w 309"/>
                <a:gd name="T17" fmla="*/ 85 h 109"/>
                <a:gd name="T18" fmla="*/ 167 w 309"/>
                <a:gd name="T19" fmla="*/ 91 h 109"/>
                <a:gd name="T20" fmla="*/ 147 w 309"/>
                <a:gd name="T21" fmla="*/ 96 h 109"/>
                <a:gd name="T22" fmla="*/ 135 w 309"/>
                <a:gd name="T23" fmla="*/ 99 h 109"/>
                <a:gd name="T24" fmla="*/ 122 w 309"/>
                <a:gd name="T25" fmla="*/ 102 h 109"/>
                <a:gd name="T26" fmla="*/ 110 w 309"/>
                <a:gd name="T27" fmla="*/ 103 h 109"/>
                <a:gd name="T28" fmla="*/ 95 w 309"/>
                <a:gd name="T29" fmla="*/ 105 h 109"/>
                <a:gd name="T30" fmla="*/ 83 w 309"/>
                <a:gd name="T31" fmla="*/ 107 h 109"/>
                <a:gd name="T32" fmla="*/ 69 w 309"/>
                <a:gd name="T33" fmla="*/ 108 h 109"/>
                <a:gd name="T34" fmla="*/ 54 w 309"/>
                <a:gd name="T35" fmla="*/ 108 h 109"/>
                <a:gd name="T36" fmla="*/ 39 w 309"/>
                <a:gd name="T37" fmla="*/ 109 h 109"/>
                <a:gd name="T38" fmla="*/ 24 w 309"/>
                <a:gd name="T39" fmla="*/ 109 h 109"/>
                <a:gd name="T40" fmla="*/ 7 w 309"/>
                <a:gd name="T41" fmla="*/ 108 h 109"/>
                <a:gd name="T42" fmla="*/ 0 w 309"/>
                <a:gd name="T43" fmla="*/ 93 h 109"/>
                <a:gd name="T44" fmla="*/ 5 w 309"/>
                <a:gd name="T45" fmla="*/ 81 h 109"/>
                <a:gd name="T46" fmla="*/ 17 w 309"/>
                <a:gd name="T47" fmla="*/ 71 h 109"/>
                <a:gd name="T48" fmla="*/ 37 w 309"/>
                <a:gd name="T49" fmla="*/ 63 h 109"/>
                <a:gd name="T50" fmla="*/ 64 w 309"/>
                <a:gd name="T51" fmla="*/ 56 h 109"/>
                <a:gd name="T52" fmla="*/ 93 w 309"/>
                <a:gd name="T53" fmla="*/ 51 h 109"/>
                <a:gd name="T54" fmla="*/ 122 w 309"/>
                <a:gd name="T55" fmla="*/ 45 h 109"/>
                <a:gd name="T56" fmla="*/ 152 w 309"/>
                <a:gd name="T57" fmla="*/ 39 h 109"/>
                <a:gd name="T58" fmla="*/ 181 w 309"/>
                <a:gd name="T59" fmla="*/ 33 h 109"/>
                <a:gd name="T60" fmla="*/ 203 w 309"/>
                <a:gd name="T61" fmla="*/ 25 h 109"/>
                <a:gd name="T62" fmla="*/ 216 w 309"/>
                <a:gd name="T63" fmla="*/ 21 h 109"/>
                <a:gd name="T64" fmla="*/ 230 w 309"/>
                <a:gd name="T65" fmla="*/ 16 h 109"/>
                <a:gd name="T66" fmla="*/ 245 w 309"/>
                <a:gd name="T67" fmla="*/ 11 h 109"/>
                <a:gd name="T68" fmla="*/ 257 w 309"/>
                <a:gd name="T69" fmla="*/ 6 h 109"/>
                <a:gd name="T70" fmla="*/ 272 w 309"/>
                <a:gd name="T71" fmla="*/ 3 h 109"/>
                <a:gd name="T72" fmla="*/ 284 w 309"/>
                <a:gd name="T73" fmla="*/ 0 h 109"/>
                <a:gd name="T74" fmla="*/ 294 w 309"/>
                <a:gd name="T75" fmla="*/ 1 h 109"/>
                <a:gd name="T76" fmla="*/ 301 w 309"/>
                <a:gd name="T77" fmla="*/ 6 h 109"/>
                <a:gd name="T78" fmla="*/ 309 w 309"/>
                <a:gd name="T79" fmla="*/ 14 h 109"/>
                <a:gd name="T80" fmla="*/ 309 w 309"/>
                <a:gd name="T81" fmla="*/ 25 h 109"/>
                <a:gd name="T82" fmla="*/ 309 w 309"/>
                <a:gd name="T83" fmla="*/ 25 h 109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309"/>
                <a:gd name="T127" fmla="*/ 0 h 109"/>
                <a:gd name="T128" fmla="*/ 309 w 309"/>
                <a:gd name="T129" fmla="*/ 109 h 109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309" h="109">
                  <a:moveTo>
                    <a:pt x="309" y="25"/>
                  </a:moveTo>
                  <a:lnTo>
                    <a:pt x="306" y="37"/>
                  </a:lnTo>
                  <a:lnTo>
                    <a:pt x="296" y="46"/>
                  </a:lnTo>
                  <a:lnTo>
                    <a:pt x="284" y="54"/>
                  </a:lnTo>
                  <a:lnTo>
                    <a:pt x="267" y="62"/>
                  </a:lnTo>
                  <a:lnTo>
                    <a:pt x="250" y="68"/>
                  </a:lnTo>
                  <a:lnTo>
                    <a:pt x="230" y="75"/>
                  </a:lnTo>
                  <a:lnTo>
                    <a:pt x="208" y="80"/>
                  </a:lnTo>
                  <a:lnTo>
                    <a:pt x="186" y="85"/>
                  </a:lnTo>
                  <a:lnTo>
                    <a:pt x="167" y="91"/>
                  </a:lnTo>
                  <a:lnTo>
                    <a:pt x="147" y="96"/>
                  </a:lnTo>
                  <a:lnTo>
                    <a:pt x="135" y="99"/>
                  </a:lnTo>
                  <a:lnTo>
                    <a:pt x="122" y="102"/>
                  </a:lnTo>
                  <a:lnTo>
                    <a:pt x="110" y="103"/>
                  </a:lnTo>
                  <a:lnTo>
                    <a:pt x="95" y="105"/>
                  </a:lnTo>
                  <a:lnTo>
                    <a:pt x="83" y="107"/>
                  </a:lnTo>
                  <a:lnTo>
                    <a:pt x="69" y="108"/>
                  </a:lnTo>
                  <a:lnTo>
                    <a:pt x="54" y="108"/>
                  </a:lnTo>
                  <a:lnTo>
                    <a:pt x="39" y="109"/>
                  </a:lnTo>
                  <a:lnTo>
                    <a:pt x="24" y="109"/>
                  </a:lnTo>
                  <a:lnTo>
                    <a:pt x="7" y="108"/>
                  </a:lnTo>
                  <a:lnTo>
                    <a:pt x="0" y="93"/>
                  </a:lnTo>
                  <a:lnTo>
                    <a:pt x="5" y="81"/>
                  </a:lnTo>
                  <a:lnTo>
                    <a:pt x="17" y="71"/>
                  </a:lnTo>
                  <a:lnTo>
                    <a:pt x="37" y="63"/>
                  </a:lnTo>
                  <a:lnTo>
                    <a:pt x="64" y="56"/>
                  </a:lnTo>
                  <a:lnTo>
                    <a:pt x="93" y="51"/>
                  </a:lnTo>
                  <a:lnTo>
                    <a:pt x="122" y="45"/>
                  </a:lnTo>
                  <a:lnTo>
                    <a:pt x="152" y="39"/>
                  </a:lnTo>
                  <a:lnTo>
                    <a:pt x="181" y="33"/>
                  </a:lnTo>
                  <a:lnTo>
                    <a:pt x="203" y="25"/>
                  </a:lnTo>
                  <a:lnTo>
                    <a:pt x="216" y="21"/>
                  </a:lnTo>
                  <a:lnTo>
                    <a:pt x="230" y="16"/>
                  </a:lnTo>
                  <a:lnTo>
                    <a:pt x="245" y="11"/>
                  </a:lnTo>
                  <a:lnTo>
                    <a:pt x="257" y="6"/>
                  </a:lnTo>
                  <a:lnTo>
                    <a:pt x="272" y="3"/>
                  </a:lnTo>
                  <a:lnTo>
                    <a:pt x="284" y="0"/>
                  </a:lnTo>
                  <a:lnTo>
                    <a:pt x="294" y="1"/>
                  </a:lnTo>
                  <a:lnTo>
                    <a:pt x="301" y="6"/>
                  </a:lnTo>
                  <a:lnTo>
                    <a:pt x="309" y="14"/>
                  </a:lnTo>
                  <a:lnTo>
                    <a:pt x="309" y="25"/>
                  </a:lnTo>
                  <a:close/>
                </a:path>
              </a:pathLst>
            </a:custGeom>
            <a:solidFill>
              <a:srgbClr val="D1843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19534" name="Freeform 56">
              <a:extLst>
                <a:ext uri="{FF2B5EF4-FFF2-40B4-BE49-F238E27FC236}">
                  <a16:creationId xmlns:a16="http://schemas.microsoft.com/office/drawing/2014/main" id="{CEDA2C4F-22E4-4639-8766-3A96EE9B8B48}"/>
                </a:ext>
              </a:extLst>
            </p:cNvPr>
            <p:cNvSpPr>
              <a:spLocks/>
            </p:cNvSpPr>
            <p:nvPr/>
          </p:nvSpPr>
          <p:spPr bwMode="auto">
            <a:xfrm>
              <a:off x="1839" y="4058"/>
              <a:ext cx="451" cy="176"/>
            </a:xfrm>
            <a:custGeom>
              <a:avLst/>
              <a:gdLst>
                <a:gd name="T0" fmla="*/ 345 w 451"/>
                <a:gd name="T1" fmla="*/ 0 h 176"/>
                <a:gd name="T2" fmla="*/ 355 w 451"/>
                <a:gd name="T3" fmla="*/ 14 h 176"/>
                <a:gd name="T4" fmla="*/ 367 w 451"/>
                <a:gd name="T5" fmla="*/ 27 h 176"/>
                <a:gd name="T6" fmla="*/ 384 w 451"/>
                <a:gd name="T7" fmla="*/ 41 h 176"/>
                <a:gd name="T8" fmla="*/ 404 w 451"/>
                <a:gd name="T9" fmla="*/ 53 h 176"/>
                <a:gd name="T10" fmla="*/ 421 w 451"/>
                <a:gd name="T11" fmla="*/ 66 h 176"/>
                <a:gd name="T12" fmla="*/ 436 w 451"/>
                <a:gd name="T13" fmla="*/ 80 h 176"/>
                <a:gd name="T14" fmla="*/ 446 w 451"/>
                <a:gd name="T15" fmla="*/ 93 h 176"/>
                <a:gd name="T16" fmla="*/ 451 w 451"/>
                <a:gd name="T17" fmla="*/ 107 h 176"/>
                <a:gd name="T18" fmla="*/ 443 w 451"/>
                <a:gd name="T19" fmla="*/ 123 h 176"/>
                <a:gd name="T20" fmla="*/ 426 w 451"/>
                <a:gd name="T21" fmla="*/ 139 h 176"/>
                <a:gd name="T22" fmla="*/ 409 w 451"/>
                <a:gd name="T23" fmla="*/ 148 h 176"/>
                <a:gd name="T24" fmla="*/ 389 w 451"/>
                <a:gd name="T25" fmla="*/ 156 h 176"/>
                <a:gd name="T26" fmla="*/ 370 w 451"/>
                <a:gd name="T27" fmla="*/ 162 h 176"/>
                <a:gd name="T28" fmla="*/ 348 w 451"/>
                <a:gd name="T29" fmla="*/ 168 h 176"/>
                <a:gd name="T30" fmla="*/ 328 w 451"/>
                <a:gd name="T31" fmla="*/ 171 h 176"/>
                <a:gd name="T32" fmla="*/ 306 w 451"/>
                <a:gd name="T33" fmla="*/ 173 h 176"/>
                <a:gd name="T34" fmla="*/ 284 w 451"/>
                <a:gd name="T35" fmla="*/ 176 h 176"/>
                <a:gd name="T36" fmla="*/ 262 w 451"/>
                <a:gd name="T37" fmla="*/ 176 h 176"/>
                <a:gd name="T38" fmla="*/ 240 w 451"/>
                <a:gd name="T39" fmla="*/ 174 h 176"/>
                <a:gd name="T40" fmla="*/ 220 w 451"/>
                <a:gd name="T41" fmla="*/ 171 h 176"/>
                <a:gd name="T42" fmla="*/ 196 w 451"/>
                <a:gd name="T43" fmla="*/ 165 h 176"/>
                <a:gd name="T44" fmla="*/ 171 w 451"/>
                <a:gd name="T45" fmla="*/ 158 h 176"/>
                <a:gd name="T46" fmla="*/ 147 w 451"/>
                <a:gd name="T47" fmla="*/ 152 h 176"/>
                <a:gd name="T48" fmla="*/ 122 w 451"/>
                <a:gd name="T49" fmla="*/ 145 h 176"/>
                <a:gd name="T50" fmla="*/ 98 w 451"/>
                <a:gd name="T51" fmla="*/ 137 h 176"/>
                <a:gd name="T52" fmla="*/ 76 w 451"/>
                <a:gd name="T53" fmla="*/ 128 h 176"/>
                <a:gd name="T54" fmla="*/ 54 w 451"/>
                <a:gd name="T55" fmla="*/ 118 h 176"/>
                <a:gd name="T56" fmla="*/ 34 w 451"/>
                <a:gd name="T57" fmla="*/ 108 h 176"/>
                <a:gd name="T58" fmla="*/ 17 w 451"/>
                <a:gd name="T59" fmla="*/ 98 h 176"/>
                <a:gd name="T60" fmla="*/ 0 w 451"/>
                <a:gd name="T61" fmla="*/ 85 h 176"/>
                <a:gd name="T62" fmla="*/ 41 w 451"/>
                <a:gd name="T63" fmla="*/ 85 h 176"/>
                <a:gd name="T64" fmla="*/ 80 w 451"/>
                <a:gd name="T65" fmla="*/ 81 h 176"/>
                <a:gd name="T66" fmla="*/ 120 w 451"/>
                <a:gd name="T67" fmla="*/ 75 h 176"/>
                <a:gd name="T68" fmla="*/ 154 w 451"/>
                <a:gd name="T69" fmla="*/ 67 h 176"/>
                <a:gd name="T70" fmla="*/ 191 w 451"/>
                <a:gd name="T71" fmla="*/ 57 h 176"/>
                <a:gd name="T72" fmla="*/ 223 w 451"/>
                <a:gd name="T73" fmla="*/ 46 h 176"/>
                <a:gd name="T74" fmla="*/ 257 w 451"/>
                <a:gd name="T75" fmla="*/ 35 h 176"/>
                <a:gd name="T76" fmla="*/ 286 w 451"/>
                <a:gd name="T77" fmla="*/ 22 h 176"/>
                <a:gd name="T78" fmla="*/ 318 w 451"/>
                <a:gd name="T79" fmla="*/ 11 h 176"/>
                <a:gd name="T80" fmla="*/ 345 w 451"/>
                <a:gd name="T81" fmla="*/ 0 h 176"/>
                <a:gd name="T82" fmla="*/ 345 w 451"/>
                <a:gd name="T83" fmla="*/ 0 h 17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451"/>
                <a:gd name="T127" fmla="*/ 0 h 176"/>
                <a:gd name="T128" fmla="*/ 451 w 451"/>
                <a:gd name="T129" fmla="*/ 176 h 176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451" h="176">
                  <a:moveTo>
                    <a:pt x="345" y="0"/>
                  </a:moveTo>
                  <a:lnTo>
                    <a:pt x="355" y="14"/>
                  </a:lnTo>
                  <a:lnTo>
                    <a:pt x="367" y="27"/>
                  </a:lnTo>
                  <a:lnTo>
                    <a:pt x="384" y="41"/>
                  </a:lnTo>
                  <a:lnTo>
                    <a:pt x="404" y="53"/>
                  </a:lnTo>
                  <a:lnTo>
                    <a:pt x="421" y="66"/>
                  </a:lnTo>
                  <a:lnTo>
                    <a:pt x="436" y="80"/>
                  </a:lnTo>
                  <a:lnTo>
                    <a:pt x="446" y="93"/>
                  </a:lnTo>
                  <a:lnTo>
                    <a:pt x="451" y="107"/>
                  </a:lnTo>
                  <a:lnTo>
                    <a:pt x="443" y="123"/>
                  </a:lnTo>
                  <a:lnTo>
                    <a:pt x="426" y="139"/>
                  </a:lnTo>
                  <a:lnTo>
                    <a:pt x="409" y="148"/>
                  </a:lnTo>
                  <a:lnTo>
                    <a:pt x="389" y="156"/>
                  </a:lnTo>
                  <a:lnTo>
                    <a:pt x="370" y="162"/>
                  </a:lnTo>
                  <a:lnTo>
                    <a:pt x="348" y="168"/>
                  </a:lnTo>
                  <a:lnTo>
                    <a:pt x="328" y="171"/>
                  </a:lnTo>
                  <a:lnTo>
                    <a:pt x="306" y="173"/>
                  </a:lnTo>
                  <a:lnTo>
                    <a:pt x="284" y="176"/>
                  </a:lnTo>
                  <a:lnTo>
                    <a:pt x="262" y="176"/>
                  </a:lnTo>
                  <a:lnTo>
                    <a:pt x="240" y="174"/>
                  </a:lnTo>
                  <a:lnTo>
                    <a:pt x="220" y="171"/>
                  </a:lnTo>
                  <a:lnTo>
                    <a:pt x="196" y="165"/>
                  </a:lnTo>
                  <a:lnTo>
                    <a:pt x="171" y="158"/>
                  </a:lnTo>
                  <a:lnTo>
                    <a:pt x="147" y="152"/>
                  </a:lnTo>
                  <a:lnTo>
                    <a:pt x="122" y="145"/>
                  </a:lnTo>
                  <a:lnTo>
                    <a:pt x="98" y="137"/>
                  </a:lnTo>
                  <a:lnTo>
                    <a:pt x="76" y="128"/>
                  </a:lnTo>
                  <a:lnTo>
                    <a:pt x="54" y="118"/>
                  </a:lnTo>
                  <a:lnTo>
                    <a:pt x="34" y="108"/>
                  </a:lnTo>
                  <a:lnTo>
                    <a:pt x="17" y="98"/>
                  </a:lnTo>
                  <a:lnTo>
                    <a:pt x="0" y="85"/>
                  </a:lnTo>
                  <a:lnTo>
                    <a:pt x="41" y="85"/>
                  </a:lnTo>
                  <a:lnTo>
                    <a:pt x="80" y="81"/>
                  </a:lnTo>
                  <a:lnTo>
                    <a:pt x="120" y="75"/>
                  </a:lnTo>
                  <a:lnTo>
                    <a:pt x="154" y="67"/>
                  </a:lnTo>
                  <a:lnTo>
                    <a:pt x="191" y="57"/>
                  </a:lnTo>
                  <a:lnTo>
                    <a:pt x="223" y="46"/>
                  </a:lnTo>
                  <a:lnTo>
                    <a:pt x="257" y="35"/>
                  </a:lnTo>
                  <a:lnTo>
                    <a:pt x="286" y="22"/>
                  </a:lnTo>
                  <a:lnTo>
                    <a:pt x="318" y="11"/>
                  </a:lnTo>
                  <a:lnTo>
                    <a:pt x="345" y="0"/>
                  </a:lnTo>
                  <a:close/>
                </a:path>
              </a:pathLst>
            </a:custGeom>
            <a:solidFill>
              <a:srgbClr val="B347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400"/>
            </a:p>
          </p:txBody>
        </p:sp>
        <p:grpSp>
          <p:nvGrpSpPr>
            <p:cNvPr id="19535" name="Group 57">
              <a:extLst>
                <a:ext uri="{FF2B5EF4-FFF2-40B4-BE49-F238E27FC236}">
                  <a16:creationId xmlns:a16="http://schemas.microsoft.com/office/drawing/2014/main" id="{4DB9F2ED-2F47-45FB-9D2B-C86F470A6C95}"/>
                </a:ext>
              </a:extLst>
            </p:cNvPr>
            <p:cNvGrpSpPr>
              <a:grpSpLocks/>
            </p:cNvGrpSpPr>
            <p:nvPr/>
          </p:nvGrpSpPr>
          <p:grpSpPr bwMode="auto">
            <a:xfrm rot="-665025">
              <a:off x="1241" y="3611"/>
              <a:ext cx="1166" cy="666"/>
              <a:chOff x="1226" y="3481"/>
              <a:chExt cx="1166" cy="666"/>
            </a:xfrm>
          </p:grpSpPr>
          <p:sp>
            <p:nvSpPr>
              <p:cNvPr id="19546" name="Freeform 58">
                <a:extLst>
                  <a:ext uri="{FF2B5EF4-FFF2-40B4-BE49-F238E27FC236}">
                    <a16:creationId xmlns:a16="http://schemas.microsoft.com/office/drawing/2014/main" id="{7A0C1664-9B95-4A96-8FE3-8CBF379DDD1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39" y="3481"/>
                <a:ext cx="892" cy="666"/>
              </a:xfrm>
              <a:custGeom>
                <a:avLst/>
                <a:gdLst>
                  <a:gd name="T0" fmla="*/ 620 w 892"/>
                  <a:gd name="T1" fmla="*/ 342 h 666"/>
                  <a:gd name="T2" fmla="*/ 622 w 892"/>
                  <a:gd name="T3" fmla="*/ 394 h 666"/>
                  <a:gd name="T4" fmla="*/ 637 w 892"/>
                  <a:gd name="T5" fmla="*/ 448 h 666"/>
                  <a:gd name="T6" fmla="*/ 676 w 892"/>
                  <a:gd name="T7" fmla="*/ 496 h 666"/>
                  <a:gd name="T8" fmla="*/ 755 w 892"/>
                  <a:gd name="T9" fmla="*/ 534 h 666"/>
                  <a:gd name="T10" fmla="*/ 828 w 892"/>
                  <a:gd name="T11" fmla="*/ 557 h 666"/>
                  <a:gd name="T12" fmla="*/ 858 w 892"/>
                  <a:gd name="T13" fmla="*/ 578 h 666"/>
                  <a:gd name="T14" fmla="*/ 882 w 892"/>
                  <a:gd name="T15" fmla="*/ 602 h 666"/>
                  <a:gd name="T16" fmla="*/ 892 w 892"/>
                  <a:gd name="T17" fmla="*/ 628 h 666"/>
                  <a:gd name="T18" fmla="*/ 882 w 892"/>
                  <a:gd name="T19" fmla="*/ 654 h 666"/>
                  <a:gd name="T20" fmla="*/ 850 w 892"/>
                  <a:gd name="T21" fmla="*/ 647 h 666"/>
                  <a:gd name="T22" fmla="*/ 809 w 892"/>
                  <a:gd name="T23" fmla="*/ 608 h 666"/>
                  <a:gd name="T24" fmla="*/ 762 w 892"/>
                  <a:gd name="T25" fmla="*/ 568 h 666"/>
                  <a:gd name="T26" fmla="*/ 711 w 892"/>
                  <a:gd name="T27" fmla="*/ 530 h 666"/>
                  <a:gd name="T28" fmla="*/ 649 w 892"/>
                  <a:gd name="T29" fmla="*/ 496 h 666"/>
                  <a:gd name="T30" fmla="*/ 598 w 892"/>
                  <a:gd name="T31" fmla="*/ 464 h 666"/>
                  <a:gd name="T32" fmla="*/ 583 w 892"/>
                  <a:gd name="T33" fmla="*/ 426 h 666"/>
                  <a:gd name="T34" fmla="*/ 586 w 892"/>
                  <a:gd name="T35" fmla="*/ 388 h 666"/>
                  <a:gd name="T36" fmla="*/ 590 w 892"/>
                  <a:gd name="T37" fmla="*/ 349 h 666"/>
                  <a:gd name="T38" fmla="*/ 586 w 892"/>
                  <a:gd name="T39" fmla="*/ 310 h 666"/>
                  <a:gd name="T40" fmla="*/ 541 w 892"/>
                  <a:gd name="T41" fmla="*/ 256 h 666"/>
                  <a:gd name="T42" fmla="*/ 463 w 892"/>
                  <a:gd name="T43" fmla="*/ 186 h 666"/>
                  <a:gd name="T44" fmla="*/ 358 w 892"/>
                  <a:gd name="T45" fmla="*/ 120 h 666"/>
                  <a:gd name="T46" fmla="*/ 230 w 892"/>
                  <a:gd name="T47" fmla="*/ 64 h 666"/>
                  <a:gd name="T48" fmla="*/ 83 w 892"/>
                  <a:gd name="T49" fmla="*/ 24 h 666"/>
                  <a:gd name="T50" fmla="*/ 37 w 892"/>
                  <a:gd name="T51" fmla="*/ 2 h 666"/>
                  <a:gd name="T52" fmla="*/ 108 w 892"/>
                  <a:gd name="T53" fmla="*/ 2 h 666"/>
                  <a:gd name="T54" fmla="*/ 179 w 892"/>
                  <a:gd name="T55" fmla="*/ 18 h 666"/>
                  <a:gd name="T56" fmla="*/ 245 w 892"/>
                  <a:gd name="T57" fmla="*/ 42 h 666"/>
                  <a:gd name="T58" fmla="*/ 306 w 892"/>
                  <a:gd name="T59" fmla="*/ 68 h 666"/>
                  <a:gd name="T60" fmla="*/ 367 w 892"/>
                  <a:gd name="T61" fmla="*/ 101 h 666"/>
                  <a:gd name="T62" fmla="*/ 434 w 892"/>
                  <a:gd name="T63" fmla="*/ 146 h 666"/>
                  <a:gd name="T64" fmla="*/ 497 w 892"/>
                  <a:gd name="T65" fmla="*/ 193 h 666"/>
                  <a:gd name="T66" fmla="*/ 551 w 892"/>
                  <a:gd name="T67" fmla="*/ 241 h 666"/>
                  <a:gd name="T68" fmla="*/ 598 w 892"/>
                  <a:gd name="T69" fmla="*/ 290 h 666"/>
                  <a:gd name="T70" fmla="*/ 617 w 892"/>
                  <a:gd name="T71" fmla="*/ 317 h 66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w 892"/>
                  <a:gd name="T109" fmla="*/ 0 h 666"/>
                  <a:gd name="T110" fmla="*/ 892 w 892"/>
                  <a:gd name="T111" fmla="*/ 666 h 666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T108" t="T109" r="T110" b="T111"/>
                <a:pathLst>
                  <a:path w="892" h="666">
                    <a:moveTo>
                      <a:pt x="617" y="316"/>
                    </a:moveTo>
                    <a:lnTo>
                      <a:pt x="620" y="342"/>
                    </a:lnTo>
                    <a:lnTo>
                      <a:pt x="620" y="368"/>
                    </a:lnTo>
                    <a:lnTo>
                      <a:pt x="622" y="394"/>
                    </a:lnTo>
                    <a:lnTo>
                      <a:pt x="627" y="422"/>
                    </a:lnTo>
                    <a:lnTo>
                      <a:pt x="637" y="448"/>
                    </a:lnTo>
                    <a:lnTo>
                      <a:pt x="652" y="473"/>
                    </a:lnTo>
                    <a:lnTo>
                      <a:pt x="676" y="496"/>
                    </a:lnTo>
                    <a:lnTo>
                      <a:pt x="711" y="517"/>
                    </a:lnTo>
                    <a:lnTo>
                      <a:pt x="755" y="534"/>
                    </a:lnTo>
                    <a:lnTo>
                      <a:pt x="811" y="546"/>
                    </a:lnTo>
                    <a:lnTo>
                      <a:pt x="828" y="557"/>
                    </a:lnTo>
                    <a:lnTo>
                      <a:pt x="845" y="567"/>
                    </a:lnTo>
                    <a:lnTo>
                      <a:pt x="858" y="578"/>
                    </a:lnTo>
                    <a:lnTo>
                      <a:pt x="872" y="590"/>
                    </a:lnTo>
                    <a:lnTo>
                      <a:pt x="882" y="602"/>
                    </a:lnTo>
                    <a:lnTo>
                      <a:pt x="890" y="615"/>
                    </a:lnTo>
                    <a:lnTo>
                      <a:pt x="892" y="628"/>
                    </a:lnTo>
                    <a:lnTo>
                      <a:pt x="890" y="640"/>
                    </a:lnTo>
                    <a:lnTo>
                      <a:pt x="882" y="654"/>
                    </a:lnTo>
                    <a:lnTo>
                      <a:pt x="870" y="666"/>
                    </a:lnTo>
                    <a:lnTo>
                      <a:pt x="850" y="647"/>
                    </a:lnTo>
                    <a:lnTo>
                      <a:pt x="831" y="628"/>
                    </a:lnTo>
                    <a:lnTo>
                      <a:pt x="809" y="608"/>
                    </a:lnTo>
                    <a:lnTo>
                      <a:pt x="787" y="589"/>
                    </a:lnTo>
                    <a:lnTo>
                      <a:pt x="762" y="568"/>
                    </a:lnTo>
                    <a:lnTo>
                      <a:pt x="738" y="550"/>
                    </a:lnTo>
                    <a:lnTo>
                      <a:pt x="711" y="530"/>
                    </a:lnTo>
                    <a:lnTo>
                      <a:pt x="681" y="513"/>
                    </a:lnTo>
                    <a:lnTo>
                      <a:pt x="649" y="496"/>
                    </a:lnTo>
                    <a:lnTo>
                      <a:pt x="617" y="481"/>
                    </a:lnTo>
                    <a:lnTo>
                      <a:pt x="598" y="464"/>
                    </a:lnTo>
                    <a:lnTo>
                      <a:pt x="588" y="446"/>
                    </a:lnTo>
                    <a:lnTo>
                      <a:pt x="583" y="426"/>
                    </a:lnTo>
                    <a:lnTo>
                      <a:pt x="583" y="407"/>
                    </a:lnTo>
                    <a:lnTo>
                      <a:pt x="586" y="388"/>
                    </a:lnTo>
                    <a:lnTo>
                      <a:pt x="588" y="368"/>
                    </a:lnTo>
                    <a:lnTo>
                      <a:pt x="590" y="349"/>
                    </a:lnTo>
                    <a:lnTo>
                      <a:pt x="590" y="329"/>
                    </a:lnTo>
                    <a:lnTo>
                      <a:pt x="586" y="310"/>
                    </a:lnTo>
                    <a:lnTo>
                      <a:pt x="573" y="290"/>
                    </a:lnTo>
                    <a:lnTo>
                      <a:pt x="541" y="256"/>
                    </a:lnTo>
                    <a:lnTo>
                      <a:pt x="505" y="221"/>
                    </a:lnTo>
                    <a:lnTo>
                      <a:pt x="463" y="186"/>
                    </a:lnTo>
                    <a:lnTo>
                      <a:pt x="414" y="152"/>
                    </a:lnTo>
                    <a:lnTo>
                      <a:pt x="358" y="120"/>
                    </a:lnTo>
                    <a:lnTo>
                      <a:pt x="296" y="90"/>
                    </a:lnTo>
                    <a:lnTo>
                      <a:pt x="230" y="64"/>
                    </a:lnTo>
                    <a:lnTo>
                      <a:pt x="159" y="42"/>
                    </a:lnTo>
                    <a:lnTo>
                      <a:pt x="83" y="24"/>
                    </a:lnTo>
                    <a:lnTo>
                      <a:pt x="0" y="12"/>
                    </a:lnTo>
                    <a:lnTo>
                      <a:pt x="37" y="2"/>
                    </a:lnTo>
                    <a:lnTo>
                      <a:pt x="73" y="0"/>
                    </a:lnTo>
                    <a:lnTo>
                      <a:pt x="108" y="2"/>
                    </a:lnTo>
                    <a:lnTo>
                      <a:pt x="144" y="9"/>
                    </a:lnTo>
                    <a:lnTo>
                      <a:pt x="179" y="18"/>
                    </a:lnTo>
                    <a:lnTo>
                      <a:pt x="211" y="30"/>
                    </a:lnTo>
                    <a:lnTo>
                      <a:pt x="245" y="42"/>
                    </a:lnTo>
                    <a:lnTo>
                      <a:pt x="277" y="56"/>
                    </a:lnTo>
                    <a:lnTo>
                      <a:pt x="306" y="68"/>
                    </a:lnTo>
                    <a:lnTo>
                      <a:pt x="333" y="78"/>
                    </a:lnTo>
                    <a:lnTo>
                      <a:pt x="367" y="101"/>
                    </a:lnTo>
                    <a:lnTo>
                      <a:pt x="402" y="124"/>
                    </a:lnTo>
                    <a:lnTo>
                      <a:pt x="434" y="146"/>
                    </a:lnTo>
                    <a:lnTo>
                      <a:pt x="465" y="169"/>
                    </a:lnTo>
                    <a:lnTo>
                      <a:pt x="497" y="193"/>
                    </a:lnTo>
                    <a:lnTo>
                      <a:pt x="524" y="216"/>
                    </a:lnTo>
                    <a:lnTo>
                      <a:pt x="551" y="241"/>
                    </a:lnTo>
                    <a:lnTo>
                      <a:pt x="576" y="265"/>
                    </a:lnTo>
                    <a:lnTo>
                      <a:pt x="598" y="290"/>
                    </a:lnTo>
                    <a:lnTo>
                      <a:pt x="617" y="317"/>
                    </a:lnTo>
                    <a:lnTo>
                      <a:pt x="617" y="316"/>
                    </a:lnTo>
                    <a:close/>
                  </a:path>
                </a:pathLst>
              </a:custGeom>
              <a:solidFill>
                <a:srgbClr val="D184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2400"/>
              </a:p>
            </p:txBody>
          </p:sp>
          <p:sp>
            <p:nvSpPr>
              <p:cNvPr id="19547" name="Freeform 59">
                <a:extLst>
                  <a:ext uri="{FF2B5EF4-FFF2-40B4-BE49-F238E27FC236}">
                    <a16:creationId xmlns:a16="http://schemas.microsoft.com/office/drawing/2014/main" id="{21CCAA08-0F83-49CB-AA65-2DD9C23A50A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32" y="3483"/>
                <a:ext cx="760" cy="603"/>
              </a:xfrm>
              <a:custGeom>
                <a:avLst/>
                <a:gdLst>
                  <a:gd name="T0" fmla="*/ 378 w 760"/>
                  <a:gd name="T1" fmla="*/ 139 h 603"/>
                  <a:gd name="T2" fmla="*/ 417 w 760"/>
                  <a:gd name="T3" fmla="*/ 188 h 603"/>
                  <a:gd name="T4" fmla="*/ 447 w 760"/>
                  <a:gd name="T5" fmla="*/ 244 h 603"/>
                  <a:gd name="T6" fmla="*/ 471 w 760"/>
                  <a:gd name="T7" fmla="*/ 303 h 603"/>
                  <a:gd name="T8" fmla="*/ 491 w 760"/>
                  <a:gd name="T9" fmla="*/ 363 h 603"/>
                  <a:gd name="T10" fmla="*/ 508 w 760"/>
                  <a:gd name="T11" fmla="*/ 402 h 603"/>
                  <a:gd name="T12" fmla="*/ 520 w 760"/>
                  <a:gd name="T13" fmla="*/ 421 h 603"/>
                  <a:gd name="T14" fmla="*/ 527 w 760"/>
                  <a:gd name="T15" fmla="*/ 442 h 603"/>
                  <a:gd name="T16" fmla="*/ 542 w 760"/>
                  <a:gd name="T17" fmla="*/ 460 h 603"/>
                  <a:gd name="T18" fmla="*/ 562 w 760"/>
                  <a:gd name="T19" fmla="*/ 476 h 603"/>
                  <a:gd name="T20" fmla="*/ 579 w 760"/>
                  <a:gd name="T21" fmla="*/ 482 h 603"/>
                  <a:gd name="T22" fmla="*/ 581 w 760"/>
                  <a:gd name="T23" fmla="*/ 478 h 603"/>
                  <a:gd name="T24" fmla="*/ 584 w 760"/>
                  <a:gd name="T25" fmla="*/ 474 h 603"/>
                  <a:gd name="T26" fmla="*/ 581 w 760"/>
                  <a:gd name="T27" fmla="*/ 469 h 603"/>
                  <a:gd name="T28" fmla="*/ 581 w 760"/>
                  <a:gd name="T29" fmla="*/ 464 h 603"/>
                  <a:gd name="T30" fmla="*/ 606 w 760"/>
                  <a:gd name="T31" fmla="*/ 466 h 603"/>
                  <a:gd name="T32" fmla="*/ 645 w 760"/>
                  <a:gd name="T33" fmla="*/ 476 h 603"/>
                  <a:gd name="T34" fmla="*/ 679 w 760"/>
                  <a:gd name="T35" fmla="*/ 490 h 603"/>
                  <a:gd name="T36" fmla="*/ 711 w 760"/>
                  <a:gd name="T37" fmla="*/ 506 h 603"/>
                  <a:gd name="T38" fmla="*/ 738 w 760"/>
                  <a:gd name="T39" fmla="*/ 524 h 603"/>
                  <a:gd name="T40" fmla="*/ 755 w 760"/>
                  <a:gd name="T41" fmla="*/ 540 h 603"/>
                  <a:gd name="T42" fmla="*/ 760 w 760"/>
                  <a:gd name="T43" fmla="*/ 555 h 603"/>
                  <a:gd name="T44" fmla="*/ 755 w 760"/>
                  <a:gd name="T45" fmla="*/ 568 h 603"/>
                  <a:gd name="T46" fmla="*/ 748 w 760"/>
                  <a:gd name="T47" fmla="*/ 583 h 603"/>
                  <a:gd name="T48" fmla="*/ 738 w 760"/>
                  <a:gd name="T49" fmla="*/ 596 h 603"/>
                  <a:gd name="T50" fmla="*/ 719 w 760"/>
                  <a:gd name="T51" fmla="*/ 587 h 603"/>
                  <a:gd name="T52" fmla="*/ 677 w 760"/>
                  <a:gd name="T53" fmla="*/ 557 h 603"/>
                  <a:gd name="T54" fmla="*/ 628 w 760"/>
                  <a:gd name="T55" fmla="*/ 530 h 603"/>
                  <a:gd name="T56" fmla="*/ 572 w 760"/>
                  <a:gd name="T57" fmla="*/ 503 h 603"/>
                  <a:gd name="T58" fmla="*/ 515 w 760"/>
                  <a:gd name="T59" fmla="*/ 478 h 603"/>
                  <a:gd name="T60" fmla="*/ 491 w 760"/>
                  <a:gd name="T61" fmla="*/ 416 h 603"/>
                  <a:gd name="T62" fmla="*/ 459 w 760"/>
                  <a:gd name="T63" fmla="*/ 320 h 603"/>
                  <a:gd name="T64" fmla="*/ 388 w 760"/>
                  <a:gd name="T65" fmla="*/ 232 h 603"/>
                  <a:gd name="T66" fmla="*/ 285 w 760"/>
                  <a:gd name="T67" fmla="*/ 151 h 603"/>
                  <a:gd name="T68" fmla="*/ 167 w 760"/>
                  <a:gd name="T69" fmla="*/ 75 h 603"/>
                  <a:gd name="T70" fmla="*/ 0 w 760"/>
                  <a:gd name="T71" fmla="*/ 0 h 603"/>
                  <a:gd name="T72" fmla="*/ 91 w 760"/>
                  <a:gd name="T73" fmla="*/ 7 h 603"/>
                  <a:gd name="T74" fmla="*/ 174 w 760"/>
                  <a:gd name="T75" fmla="*/ 23 h 603"/>
                  <a:gd name="T76" fmla="*/ 250 w 760"/>
                  <a:gd name="T77" fmla="*/ 48 h 603"/>
                  <a:gd name="T78" fmla="*/ 312 w 760"/>
                  <a:gd name="T79" fmla="*/ 80 h 603"/>
                  <a:gd name="T80" fmla="*/ 353 w 760"/>
                  <a:gd name="T81" fmla="*/ 117 h 603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w 760"/>
                  <a:gd name="T124" fmla="*/ 0 h 603"/>
                  <a:gd name="T125" fmla="*/ 760 w 760"/>
                  <a:gd name="T126" fmla="*/ 603 h 603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T123" t="T124" r="T125" b="T126"/>
                <a:pathLst>
                  <a:path w="760" h="603">
                    <a:moveTo>
                      <a:pt x="353" y="117"/>
                    </a:moveTo>
                    <a:lnTo>
                      <a:pt x="378" y="139"/>
                    </a:lnTo>
                    <a:lnTo>
                      <a:pt x="400" y="163"/>
                    </a:lnTo>
                    <a:lnTo>
                      <a:pt x="417" y="188"/>
                    </a:lnTo>
                    <a:lnTo>
                      <a:pt x="434" y="215"/>
                    </a:lnTo>
                    <a:lnTo>
                      <a:pt x="447" y="244"/>
                    </a:lnTo>
                    <a:lnTo>
                      <a:pt x="459" y="274"/>
                    </a:lnTo>
                    <a:lnTo>
                      <a:pt x="471" y="303"/>
                    </a:lnTo>
                    <a:lnTo>
                      <a:pt x="481" y="333"/>
                    </a:lnTo>
                    <a:lnTo>
                      <a:pt x="491" y="363"/>
                    </a:lnTo>
                    <a:lnTo>
                      <a:pt x="500" y="391"/>
                    </a:lnTo>
                    <a:lnTo>
                      <a:pt x="508" y="402"/>
                    </a:lnTo>
                    <a:lnTo>
                      <a:pt x="515" y="411"/>
                    </a:lnTo>
                    <a:lnTo>
                      <a:pt x="520" y="421"/>
                    </a:lnTo>
                    <a:lnTo>
                      <a:pt x="522" y="431"/>
                    </a:lnTo>
                    <a:lnTo>
                      <a:pt x="527" y="442"/>
                    </a:lnTo>
                    <a:lnTo>
                      <a:pt x="535" y="451"/>
                    </a:lnTo>
                    <a:lnTo>
                      <a:pt x="542" y="460"/>
                    </a:lnTo>
                    <a:lnTo>
                      <a:pt x="549" y="468"/>
                    </a:lnTo>
                    <a:lnTo>
                      <a:pt x="562" y="476"/>
                    </a:lnTo>
                    <a:lnTo>
                      <a:pt x="574" y="483"/>
                    </a:lnTo>
                    <a:lnTo>
                      <a:pt x="579" y="482"/>
                    </a:lnTo>
                    <a:lnTo>
                      <a:pt x="581" y="479"/>
                    </a:lnTo>
                    <a:lnTo>
                      <a:pt x="581" y="478"/>
                    </a:lnTo>
                    <a:lnTo>
                      <a:pt x="584" y="476"/>
                    </a:lnTo>
                    <a:lnTo>
                      <a:pt x="584" y="474"/>
                    </a:lnTo>
                    <a:lnTo>
                      <a:pt x="581" y="471"/>
                    </a:lnTo>
                    <a:lnTo>
                      <a:pt x="581" y="469"/>
                    </a:lnTo>
                    <a:lnTo>
                      <a:pt x="581" y="467"/>
                    </a:lnTo>
                    <a:lnTo>
                      <a:pt x="581" y="464"/>
                    </a:lnTo>
                    <a:lnTo>
                      <a:pt x="581" y="462"/>
                    </a:lnTo>
                    <a:lnTo>
                      <a:pt x="606" y="466"/>
                    </a:lnTo>
                    <a:lnTo>
                      <a:pt x="625" y="470"/>
                    </a:lnTo>
                    <a:lnTo>
                      <a:pt x="645" y="476"/>
                    </a:lnTo>
                    <a:lnTo>
                      <a:pt x="662" y="482"/>
                    </a:lnTo>
                    <a:lnTo>
                      <a:pt x="679" y="490"/>
                    </a:lnTo>
                    <a:lnTo>
                      <a:pt x="694" y="498"/>
                    </a:lnTo>
                    <a:lnTo>
                      <a:pt x="711" y="506"/>
                    </a:lnTo>
                    <a:lnTo>
                      <a:pt x="723" y="515"/>
                    </a:lnTo>
                    <a:lnTo>
                      <a:pt x="738" y="524"/>
                    </a:lnTo>
                    <a:lnTo>
                      <a:pt x="750" y="532"/>
                    </a:lnTo>
                    <a:lnTo>
                      <a:pt x="755" y="540"/>
                    </a:lnTo>
                    <a:lnTo>
                      <a:pt x="758" y="547"/>
                    </a:lnTo>
                    <a:lnTo>
                      <a:pt x="760" y="555"/>
                    </a:lnTo>
                    <a:lnTo>
                      <a:pt x="758" y="562"/>
                    </a:lnTo>
                    <a:lnTo>
                      <a:pt x="755" y="568"/>
                    </a:lnTo>
                    <a:lnTo>
                      <a:pt x="753" y="576"/>
                    </a:lnTo>
                    <a:lnTo>
                      <a:pt x="748" y="583"/>
                    </a:lnTo>
                    <a:lnTo>
                      <a:pt x="743" y="590"/>
                    </a:lnTo>
                    <a:lnTo>
                      <a:pt x="738" y="596"/>
                    </a:lnTo>
                    <a:lnTo>
                      <a:pt x="733" y="603"/>
                    </a:lnTo>
                    <a:lnTo>
                      <a:pt x="719" y="587"/>
                    </a:lnTo>
                    <a:lnTo>
                      <a:pt x="699" y="572"/>
                    </a:lnTo>
                    <a:lnTo>
                      <a:pt x="677" y="557"/>
                    </a:lnTo>
                    <a:lnTo>
                      <a:pt x="655" y="543"/>
                    </a:lnTo>
                    <a:lnTo>
                      <a:pt x="628" y="530"/>
                    </a:lnTo>
                    <a:lnTo>
                      <a:pt x="601" y="516"/>
                    </a:lnTo>
                    <a:lnTo>
                      <a:pt x="572" y="503"/>
                    </a:lnTo>
                    <a:lnTo>
                      <a:pt x="545" y="491"/>
                    </a:lnTo>
                    <a:lnTo>
                      <a:pt x="515" y="478"/>
                    </a:lnTo>
                    <a:lnTo>
                      <a:pt x="486" y="467"/>
                    </a:lnTo>
                    <a:lnTo>
                      <a:pt x="491" y="416"/>
                    </a:lnTo>
                    <a:lnTo>
                      <a:pt x="481" y="367"/>
                    </a:lnTo>
                    <a:lnTo>
                      <a:pt x="459" y="320"/>
                    </a:lnTo>
                    <a:lnTo>
                      <a:pt x="427" y="276"/>
                    </a:lnTo>
                    <a:lnTo>
                      <a:pt x="388" y="232"/>
                    </a:lnTo>
                    <a:lnTo>
                      <a:pt x="339" y="191"/>
                    </a:lnTo>
                    <a:lnTo>
                      <a:pt x="285" y="151"/>
                    </a:lnTo>
                    <a:lnTo>
                      <a:pt x="226" y="112"/>
                    </a:lnTo>
                    <a:lnTo>
                      <a:pt x="167" y="75"/>
                    </a:lnTo>
                    <a:lnTo>
                      <a:pt x="103" y="38"/>
                    </a:lnTo>
                    <a:lnTo>
                      <a:pt x="0" y="0"/>
                    </a:lnTo>
                    <a:lnTo>
                      <a:pt x="47" y="3"/>
                    </a:lnTo>
                    <a:lnTo>
                      <a:pt x="91" y="7"/>
                    </a:lnTo>
                    <a:lnTo>
                      <a:pt x="133" y="14"/>
                    </a:lnTo>
                    <a:lnTo>
                      <a:pt x="174" y="23"/>
                    </a:lnTo>
                    <a:lnTo>
                      <a:pt x="214" y="35"/>
                    </a:lnTo>
                    <a:lnTo>
                      <a:pt x="250" y="48"/>
                    </a:lnTo>
                    <a:lnTo>
                      <a:pt x="282" y="63"/>
                    </a:lnTo>
                    <a:lnTo>
                      <a:pt x="312" y="80"/>
                    </a:lnTo>
                    <a:lnTo>
                      <a:pt x="336" y="99"/>
                    </a:lnTo>
                    <a:lnTo>
                      <a:pt x="353" y="117"/>
                    </a:lnTo>
                    <a:close/>
                  </a:path>
                </a:pathLst>
              </a:custGeom>
              <a:solidFill>
                <a:srgbClr val="B347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2400"/>
              </a:p>
            </p:txBody>
          </p:sp>
          <p:sp>
            <p:nvSpPr>
              <p:cNvPr id="19548" name="Freeform 60">
                <a:extLst>
                  <a:ext uri="{FF2B5EF4-FFF2-40B4-BE49-F238E27FC236}">
                    <a16:creationId xmlns:a16="http://schemas.microsoft.com/office/drawing/2014/main" id="{4775E4EA-D1F1-4FDF-B42E-16159684748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26" y="3512"/>
                <a:ext cx="818" cy="547"/>
              </a:xfrm>
              <a:custGeom>
                <a:avLst/>
                <a:gdLst>
                  <a:gd name="T0" fmla="*/ 752 w 818"/>
                  <a:gd name="T1" fmla="*/ 273 h 547"/>
                  <a:gd name="T2" fmla="*/ 762 w 818"/>
                  <a:gd name="T3" fmla="*/ 322 h 547"/>
                  <a:gd name="T4" fmla="*/ 762 w 818"/>
                  <a:gd name="T5" fmla="*/ 373 h 547"/>
                  <a:gd name="T6" fmla="*/ 747 w 818"/>
                  <a:gd name="T7" fmla="*/ 399 h 547"/>
                  <a:gd name="T8" fmla="*/ 715 w 818"/>
                  <a:gd name="T9" fmla="*/ 368 h 547"/>
                  <a:gd name="T10" fmla="*/ 688 w 818"/>
                  <a:gd name="T11" fmla="*/ 337 h 547"/>
                  <a:gd name="T12" fmla="*/ 654 w 818"/>
                  <a:gd name="T13" fmla="*/ 306 h 547"/>
                  <a:gd name="T14" fmla="*/ 794 w 818"/>
                  <a:gd name="T15" fmla="*/ 491 h 547"/>
                  <a:gd name="T16" fmla="*/ 723 w 818"/>
                  <a:gd name="T17" fmla="*/ 438 h 547"/>
                  <a:gd name="T18" fmla="*/ 654 w 818"/>
                  <a:gd name="T19" fmla="*/ 381 h 547"/>
                  <a:gd name="T20" fmla="*/ 576 w 818"/>
                  <a:gd name="T21" fmla="*/ 329 h 547"/>
                  <a:gd name="T22" fmla="*/ 774 w 818"/>
                  <a:gd name="T23" fmla="*/ 506 h 547"/>
                  <a:gd name="T24" fmla="*/ 764 w 818"/>
                  <a:gd name="T25" fmla="*/ 509 h 547"/>
                  <a:gd name="T26" fmla="*/ 754 w 818"/>
                  <a:gd name="T27" fmla="*/ 511 h 547"/>
                  <a:gd name="T28" fmla="*/ 745 w 818"/>
                  <a:gd name="T29" fmla="*/ 514 h 547"/>
                  <a:gd name="T30" fmla="*/ 691 w 818"/>
                  <a:gd name="T31" fmla="*/ 481 h 547"/>
                  <a:gd name="T32" fmla="*/ 602 w 818"/>
                  <a:gd name="T33" fmla="*/ 425 h 547"/>
                  <a:gd name="T34" fmla="*/ 512 w 818"/>
                  <a:gd name="T35" fmla="*/ 371 h 547"/>
                  <a:gd name="T36" fmla="*/ 441 w 818"/>
                  <a:gd name="T37" fmla="*/ 342 h 547"/>
                  <a:gd name="T38" fmla="*/ 522 w 818"/>
                  <a:gd name="T39" fmla="*/ 397 h 547"/>
                  <a:gd name="T40" fmla="*/ 607 w 818"/>
                  <a:gd name="T41" fmla="*/ 450 h 547"/>
                  <a:gd name="T42" fmla="*/ 691 w 818"/>
                  <a:gd name="T43" fmla="*/ 503 h 547"/>
                  <a:gd name="T44" fmla="*/ 598 w 818"/>
                  <a:gd name="T45" fmla="*/ 533 h 547"/>
                  <a:gd name="T46" fmla="*/ 502 w 818"/>
                  <a:gd name="T47" fmla="*/ 491 h 547"/>
                  <a:gd name="T48" fmla="*/ 419 w 818"/>
                  <a:gd name="T49" fmla="*/ 448 h 547"/>
                  <a:gd name="T50" fmla="*/ 323 w 818"/>
                  <a:gd name="T51" fmla="*/ 410 h 547"/>
                  <a:gd name="T52" fmla="*/ 277 w 818"/>
                  <a:gd name="T53" fmla="*/ 403 h 547"/>
                  <a:gd name="T54" fmla="*/ 272 w 818"/>
                  <a:gd name="T55" fmla="*/ 409 h 547"/>
                  <a:gd name="T56" fmla="*/ 277 w 818"/>
                  <a:gd name="T57" fmla="*/ 415 h 547"/>
                  <a:gd name="T58" fmla="*/ 316 w 818"/>
                  <a:gd name="T59" fmla="*/ 430 h 547"/>
                  <a:gd name="T60" fmla="*/ 406 w 818"/>
                  <a:gd name="T61" fmla="*/ 465 h 547"/>
                  <a:gd name="T62" fmla="*/ 485 w 818"/>
                  <a:gd name="T63" fmla="*/ 501 h 547"/>
                  <a:gd name="T64" fmla="*/ 566 w 818"/>
                  <a:gd name="T65" fmla="*/ 541 h 547"/>
                  <a:gd name="T66" fmla="*/ 316 w 818"/>
                  <a:gd name="T67" fmla="*/ 462 h 547"/>
                  <a:gd name="T68" fmla="*/ 127 w 818"/>
                  <a:gd name="T69" fmla="*/ 352 h 547"/>
                  <a:gd name="T70" fmla="*/ 14 w 818"/>
                  <a:gd name="T71" fmla="*/ 222 h 547"/>
                  <a:gd name="T72" fmla="*/ 4 w 818"/>
                  <a:gd name="T73" fmla="*/ 128 h 547"/>
                  <a:gd name="T74" fmla="*/ 26 w 818"/>
                  <a:gd name="T75" fmla="*/ 66 h 547"/>
                  <a:gd name="T76" fmla="*/ 76 w 818"/>
                  <a:gd name="T77" fmla="*/ 19 h 547"/>
                  <a:gd name="T78" fmla="*/ 215 w 818"/>
                  <a:gd name="T79" fmla="*/ 0 h 547"/>
                  <a:gd name="T80" fmla="*/ 436 w 818"/>
                  <a:gd name="T81" fmla="*/ 47 h 547"/>
                  <a:gd name="T82" fmla="*/ 607 w 818"/>
                  <a:gd name="T83" fmla="*/ 139 h 547"/>
                  <a:gd name="T84" fmla="*/ 730 w 818"/>
                  <a:gd name="T85" fmla="*/ 239 h 547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w 818"/>
                  <a:gd name="T130" fmla="*/ 0 h 547"/>
                  <a:gd name="T131" fmla="*/ 818 w 818"/>
                  <a:gd name="T132" fmla="*/ 547 h 547"/>
                </a:gdLst>
                <a:ahLst/>
                <a:cxnLst>
                  <a:cxn ang="T86">
                    <a:pos x="T0" y="T1"/>
                  </a:cxn>
                  <a:cxn ang="T87">
                    <a:pos x="T2" y="T3"/>
                  </a:cxn>
                  <a:cxn ang="T88">
                    <a:pos x="T4" y="T5"/>
                  </a:cxn>
                  <a:cxn ang="T89">
                    <a:pos x="T6" y="T7"/>
                  </a:cxn>
                  <a:cxn ang="T90">
                    <a:pos x="T8" y="T9"/>
                  </a:cxn>
                  <a:cxn ang="T91">
                    <a:pos x="T10" y="T11"/>
                  </a:cxn>
                  <a:cxn ang="T92">
                    <a:pos x="T12" y="T13"/>
                  </a:cxn>
                  <a:cxn ang="T93">
                    <a:pos x="T14" y="T15"/>
                  </a:cxn>
                  <a:cxn ang="T94">
                    <a:pos x="T16" y="T17"/>
                  </a:cxn>
                  <a:cxn ang="T95">
                    <a:pos x="T18" y="T19"/>
                  </a:cxn>
                  <a:cxn ang="T96">
                    <a:pos x="T20" y="T21"/>
                  </a:cxn>
                  <a:cxn ang="T97">
                    <a:pos x="T22" y="T23"/>
                  </a:cxn>
                  <a:cxn ang="T98">
                    <a:pos x="T24" y="T25"/>
                  </a:cxn>
                  <a:cxn ang="T99">
                    <a:pos x="T26" y="T27"/>
                  </a:cxn>
                  <a:cxn ang="T100">
                    <a:pos x="T28" y="T29"/>
                  </a:cxn>
                  <a:cxn ang="T101">
                    <a:pos x="T30" y="T31"/>
                  </a:cxn>
                  <a:cxn ang="T102">
                    <a:pos x="T32" y="T33"/>
                  </a:cxn>
                  <a:cxn ang="T103">
                    <a:pos x="T34" y="T35"/>
                  </a:cxn>
                  <a:cxn ang="T104">
                    <a:pos x="T36" y="T37"/>
                  </a:cxn>
                  <a:cxn ang="T105">
                    <a:pos x="T38" y="T39"/>
                  </a:cxn>
                  <a:cxn ang="T106">
                    <a:pos x="T40" y="T41"/>
                  </a:cxn>
                  <a:cxn ang="T107">
                    <a:pos x="T42" y="T43"/>
                  </a:cxn>
                  <a:cxn ang="T108">
                    <a:pos x="T44" y="T45"/>
                  </a:cxn>
                  <a:cxn ang="T109">
                    <a:pos x="T46" y="T47"/>
                  </a:cxn>
                  <a:cxn ang="T110">
                    <a:pos x="T48" y="T49"/>
                  </a:cxn>
                  <a:cxn ang="T111">
                    <a:pos x="T50" y="T51"/>
                  </a:cxn>
                  <a:cxn ang="T112">
                    <a:pos x="T52" y="T53"/>
                  </a:cxn>
                  <a:cxn ang="T113">
                    <a:pos x="T54" y="T55"/>
                  </a:cxn>
                  <a:cxn ang="T114">
                    <a:pos x="T56" y="T57"/>
                  </a:cxn>
                  <a:cxn ang="T115">
                    <a:pos x="T58" y="T59"/>
                  </a:cxn>
                  <a:cxn ang="T116">
                    <a:pos x="T60" y="T61"/>
                  </a:cxn>
                  <a:cxn ang="T117">
                    <a:pos x="T62" y="T63"/>
                  </a:cxn>
                  <a:cxn ang="T118">
                    <a:pos x="T64" y="T65"/>
                  </a:cxn>
                  <a:cxn ang="T119">
                    <a:pos x="T66" y="T67"/>
                  </a:cxn>
                  <a:cxn ang="T120">
                    <a:pos x="T68" y="T69"/>
                  </a:cxn>
                  <a:cxn ang="T121">
                    <a:pos x="T70" y="T71"/>
                  </a:cxn>
                  <a:cxn ang="T122">
                    <a:pos x="T72" y="T73"/>
                  </a:cxn>
                  <a:cxn ang="T123">
                    <a:pos x="T74" y="T75"/>
                  </a:cxn>
                  <a:cxn ang="T124">
                    <a:pos x="T76" y="T77"/>
                  </a:cxn>
                  <a:cxn ang="T125">
                    <a:pos x="T78" y="T79"/>
                  </a:cxn>
                  <a:cxn ang="T126">
                    <a:pos x="T80" y="T81"/>
                  </a:cxn>
                  <a:cxn ang="T127">
                    <a:pos x="T82" y="T83"/>
                  </a:cxn>
                  <a:cxn ang="T128">
                    <a:pos x="T84" y="T85"/>
                  </a:cxn>
                </a:cxnLst>
                <a:rect l="T129" t="T130" r="T131" b="T132"/>
                <a:pathLst>
                  <a:path w="818" h="547">
                    <a:moveTo>
                      <a:pt x="730" y="239"/>
                    </a:moveTo>
                    <a:lnTo>
                      <a:pt x="742" y="256"/>
                    </a:lnTo>
                    <a:lnTo>
                      <a:pt x="752" y="273"/>
                    </a:lnTo>
                    <a:lnTo>
                      <a:pt x="757" y="289"/>
                    </a:lnTo>
                    <a:lnTo>
                      <a:pt x="759" y="306"/>
                    </a:lnTo>
                    <a:lnTo>
                      <a:pt x="762" y="322"/>
                    </a:lnTo>
                    <a:lnTo>
                      <a:pt x="762" y="338"/>
                    </a:lnTo>
                    <a:lnTo>
                      <a:pt x="762" y="355"/>
                    </a:lnTo>
                    <a:lnTo>
                      <a:pt x="762" y="373"/>
                    </a:lnTo>
                    <a:lnTo>
                      <a:pt x="762" y="391"/>
                    </a:lnTo>
                    <a:lnTo>
                      <a:pt x="759" y="409"/>
                    </a:lnTo>
                    <a:lnTo>
                      <a:pt x="747" y="399"/>
                    </a:lnTo>
                    <a:lnTo>
                      <a:pt x="737" y="389"/>
                    </a:lnTo>
                    <a:lnTo>
                      <a:pt x="725" y="378"/>
                    </a:lnTo>
                    <a:lnTo>
                      <a:pt x="715" y="368"/>
                    </a:lnTo>
                    <a:lnTo>
                      <a:pt x="708" y="358"/>
                    </a:lnTo>
                    <a:lnTo>
                      <a:pt x="698" y="347"/>
                    </a:lnTo>
                    <a:lnTo>
                      <a:pt x="688" y="337"/>
                    </a:lnTo>
                    <a:lnTo>
                      <a:pt x="678" y="326"/>
                    </a:lnTo>
                    <a:lnTo>
                      <a:pt x="666" y="317"/>
                    </a:lnTo>
                    <a:lnTo>
                      <a:pt x="654" y="306"/>
                    </a:lnTo>
                    <a:lnTo>
                      <a:pt x="634" y="314"/>
                    </a:lnTo>
                    <a:lnTo>
                      <a:pt x="818" y="491"/>
                    </a:lnTo>
                    <a:lnTo>
                      <a:pt x="794" y="491"/>
                    </a:lnTo>
                    <a:lnTo>
                      <a:pt x="769" y="474"/>
                    </a:lnTo>
                    <a:lnTo>
                      <a:pt x="745" y="456"/>
                    </a:lnTo>
                    <a:lnTo>
                      <a:pt x="723" y="438"/>
                    </a:lnTo>
                    <a:lnTo>
                      <a:pt x="701" y="418"/>
                    </a:lnTo>
                    <a:lnTo>
                      <a:pt x="676" y="400"/>
                    </a:lnTo>
                    <a:lnTo>
                      <a:pt x="654" y="381"/>
                    </a:lnTo>
                    <a:lnTo>
                      <a:pt x="629" y="363"/>
                    </a:lnTo>
                    <a:lnTo>
                      <a:pt x="605" y="345"/>
                    </a:lnTo>
                    <a:lnTo>
                      <a:pt x="576" y="329"/>
                    </a:lnTo>
                    <a:lnTo>
                      <a:pt x="546" y="314"/>
                    </a:lnTo>
                    <a:lnTo>
                      <a:pt x="546" y="330"/>
                    </a:lnTo>
                    <a:lnTo>
                      <a:pt x="774" y="506"/>
                    </a:lnTo>
                    <a:lnTo>
                      <a:pt x="772" y="507"/>
                    </a:lnTo>
                    <a:lnTo>
                      <a:pt x="769" y="509"/>
                    </a:lnTo>
                    <a:lnTo>
                      <a:pt x="764" y="509"/>
                    </a:lnTo>
                    <a:lnTo>
                      <a:pt x="762" y="510"/>
                    </a:lnTo>
                    <a:lnTo>
                      <a:pt x="757" y="511"/>
                    </a:lnTo>
                    <a:lnTo>
                      <a:pt x="754" y="511"/>
                    </a:lnTo>
                    <a:lnTo>
                      <a:pt x="750" y="512"/>
                    </a:lnTo>
                    <a:lnTo>
                      <a:pt x="747" y="513"/>
                    </a:lnTo>
                    <a:lnTo>
                      <a:pt x="745" y="514"/>
                    </a:lnTo>
                    <a:lnTo>
                      <a:pt x="742" y="515"/>
                    </a:lnTo>
                    <a:lnTo>
                      <a:pt x="718" y="498"/>
                    </a:lnTo>
                    <a:lnTo>
                      <a:pt x="691" y="481"/>
                    </a:lnTo>
                    <a:lnTo>
                      <a:pt x="661" y="463"/>
                    </a:lnTo>
                    <a:lnTo>
                      <a:pt x="634" y="443"/>
                    </a:lnTo>
                    <a:lnTo>
                      <a:pt x="602" y="425"/>
                    </a:lnTo>
                    <a:lnTo>
                      <a:pt x="573" y="407"/>
                    </a:lnTo>
                    <a:lnTo>
                      <a:pt x="544" y="389"/>
                    </a:lnTo>
                    <a:lnTo>
                      <a:pt x="512" y="371"/>
                    </a:lnTo>
                    <a:lnTo>
                      <a:pt x="482" y="354"/>
                    </a:lnTo>
                    <a:lnTo>
                      <a:pt x="451" y="338"/>
                    </a:lnTo>
                    <a:lnTo>
                      <a:pt x="441" y="342"/>
                    </a:lnTo>
                    <a:lnTo>
                      <a:pt x="465" y="361"/>
                    </a:lnTo>
                    <a:lnTo>
                      <a:pt x="492" y="378"/>
                    </a:lnTo>
                    <a:lnTo>
                      <a:pt x="522" y="397"/>
                    </a:lnTo>
                    <a:lnTo>
                      <a:pt x="549" y="415"/>
                    </a:lnTo>
                    <a:lnTo>
                      <a:pt x="578" y="433"/>
                    </a:lnTo>
                    <a:lnTo>
                      <a:pt x="607" y="450"/>
                    </a:lnTo>
                    <a:lnTo>
                      <a:pt x="637" y="467"/>
                    </a:lnTo>
                    <a:lnTo>
                      <a:pt x="664" y="486"/>
                    </a:lnTo>
                    <a:lnTo>
                      <a:pt x="691" y="503"/>
                    </a:lnTo>
                    <a:lnTo>
                      <a:pt x="715" y="520"/>
                    </a:lnTo>
                    <a:lnTo>
                      <a:pt x="598" y="547"/>
                    </a:lnTo>
                    <a:lnTo>
                      <a:pt x="598" y="533"/>
                    </a:lnTo>
                    <a:lnTo>
                      <a:pt x="563" y="520"/>
                    </a:lnTo>
                    <a:lnTo>
                      <a:pt x="531" y="506"/>
                    </a:lnTo>
                    <a:lnTo>
                      <a:pt x="502" y="491"/>
                    </a:lnTo>
                    <a:lnTo>
                      <a:pt x="475" y="477"/>
                    </a:lnTo>
                    <a:lnTo>
                      <a:pt x="448" y="462"/>
                    </a:lnTo>
                    <a:lnTo>
                      <a:pt x="419" y="448"/>
                    </a:lnTo>
                    <a:lnTo>
                      <a:pt x="389" y="434"/>
                    </a:lnTo>
                    <a:lnTo>
                      <a:pt x="357" y="422"/>
                    </a:lnTo>
                    <a:lnTo>
                      <a:pt x="323" y="410"/>
                    </a:lnTo>
                    <a:lnTo>
                      <a:pt x="281" y="400"/>
                    </a:lnTo>
                    <a:lnTo>
                      <a:pt x="279" y="401"/>
                    </a:lnTo>
                    <a:lnTo>
                      <a:pt x="277" y="403"/>
                    </a:lnTo>
                    <a:lnTo>
                      <a:pt x="274" y="405"/>
                    </a:lnTo>
                    <a:lnTo>
                      <a:pt x="272" y="407"/>
                    </a:lnTo>
                    <a:lnTo>
                      <a:pt x="272" y="409"/>
                    </a:lnTo>
                    <a:lnTo>
                      <a:pt x="272" y="411"/>
                    </a:lnTo>
                    <a:lnTo>
                      <a:pt x="274" y="413"/>
                    </a:lnTo>
                    <a:lnTo>
                      <a:pt x="277" y="415"/>
                    </a:lnTo>
                    <a:lnTo>
                      <a:pt x="279" y="416"/>
                    </a:lnTo>
                    <a:lnTo>
                      <a:pt x="281" y="417"/>
                    </a:lnTo>
                    <a:lnTo>
                      <a:pt x="316" y="430"/>
                    </a:lnTo>
                    <a:lnTo>
                      <a:pt x="348" y="442"/>
                    </a:lnTo>
                    <a:lnTo>
                      <a:pt x="377" y="454"/>
                    </a:lnTo>
                    <a:lnTo>
                      <a:pt x="406" y="465"/>
                    </a:lnTo>
                    <a:lnTo>
                      <a:pt x="433" y="477"/>
                    </a:lnTo>
                    <a:lnTo>
                      <a:pt x="460" y="488"/>
                    </a:lnTo>
                    <a:lnTo>
                      <a:pt x="485" y="501"/>
                    </a:lnTo>
                    <a:lnTo>
                      <a:pt x="512" y="513"/>
                    </a:lnTo>
                    <a:lnTo>
                      <a:pt x="539" y="527"/>
                    </a:lnTo>
                    <a:lnTo>
                      <a:pt x="566" y="541"/>
                    </a:lnTo>
                    <a:lnTo>
                      <a:pt x="477" y="519"/>
                    </a:lnTo>
                    <a:lnTo>
                      <a:pt x="394" y="491"/>
                    </a:lnTo>
                    <a:lnTo>
                      <a:pt x="316" y="462"/>
                    </a:lnTo>
                    <a:lnTo>
                      <a:pt x="245" y="429"/>
                    </a:lnTo>
                    <a:lnTo>
                      <a:pt x="181" y="392"/>
                    </a:lnTo>
                    <a:lnTo>
                      <a:pt x="127" y="352"/>
                    </a:lnTo>
                    <a:lnTo>
                      <a:pt x="80" y="311"/>
                    </a:lnTo>
                    <a:lnTo>
                      <a:pt x="41" y="267"/>
                    </a:lnTo>
                    <a:lnTo>
                      <a:pt x="14" y="222"/>
                    </a:lnTo>
                    <a:lnTo>
                      <a:pt x="0" y="174"/>
                    </a:lnTo>
                    <a:lnTo>
                      <a:pt x="2" y="151"/>
                    </a:lnTo>
                    <a:lnTo>
                      <a:pt x="4" y="128"/>
                    </a:lnTo>
                    <a:lnTo>
                      <a:pt x="9" y="106"/>
                    </a:lnTo>
                    <a:lnTo>
                      <a:pt x="17" y="86"/>
                    </a:lnTo>
                    <a:lnTo>
                      <a:pt x="26" y="66"/>
                    </a:lnTo>
                    <a:lnTo>
                      <a:pt x="39" y="49"/>
                    </a:lnTo>
                    <a:lnTo>
                      <a:pt x="56" y="33"/>
                    </a:lnTo>
                    <a:lnTo>
                      <a:pt x="76" y="19"/>
                    </a:lnTo>
                    <a:lnTo>
                      <a:pt x="100" y="9"/>
                    </a:lnTo>
                    <a:lnTo>
                      <a:pt x="132" y="1"/>
                    </a:lnTo>
                    <a:lnTo>
                      <a:pt x="215" y="0"/>
                    </a:lnTo>
                    <a:lnTo>
                      <a:pt x="294" y="8"/>
                    </a:lnTo>
                    <a:lnTo>
                      <a:pt x="367" y="24"/>
                    </a:lnTo>
                    <a:lnTo>
                      <a:pt x="436" y="47"/>
                    </a:lnTo>
                    <a:lnTo>
                      <a:pt x="497" y="74"/>
                    </a:lnTo>
                    <a:lnTo>
                      <a:pt x="556" y="106"/>
                    </a:lnTo>
                    <a:lnTo>
                      <a:pt x="607" y="139"/>
                    </a:lnTo>
                    <a:lnTo>
                      <a:pt x="654" y="174"/>
                    </a:lnTo>
                    <a:lnTo>
                      <a:pt x="696" y="208"/>
                    </a:lnTo>
                    <a:lnTo>
                      <a:pt x="730" y="239"/>
                    </a:lnTo>
                    <a:close/>
                  </a:path>
                </a:pathLst>
              </a:custGeom>
              <a:solidFill>
                <a:srgbClr val="B347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2400"/>
              </a:p>
            </p:txBody>
          </p:sp>
        </p:grpSp>
        <p:sp>
          <p:nvSpPr>
            <p:cNvPr id="19536" name="Rectangle 61">
              <a:extLst>
                <a:ext uri="{FF2B5EF4-FFF2-40B4-BE49-F238E27FC236}">
                  <a16:creationId xmlns:a16="http://schemas.microsoft.com/office/drawing/2014/main" id="{3C6B3375-C990-4EA2-B9C6-5EA8711CBFC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60" y="997"/>
              <a:ext cx="4338" cy="2538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lnSpc>
                  <a:spcPct val="150000"/>
                </a:lnSpc>
                <a:spcBef>
                  <a:spcPct val="0"/>
                </a:spcBef>
                <a:buFontTx/>
                <a:buNone/>
              </a:pPr>
              <a:endParaRPr lang="en-US" altLang="en-US" sz="3733" b="1">
                <a:latin typeface=".VnTime" panose="020B7200000000000000" pitchFamily="34" charset="0"/>
              </a:endParaRPr>
            </a:p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altLang="en-US" sz="3733" b="1">
                  <a:latin typeface="Times New Roman" panose="02020603050405020304" pitchFamily="18" charset="0"/>
                  <a:cs typeface="Times New Roman" panose="02020603050405020304" pitchFamily="18" charset="0"/>
                </a:rPr>
                <a:t>(35 – 5) : 5 </a:t>
              </a:r>
            </a:p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altLang="en-US" sz="3733" b="1">
                  <a:latin typeface="Times New Roman" panose="02020603050405020304" pitchFamily="18" charset="0"/>
                  <a:cs typeface="Times New Roman" panose="02020603050405020304" pitchFamily="18" charset="0"/>
                </a:rPr>
                <a:t>= 35 : 5 – 5</a:t>
              </a:r>
            </a:p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altLang="en-US" sz="3733" b="1">
                  <a:latin typeface="Times New Roman" panose="02020603050405020304" pitchFamily="18" charset="0"/>
                  <a:cs typeface="Times New Roman" panose="02020603050405020304" pitchFamily="18" charset="0"/>
                </a:rPr>
                <a:t>= 7 – 5 = 2</a:t>
              </a:r>
            </a:p>
          </p:txBody>
        </p:sp>
        <p:grpSp>
          <p:nvGrpSpPr>
            <p:cNvPr id="19537" name="Group 62">
              <a:extLst>
                <a:ext uri="{FF2B5EF4-FFF2-40B4-BE49-F238E27FC236}">
                  <a16:creationId xmlns:a16="http://schemas.microsoft.com/office/drawing/2014/main" id="{E610C5F9-EFA3-47E6-AAC1-CE1453F0F82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26" y="1515"/>
              <a:ext cx="5350" cy="528"/>
              <a:chOff x="211" y="1521"/>
              <a:chExt cx="5350" cy="528"/>
            </a:xfrm>
          </p:grpSpPr>
          <p:sp>
            <p:nvSpPr>
              <p:cNvPr id="19538" name="Freeform 63">
                <a:extLst>
                  <a:ext uri="{FF2B5EF4-FFF2-40B4-BE49-F238E27FC236}">
                    <a16:creationId xmlns:a16="http://schemas.microsoft.com/office/drawing/2014/main" id="{3DAA1FAC-2ABB-4FC1-A218-3760D56516B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125" y="1521"/>
                <a:ext cx="414" cy="159"/>
              </a:xfrm>
              <a:custGeom>
                <a:avLst/>
                <a:gdLst>
                  <a:gd name="T0" fmla="*/ 405 w 414"/>
                  <a:gd name="T1" fmla="*/ 90 h 159"/>
                  <a:gd name="T2" fmla="*/ 410 w 414"/>
                  <a:gd name="T3" fmla="*/ 97 h 159"/>
                  <a:gd name="T4" fmla="*/ 412 w 414"/>
                  <a:gd name="T5" fmla="*/ 103 h 159"/>
                  <a:gd name="T6" fmla="*/ 414 w 414"/>
                  <a:gd name="T7" fmla="*/ 110 h 159"/>
                  <a:gd name="T8" fmla="*/ 414 w 414"/>
                  <a:gd name="T9" fmla="*/ 116 h 159"/>
                  <a:gd name="T10" fmla="*/ 414 w 414"/>
                  <a:gd name="T11" fmla="*/ 122 h 159"/>
                  <a:gd name="T12" fmla="*/ 412 w 414"/>
                  <a:gd name="T13" fmla="*/ 128 h 159"/>
                  <a:gd name="T14" fmla="*/ 407 w 414"/>
                  <a:gd name="T15" fmla="*/ 134 h 159"/>
                  <a:gd name="T16" fmla="*/ 400 w 414"/>
                  <a:gd name="T17" fmla="*/ 138 h 159"/>
                  <a:gd name="T18" fmla="*/ 392 w 414"/>
                  <a:gd name="T19" fmla="*/ 143 h 159"/>
                  <a:gd name="T20" fmla="*/ 380 w 414"/>
                  <a:gd name="T21" fmla="*/ 145 h 159"/>
                  <a:gd name="T22" fmla="*/ 380 w 414"/>
                  <a:gd name="T23" fmla="*/ 158 h 159"/>
                  <a:gd name="T24" fmla="*/ 368 w 414"/>
                  <a:gd name="T25" fmla="*/ 159 h 159"/>
                  <a:gd name="T26" fmla="*/ 356 w 414"/>
                  <a:gd name="T27" fmla="*/ 159 h 159"/>
                  <a:gd name="T28" fmla="*/ 346 w 414"/>
                  <a:gd name="T29" fmla="*/ 158 h 159"/>
                  <a:gd name="T30" fmla="*/ 334 w 414"/>
                  <a:gd name="T31" fmla="*/ 156 h 159"/>
                  <a:gd name="T32" fmla="*/ 324 w 414"/>
                  <a:gd name="T33" fmla="*/ 152 h 159"/>
                  <a:gd name="T34" fmla="*/ 311 w 414"/>
                  <a:gd name="T35" fmla="*/ 149 h 159"/>
                  <a:gd name="T36" fmla="*/ 302 w 414"/>
                  <a:gd name="T37" fmla="*/ 145 h 159"/>
                  <a:gd name="T38" fmla="*/ 289 w 414"/>
                  <a:gd name="T39" fmla="*/ 142 h 159"/>
                  <a:gd name="T40" fmla="*/ 277 w 414"/>
                  <a:gd name="T41" fmla="*/ 140 h 159"/>
                  <a:gd name="T42" fmla="*/ 265 w 414"/>
                  <a:gd name="T43" fmla="*/ 137 h 159"/>
                  <a:gd name="T44" fmla="*/ 265 w 414"/>
                  <a:gd name="T45" fmla="*/ 125 h 159"/>
                  <a:gd name="T46" fmla="*/ 235 w 414"/>
                  <a:gd name="T47" fmla="*/ 113 h 159"/>
                  <a:gd name="T48" fmla="*/ 206 w 414"/>
                  <a:gd name="T49" fmla="*/ 103 h 159"/>
                  <a:gd name="T50" fmla="*/ 174 w 414"/>
                  <a:gd name="T51" fmla="*/ 93 h 159"/>
                  <a:gd name="T52" fmla="*/ 142 w 414"/>
                  <a:gd name="T53" fmla="*/ 82 h 159"/>
                  <a:gd name="T54" fmla="*/ 113 w 414"/>
                  <a:gd name="T55" fmla="*/ 72 h 159"/>
                  <a:gd name="T56" fmla="*/ 84 w 414"/>
                  <a:gd name="T57" fmla="*/ 61 h 159"/>
                  <a:gd name="T58" fmla="*/ 59 w 414"/>
                  <a:gd name="T59" fmla="*/ 48 h 159"/>
                  <a:gd name="T60" fmla="*/ 34 w 414"/>
                  <a:gd name="T61" fmla="*/ 34 h 159"/>
                  <a:gd name="T62" fmla="*/ 15 w 414"/>
                  <a:gd name="T63" fmla="*/ 20 h 159"/>
                  <a:gd name="T64" fmla="*/ 0 w 414"/>
                  <a:gd name="T65" fmla="*/ 1 h 159"/>
                  <a:gd name="T66" fmla="*/ 42 w 414"/>
                  <a:gd name="T67" fmla="*/ 0 h 159"/>
                  <a:gd name="T68" fmla="*/ 81 w 414"/>
                  <a:gd name="T69" fmla="*/ 0 h 159"/>
                  <a:gd name="T70" fmla="*/ 123 w 414"/>
                  <a:gd name="T71" fmla="*/ 4 h 159"/>
                  <a:gd name="T72" fmla="*/ 162 w 414"/>
                  <a:gd name="T73" fmla="*/ 9 h 159"/>
                  <a:gd name="T74" fmla="*/ 201 w 414"/>
                  <a:gd name="T75" fmla="*/ 17 h 159"/>
                  <a:gd name="T76" fmla="*/ 238 w 414"/>
                  <a:gd name="T77" fmla="*/ 25 h 159"/>
                  <a:gd name="T78" fmla="*/ 275 w 414"/>
                  <a:gd name="T79" fmla="*/ 36 h 159"/>
                  <a:gd name="T80" fmla="*/ 311 w 414"/>
                  <a:gd name="T81" fmla="*/ 47 h 159"/>
                  <a:gd name="T82" fmla="*/ 346 w 414"/>
                  <a:gd name="T83" fmla="*/ 58 h 159"/>
                  <a:gd name="T84" fmla="*/ 380 w 414"/>
                  <a:gd name="T85" fmla="*/ 70 h 159"/>
                  <a:gd name="T86" fmla="*/ 405 w 414"/>
                  <a:gd name="T87" fmla="*/ 90 h 159"/>
                  <a:gd name="T88" fmla="*/ 405 w 414"/>
                  <a:gd name="T89" fmla="*/ 90 h 159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w 414"/>
                  <a:gd name="T136" fmla="*/ 0 h 159"/>
                  <a:gd name="T137" fmla="*/ 414 w 414"/>
                  <a:gd name="T138" fmla="*/ 159 h 159"/>
                </a:gdLst>
                <a:ahLst/>
                <a:cxnLst>
                  <a:cxn ang="T90">
                    <a:pos x="T0" y="T1"/>
                  </a:cxn>
                  <a:cxn ang="T91">
                    <a:pos x="T2" y="T3"/>
                  </a:cxn>
                  <a:cxn ang="T92">
                    <a:pos x="T4" y="T5"/>
                  </a:cxn>
                  <a:cxn ang="T93">
                    <a:pos x="T6" y="T7"/>
                  </a:cxn>
                  <a:cxn ang="T94">
                    <a:pos x="T8" y="T9"/>
                  </a:cxn>
                  <a:cxn ang="T95">
                    <a:pos x="T10" y="T11"/>
                  </a:cxn>
                  <a:cxn ang="T96">
                    <a:pos x="T12" y="T13"/>
                  </a:cxn>
                  <a:cxn ang="T97">
                    <a:pos x="T14" y="T15"/>
                  </a:cxn>
                  <a:cxn ang="T98">
                    <a:pos x="T16" y="T17"/>
                  </a:cxn>
                  <a:cxn ang="T99">
                    <a:pos x="T18" y="T19"/>
                  </a:cxn>
                  <a:cxn ang="T100">
                    <a:pos x="T20" y="T21"/>
                  </a:cxn>
                  <a:cxn ang="T101">
                    <a:pos x="T22" y="T23"/>
                  </a:cxn>
                  <a:cxn ang="T102">
                    <a:pos x="T24" y="T25"/>
                  </a:cxn>
                  <a:cxn ang="T103">
                    <a:pos x="T26" y="T27"/>
                  </a:cxn>
                  <a:cxn ang="T104">
                    <a:pos x="T28" y="T29"/>
                  </a:cxn>
                  <a:cxn ang="T105">
                    <a:pos x="T30" y="T31"/>
                  </a:cxn>
                  <a:cxn ang="T106">
                    <a:pos x="T32" y="T33"/>
                  </a:cxn>
                  <a:cxn ang="T107">
                    <a:pos x="T34" y="T35"/>
                  </a:cxn>
                  <a:cxn ang="T108">
                    <a:pos x="T36" y="T37"/>
                  </a:cxn>
                  <a:cxn ang="T109">
                    <a:pos x="T38" y="T39"/>
                  </a:cxn>
                  <a:cxn ang="T110">
                    <a:pos x="T40" y="T41"/>
                  </a:cxn>
                  <a:cxn ang="T111">
                    <a:pos x="T42" y="T43"/>
                  </a:cxn>
                  <a:cxn ang="T112">
                    <a:pos x="T44" y="T45"/>
                  </a:cxn>
                  <a:cxn ang="T113">
                    <a:pos x="T46" y="T47"/>
                  </a:cxn>
                  <a:cxn ang="T114">
                    <a:pos x="T48" y="T49"/>
                  </a:cxn>
                  <a:cxn ang="T115">
                    <a:pos x="T50" y="T51"/>
                  </a:cxn>
                  <a:cxn ang="T116">
                    <a:pos x="T52" y="T53"/>
                  </a:cxn>
                  <a:cxn ang="T117">
                    <a:pos x="T54" y="T55"/>
                  </a:cxn>
                  <a:cxn ang="T118">
                    <a:pos x="T56" y="T57"/>
                  </a:cxn>
                  <a:cxn ang="T119">
                    <a:pos x="T58" y="T59"/>
                  </a:cxn>
                  <a:cxn ang="T120">
                    <a:pos x="T60" y="T61"/>
                  </a:cxn>
                  <a:cxn ang="T121">
                    <a:pos x="T62" y="T63"/>
                  </a:cxn>
                  <a:cxn ang="T122">
                    <a:pos x="T64" y="T65"/>
                  </a:cxn>
                  <a:cxn ang="T123">
                    <a:pos x="T66" y="T67"/>
                  </a:cxn>
                  <a:cxn ang="T124">
                    <a:pos x="T68" y="T69"/>
                  </a:cxn>
                  <a:cxn ang="T125">
                    <a:pos x="T70" y="T71"/>
                  </a:cxn>
                  <a:cxn ang="T126">
                    <a:pos x="T72" y="T73"/>
                  </a:cxn>
                  <a:cxn ang="T127">
                    <a:pos x="T74" y="T75"/>
                  </a:cxn>
                  <a:cxn ang="T128">
                    <a:pos x="T76" y="T77"/>
                  </a:cxn>
                  <a:cxn ang="T129">
                    <a:pos x="T78" y="T79"/>
                  </a:cxn>
                  <a:cxn ang="T130">
                    <a:pos x="T80" y="T81"/>
                  </a:cxn>
                  <a:cxn ang="T131">
                    <a:pos x="T82" y="T83"/>
                  </a:cxn>
                  <a:cxn ang="T132">
                    <a:pos x="T84" y="T85"/>
                  </a:cxn>
                  <a:cxn ang="T133">
                    <a:pos x="T86" y="T87"/>
                  </a:cxn>
                  <a:cxn ang="T134">
                    <a:pos x="T88" y="T89"/>
                  </a:cxn>
                </a:cxnLst>
                <a:rect l="T135" t="T136" r="T137" b="T138"/>
                <a:pathLst>
                  <a:path w="414" h="159">
                    <a:moveTo>
                      <a:pt x="405" y="90"/>
                    </a:moveTo>
                    <a:lnTo>
                      <a:pt x="410" y="97"/>
                    </a:lnTo>
                    <a:lnTo>
                      <a:pt x="412" y="103"/>
                    </a:lnTo>
                    <a:lnTo>
                      <a:pt x="414" y="110"/>
                    </a:lnTo>
                    <a:lnTo>
                      <a:pt x="414" y="116"/>
                    </a:lnTo>
                    <a:lnTo>
                      <a:pt x="414" y="122"/>
                    </a:lnTo>
                    <a:lnTo>
                      <a:pt x="412" y="128"/>
                    </a:lnTo>
                    <a:lnTo>
                      <a:pt x="407" y="134"/>
                    </a:lnTo>
                    <a:lnTo>
                      <a:pt x="400" y="138"/>
                    </a:lnTo>
                    <a:lnTo>
                      <a:pt x="392" y="143"/>
                    </a:lnTo>
                    <a:lnTo>
                      <a:pt x="380" y="145"/>
                    </a:lnTo>
                    <a:lnTo>
                      <a:pt x="380" y="158"/>
                    </a:lnTo>
                    <a:lnTo>
                      <a:pt x="368" y="159"/>
                    </a:lnTo>
                    <a:lnTo>
                      <a:pt x="356" y="159"/>
                    </a:lnTo>
                    <a:lnTo>
                      <a:pt x="346" y="158"/>
                    </a:lnTo>
                    <a:lnTo>
                      <a:pt x="334" y="156"/>
                    </a:lnTo>
                    <a:lnTo>
                      <a:pt x="324" y="152"/>
                    </a:lnTo>
                    <a:lnTo>
                      <a:pt x="311" y="149"/>
                    </a:lnTo>
                    <a:lnTo>
                      <a:pt x="302" y="145"/>
                    </a:lnTo>
                    <a:lnTo>
                      <a:pt x="289" y="142"/>
                    </a:lnTo>
                    <a:lnTo>
                      <a:pt x="277" y="140"/>
                    </a:lnTo>
                    <a:lnTo>
                      <a:pt x="265" y="137"/>
                    </a:lnTo>
                    <a:lnTo>
                      <a:pt x="265" y="125"/>
                    </a:lnTo>
                    <a:lnTo>
                      <a:pt x="235" y="113"/>
                    </a:lnTo>
                    <a:lnTo>
                      <a:pt x="206" y="103"/>
                    </a:lnTo>
                    <a:lnTo>
                      <a:pt x="174" y="93"/>
                    </a:lnTo>
                    <a:lnTo>
                      <a:pt x="142" y="82"/>
                    </a:lnTo>
                    <a:lnTo>
                      <a:pt x="113" y="72"/>
                    </a:lnTo>
                    <a:lnTo>
                      <a:pt x="84" y="61"/>
                    </a:lnTo>
                    <a:lnTo>
                      <a:pt x="59" y="48"/>
                    </a:lnTo>
                    <a:lnTo>
                      <a:pt x="34" y="34"/>
                    </a:lnTo>
                    <a:lnTo>
                      <a:pt x="15" y="20"/>
                    </a:lnTo>
                    <a:lnTo>
                      <a:pt x="0" y="1"/>
                    </a:lnTo>
                    <a:lnTo>
                      <a:pt x="42" y="0"/>
                    </a:lnTo>
                    <a:lnTo>
                      <a:pt x="81" y="0"/>
                    </a:lnTo>
                    <a:lnTo>
                      <a:pt x="123" y="4"/>
                    </a:lnTo>
                    <a:lnTo>
                      <a:pt x="162" y="9"/>
                    </a:lnTo>
                    <a:lnTo>
                      <a:pt x="201" y="17"/>
                    </a:lnTo>
                    <a:lnTo>
                      <a:pt x="238" y="25"/>
                    </a:lnTo>
                    <a:lnTo>
                      <a:pt x="275" y="36"/>
                    </a:lnTo>
                    <a:lnTo>
                      <a:pt x="311" y="47"/>
                    </a:lnTo>
                    <a:lnTo>
                      <a:pt x="346" y="58"/>
                    </a:lnTo>
                    <a:lnTo>
                      <a:pt x="380" y="70"/>
                    </a:lnTo>
                    <a:lnTo>
                      <a:pt x="405" y="90"/>
                    </a:lnTo>
                    <a:close/>
                  </a:path>
                </a:pathLst>
              </a:custGeom>
              <a:solidFill>
                <a:srgbClr val="CCF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2400"/>
              </a:p>
            </p:txBody>
          </p:sp>
          <p:sp>
            <p:nvSpPr>
              <p:cNvPr id="19539" name="Freeform 64">
                <a:extLst>
                  <a:ext uri="{FF2B5EF4-FFF2-40B4-BE49-F238E27FC236}">
                    <a16:creationId xmlns:a16="http://schemas.microsoft.com/office/drawing/2014/main" id="{8F8B7DBF-0710-4C07-B041-2580BE46430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5" y="1575"/>
                <a:ext cx="486" cy="153"/>
              </a:xfrm>
              <a:custGeom>
                <a:avLst/>
                <a:gdLst>
                  <a:gd name="T0" fmla="*/ 486 w 486"/>
                  <a:gd name="T1" fmla="*/ 33 h 153"/>
                  <a:gd name="T2" fmla="*/ 446 w 486"/>
                  <a:gd name="T3" fmla="*/ 50 h 153"/>
                  <a:gd name="T4" fmla="*/ 405 w 486"/>
                  <a:gd name="T5" fmla="*/ 65 h 153"/>
                  <a:gd name="T6" fmla="*/ 361 w 486"/>
                  <a:gd name="T7" fmla="*/ 79 h 153"/>
                  <a:gd name="T8" fmla="*/ 316 w 486"/>
                  <a:gd name="T9" fmla="*/ 90 h 153"/>
                  <a:gd name="T10" fmla="*/ 272 w 486"/>
                  <a:gd name="T11" fmla="*/ 102 h 153"/>
                  <a:gd name="T12" fmla="*/ 228 w 486"/>
                  <a:gd name="T13" fmla="*/ 113 h 153"/>
                  <a:gd name="T14" fmla="*/ 182 w 486"/>
                  <a:gd name="T15" fmla="*/ 122 h 153"/>
                  <a:gd name="T16" fmla="*/ 138 w 486"/>
                  <a:gd name="T17" fmla="*/ 132 h 153"/>
                  <a:gd name="T18" fmla="*/ 91 w 486"/>
                  <a:gd name="T19" fmla="*/ 143 h 153"/>
                  <a:gd name="T20" fmla="*/ 44 w 486"/>
                  <a:gd name="T21" fmla="*/ 153 h 153"/>
                  <a:gd name="T22" fmla="*/ 57 w 486"/>
                  <a:gd name="T23" fmla="*/ 148 h 153"/>
                  <a:gd name="T24" fmla="*/ 44 w 486"/>
                  <a:gd name="T25" fmla="*/ 147 h 153"/>
                  <a:gd name="T26" fmla="*/ 37 w 486"/>
                  <a:gd name="T27" fmla="*/ 145 h 153"/>
                  <a:gd name="T28" fmla="*/ 30 w 486"/>
                  <a:gd name="T29" fmla="*/ 140 h 153"/>
                  <a:gd name="T30" fmla="*/ 25 w 486"/>
                  <a:gd name="T31" fmla="*/ 135 h 153"/>
                  <a:gd name="T32" fmla="*/ 22 w 486"/>
                  <a:gd name="T33" fmla="*/ 129 h 153"/>
                  <a:gd name="T34" fmla="*/ 20 w 486"/>
                  <a:gd name="T35" fmla="*/ 123 h 153"/>
                  <a:gd name="T36" fmla="*/ 15 w 486"/>
                  <a:gd name="T37" fmla="*/ 116 h 153"/>
                  <a:gd name="T38" fmla="*/ 13 w 486"/>
                  <a:gd name="T39" fmla="*/ 110 h 153"/>
                  <a:gd name="T40" fmla="*/ 8 w 486"/>
                  <a:gd name="T41" fmla="*/ 104 h 153"/>
                  <a:gd name="T42" fmla="*/ 0 w 486"/>
                  <a:gd name="T43" fmla="*/ 98 h 153"/>
                  <a:gd name="T44" fmla="*/ 30 w 486"/>
                  <a:gd name="T45" fmla="*/ 81 h 153"/>
                  <a:gd name="T46" fmla="*/ 64 w 486"/>
                  <a:gd name="T47" fmla="*/ 66 h 153"/>
                  <a:gd name="T48" fmla="*/ 101 w 486"/>
                  <a:gd name="T49" fmla="*/ 54 h 153"/>
                  <a:gd name="T50" fmla="*/ 142 w 486"/>
                  <a:gd name="T51" fmla="*/ 43 h 153"/>
                  <a:gd name="T52" fmla="*/ 187 w 486"/>
                  <a:gd name="T53" fmla="*/ 34 h 153"/>
                  <a:gd name="T54" fmla="*/ 231 w 486"/>
                  <a:gd name="T55" fmla="*/ 26 h 153"/>
                  <a:gd name="T56" fmla="*/ 277 w 486"/>
                  <a:gd name="T57" fmla="*/ 19 h 153"/>
                  <a:gd name="T58" fmla="*/ 324 w 486"/>
                  <a:gd name="T59" fmla="*/ 12 h 153"/>
                  <a:gd name="T60" fmla="*/ 370 w 486"/>
                  <a:gd name="T61" fmla="*/ 7 h 153"/>
                  <a:gd name="T62" fmla="*/ 417 w 486"/>
                  <a:gd name="T63" fmla="*/ 1 h 153"/>
                  <a:gd name="T64" fmla="*/ 432 w 486"/>
                  <a:gd name="T65" fmla="*/ 0 h 153"/>
                  <a:gd name="T66" fmla="*/ 444 w 486"/>
                  <a:gd name="T67" fmla="*/ 1 h 153"/>
                  <a:gd name="T68" fmla="*/ 454 w 486"/>
                  <a:gd name="T69" fmla="*/ 4 h 153"/>
                  <a:gd name="T70" fmla="*/ 459 w 486"/>
                  <a:gd name="T71" fmla="*/ 8 h 153"/>
                  <a:gd name="T72" fmla="*/ 464 w 486"/>
                  <a:gd name="T73" fmla="*/ 12 h 153"/>
                  <a:gd name="T74" fmla="*/ 468 w 486"/>
                  <a:gd name="T75" fmla="*/ 17 h 153"/>
                  <a:gd name="T76" fmla="*/ 471 w 486"/>
                  <a:gd name="T77" fmla="*/ 22 h 153"/>
                  <a:gd name="T78" fmla="*/ 476 w 486"/>
                  <a:gd name="T79" fmla="*/ 26 h 153"/>
                  <a:gd name="T80" fmla="*/ 481 w 486"/>
                  <a:gd name="T81" fmla="*/ 31 h 153"/>
                  <a:gd name="T82" fmla="*/ 486 w 486"/>
                  <a:gd name="T83" fmla="*/ 33 h 153"/>
                  <a:gd name="T84" fmla="*/ 486 w 486"/>
                  <a:gd name="T85" fmla="*/ 33 h 153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w 486"/>
                  <a:gd name="T130" fmla="*/ 0 h 153"/>
                  <a:gd name="T131" fmla="*/ 486 w 486"/>
                  <a:gd name="T132" fmla="*/ 153 h 153"/>
                </a:gdLst>
                <a:ahLst/>
                <a:cxnLst>
                  <a:cxn ang="T86">
                    <a:pos x="T0" y="T1"/>
                  </a:cxn>
                  <a:cxn ang="T87">
                    <a:pos x="T2" y="T3"/>
                  </a:cxn>
                  <a:cxn ang="T88">
                    <a:pos x="T4" y="T5"/>
                  </a:cxn>
                  <a:cxn ang="T89">
                    <a:pos x="T6" y="T7"/>
                  </a:cxn>
                  <a:cxn ang="T90">
                    <a:pos x="T8" y="T9"/>
                  </a:cxn>
                  <a:cxn ang="T91">
                    <a:pos x="T10" y="T11"/>
                  </a:cxn>
                  <a:cxn ang="T92">
                    <a:pos x="T12" y="T13"/>
                  </a:cxn>
                  <a:cxn ang="T93">
                    <a:pos x="T14" y="T15"/>
                  </a:cxn>
                  <a:cxn ang="T94">
                    <a:pos x="T16" y="T17"/>
                  </a:cxn>
                  <a:cxn ang="T95">
                    <a:pos x="T18" y="T19"/>
                  </a:cxn>
                  <a:cxn ang="T96">
                    <a:pos x="T20" y="T21"/>
                  </a:cxn>
                  <a:cxn ang="T97">
                    <a:pos x="T22" y="T23"/>
                  </a:cxn>
                  <a:cxn ang="T98">
                    <a:pos x="T24" y="T25"/>
                  </a:cxn>
                  <a:cxn ang="T99">
                    <a:pos x="T26" y="T27"/>
                  </a:cxn>
                  <a:cxn ang="T100">
                    <a:pos x="T28" y="T29"/>
                  </a:cxn>
                  <a:cxn ang="T101">
                    <a:pos x="T30" y="T31"/>
                  </a:cxn>
                  <a:cxn ang="T102">
                    <a:pos x="T32" y="T33"/>
                  </a:cxn>
                  <a:cxn ang="T103">
                    <a:pos x="T34" y="T35"/>
                  </a:cxn>
                  <a:cxn ang="T104">
                    <a:pos x="T36" y="T37"/>
                  </a:cxn>
                  <a:cxn ang="T105">
                    <a:pos x="T38" y="T39"/>
                  </a:cxn>
                  <a:cxn ang="T106">
                    <a:pos x="T40" y="T41"/>
                  </a:cxn>
                  <a:cxn ang="T107">
                    <a:pos x="T42" y="T43"/>
                  </a:cxn>
                  <a:cxn ang="T108">
                    <a:pos x="T44" y="T45"/>
                  </a:cxn>
                  <a:cxn ang="T109">
                    <a:pos x="T46" y="T47"/>
                  </a:cxn>
                  <a:cxn ang="T110">
                    <a:pos x="T48" y="T49"/>
                  </a:cxn>
                  <a:cxn ang="T111">
                    <a:pos x="T50" y="T51"/>
                  </a:cxn>
                  <a:cxn ang="T112">
                    <a:pos x="T52" y="T53"/>
                  </a:cxn>
                  <a:cxn ang="T113">
                    <a:pos x="T54" y="T55"/>
                  </a:cxn>
                  <a:cxn ang="T114">
                    <a:pos x="T56" y="T57"/>
                  </a:cxn>
                  <a:cxn ang="T115">
                    <a:pos x="T58" y="T59"/>
                  </a:cxn>
                  <a:cxn ang="T116">
                    <a:pos x="T60" y="T61"/>
                  </a:cxn>
                  <a:cxn ang="T117">
                    <a:pos x="T62" y="T63"/>
                  </a:cxn>
                  <a:cxn ang="T118">
                    <a:pos x="T64" y="T65"/>
                  </a:cxn>
                  <a:cxn ang="T119">
                    <a:pos x="T66" y="T67"/>
                  </a:cxn>
                  <a:cxn ang="T120">
                    <a:pos x="T68" y="T69"/>
                  </a:cxn>
                  <a:cxn ang="T121">
                    <a:pos x="T70" y="T71"/>
                  </a:cxn>
                  <a:cxn ang="T122">
                    <a:pos x="T72" y="T73"/>
                  </a:cxn>
                  <a:cxn ang="T123">
                    <a:pos x="T74" y="T75"/>
                  </a:cxn>
                  <a:cxn ang="T124">
                    <a:pos x="T76" y="T77"/>
                  </a:cxn>
                  <a:cxn ang="T125">
                    <a:pos x="T78" y="T79"/>
                  </a:cxn>
                  <a:cxn ang="T126">
                    <a:pos x="T80" y="T81"/>
                  </a:cxn>
                  <a:cxn ang="T127">
                    <a:pos x="T82" y="T83"/>
                  </a:cxn>
                  <a:cxn ang="T128">
                    <a:pos x="T84" y="T85"/>
                  </a:cxn>
                </a:cxnLst>
                <a:rect l="T129" t="T130" r="T131" b="T132"/>
                <a:pathLst>
                  <a:path w="486" h="153">
                    <a:moveTo>
                      <a:pt x="486" y="33"/>
                    </a:moveTo>
                    <a:lnTo>
                      <a:pt x="446" y="50"/>
                    </a:lnTo>
                    <a:lnTo>
                      <a:pt x="405" y="65"/>
                    </a:lnTo>
                    <a:lnTo>
                      <a:pt x="361" y="79"/>
                    </a:lnTo>
                    <a:lnTo>
                      <a:pt x="316" y="90"/>
                    </a:lnTo>
                    <a:lnTo>
                      <a:pt x="272" y="102"/>
                    </a:lnTo>
                    <a:lnTo>
                      <a:pt x="228" y="113"/>
                    </a:lnTo>
                    <a:lnTo>
                      <a:pt x="182" y="122"/>
                    </a:lnTo>
                    <a:lnTo>
                      <a:pt x="138" y="132"/>
                    </a:lnTo>
                    <a:lnTo>
                      <a:pt x="91" y="143"/>
                    </a:lnTo>
                    <a:lnTo>
                      <a:pt x="44" y="153"/>
                    </a:lnTo>
                    <a:lnTo>
                      <a:pt x="57" y="148"/>
                    </a:lnTo>
                    <a:lnTo>
                      <a:pt x="44" y="147"/>
                    </a:lnTo>
                    <a:lnTo>
                      <a:pt x="37" y="145"/>
                    </a:lnTo>
                    <a:lnTo>
                      <a:pt x="30" y="140"/>
                    </a:lnTo>
                    <a:lnTo>
                      <a:pt x="25" y="135"/>
                    </a:lnTo>
                    <a:lnTo>
                      <a:pt x="22" y="129"/>
                    </a:lnTo>
                    <a:lnTo>
                      <a:pt x="20" y="123"/>
                    </a:lnTo>
                    <a:lnTo>
                      <a:pt x="15" y="116"/>
                    </a:lnTo>
                    <a:lnTo>
                      <a:pt x="13" y="110"/>
                    </a:lnTo>
                    <a:lnTo>
                      <a:pt x="8" y="104"/>
                    </a:lnTo>
                    <a:lnTo>
                      <a:pt x="0" y="98"/>
                    </a:lnTo>
                    <a:lnTo>
                      <a:pt x="30" y="81"/>
                    </a:lnTo>
                    <a:lnTo>
                      <a:pt x="64" y="66"/>
                    </a:lnTo>
                    <a:lnTo>
                      <a:pt x="101" y="54"/>
                    </a:lnTo>
                    <a:lnTo>
                      <a:pt x="142" y="43"/>
                    </a:lnTo>
                    <a:lnTo>
                      <a:pt x="187" y="34"/>
                    </a:lnTo>
                    <a:lnTo>
                      <a:pt x="231" y="26"/>
                    </a:lnTo>
                    <a:lnTo>
                      <a:pt x="277" y="19"/>
                    </a:lnTo>
                    <a:lnTo>
                      <a:pt x="324" y="12"/>
                    </a:lnTo>
                    <a:lnTo>
                      <a:pt x="370" y="7"/>
                    </a:lnTo>
                    <a:lnTo>
                      <a:pt x="417" y="1"/>
                    </a:lnTo>
                    <a:lnTo>
                      <a:pt x="432" y="0"/>
                    </a:lnTo>
                    <a:lnTo>
                      <a:pt x="444" y="1"/>
                    </a:lnTo>
                    <a:lnTo>
                      <a:pt x="454" y="4"/>
                    </a:lnTo>
                    <a:lnTo>
                      <a:pt x="459" y="8"/>
                    </a:lnTo>
                    <a:lnTo>
                      <a:pt x="464" y="12"/>
                    </a:lnTo>
                    <a:lnTo>
                      <a:pt x="468" y="17"/>
                    </a:lnTo>
                    <a:lnTo>
                      <a:pt x="471" y="22"/>
                    </a:lnTo>
                    <a:lnTo>
                      <a:pt x="476" y="26"/>
                    </a:lnTo>
                    <a:lnTo>
                      <a:pt x="481" y="31"/>
                    </a:lnTo>
                    <a:lnTo>
                      <a:pt x="486" y="33"/>
                    </a:lnTo>
                    <a:close/>
                  </a:path>
                </a:pathLst>
              </a:custGeom>
              <a:solidFill>
                <a:srgbClr val="CCF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2400"/>
              </a:p>
            </p:txBody>
          </p:sp>
          <p:sp>
            <p:nvSpPr>
              <p:cNvPr id="19540" name="Freeform 65">
                <a:extLst>
                  <a:ext uri="{FF2B5EF4-FFF2-40B4-BE49-F238E27FC236}">
                    <a16:creationId xmlns:a16="http://schemas.microsoft.com/office/drawing/2014/main" id="{AF116D49-E410-40A1-A493-90076B9E3F9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020" y="1621"/>
                <a:ext cx="541" cy="161"/>
              </a:xfrm>
              <a:custGeom>
                <a:avLst/>
                <a:gdLst>
                  <a:gd name="T0" fmla="*/ 522 w 541"/>
                  <a:gd name="T1" fmla="*/ 99 h 161"/>
                  <a:gd name="T2" fmla="*/ 527 w 541"/>
                  <a:gd name="T3" fmla="*/ 104 h 161"/>
                  <a:gd name="T4" fmla="*/ 534 w 541"/>
                  <a:gd name="T5" fmla="*/ 109 h 161"/>
                  <a:gd name="T6" fmla="*/ 537 w 541"/>
                  <a:gd name="T7" fmla="*/ 115 h 161"/>
                  <a:gd name="T8" fmla="*/ 541 w 541"/>
                  <a:gd name="T9" fmla="*/ 120 h 161"/>
                  <a:gd name="T10" fmla="*/ 541 w 541"/>
                  <a:gd name="T11" fmla="*/ 125 h 161"/>
                  <a:gd name="T12" fmla="*/ 541 w 541"/>
                  <a:gd name="T13" fmla="*/ 131 h 161"/>
                  <a:gd name="T14" fmla="*/ 541 w 541"/>
                  <a:gd name="T15" fmla="*/ 137 h 161"/>
                  <a:gd name="T16" fmla="*/ 537 w 541"/>
                  <a:gd name="T17" fmla="*/ 141 h 161"/>
                  <a:gd name="T18" fmla="*/ 529 w 541"/>
                  <a:gd name="T19" fmla="*/ 147 h 161"/>
                  <a:gd name="T20" fmla="*/ 522 w 541"/>
                  <a:gd name="T21" fmla="*/ 152 h 161"/>
                  <a:gd name="T22" fmla="*/ 502 w 541"/>
                  <a:gd name="T23" fmla="*/ 161 h 161"/>
                  <a:gd name="T24" fmla="*/ 456 w 541"/>
                  <a:gd name="T25" fmla="*/ 144 h 161"/>
                  <a:gd name="T26" fmla="*/ 402 w 541"/>
                  <a:gd name="T27" fmla="*/ 130 h 161"/>
                  <a:gd name="T28" fmla="*/ 345 w 541"/>
                  <a:gd name="T29" fmla="*/ 118 h 161"/>
                  <a:gd name="T30" fmla="*/ 289 w 541"/>
                  <a:gd name="T31" fmla="*/ 109 h 161"/>
                  <a:gd name="T32" fmla="*/ 230 w 541"/>
                  <a:gd name="T33" fmla="*/ 99 h 161"/>
                  <a:gd name="T34" fmla="*/ 174 w 541"/>
                  <a:gd name="T35" fmla="*/ 89 h 161"/>
                  <a:gd name="T36" fmla="*/ 122 w 541"/>
                  <a:gd name="T37" fmla="*/ 77 h 161"/>
                  <a:gd name="T38" fmla="*/ 73 w 541"/>
                  <a:gd name="T39" fmla="*/ 61 h 161"/>
                  <a:gd name="T40" fmla="*/ 32 w 541"/>
                  <a:gd name="T41" fmla="*/ 42 h 161"/>
                  <a:gd name="T42" fmla="*/ 0 w 541"/>
                  <a:gd name="T43" fmla="*/ 17 h 161"/>
                  <a:gd name="T44" fmla="*/ 7 w 541"/>
                  <a:gd name="T45" fmla="*/ 9 h 161"/>
                  <a:gd name="T46" fmla="*/ 19 w 541"/>
                  <a:gd name="T47" fmla="*/ 3 h 161"/>
                  <a:gd name="T48" fmla="*/ 37 w 541"/>
                  <a:gd name="T49" fmla="*/ 1 h 161"/>
                  <a:gd name="T50" fmla="*/ 59 w 541"/>
                  <a:gd name="T51" fmla="*/ 0 h 161"/>
                  <a:gd name="T52" fmla="*/ 81 w 541"/>
                  <a:gd name="T53" fmla="*/ 0 h 161"/>
                  <a:gd name="T54" fmla="*/ 105 w 541"/>
                  <a:gd name="T55" fmla="*/ 2 h 161"/>
                  <a:gd name="T56" fmla="*/ 130 w 541"/>
                  <a:gd name="T57" fmla="*/ 4 h 161"/>
                  <a:gd name="T58" fmla="*/ 152 w 541"/>
                  <a:gd name="T59" fmla="*/ 6 h 161"/>
                  <a:gd name="T60" fmla="*/ 176 w 541"/>
                  <a:gd name="T61" fmla="*/ 10 h 161"/>
                  <a:gd name="T62" fmla="*/ 193 w 541"/>
                  <a:gd name="T63" fmla="*/ 11 h 161"/>
                  <a:gd name="T64" fmla="*/ 522 w 541"/>
                  <a:gd name="T65" fmla="*/ 99 h 161"/>
                  <a:gd name="T66" fmla="*/ 522 w 541"/>
                  <a:gd name="T67" fmla="*/ 99 h 161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w 541"/>
                  <a:gd name="T103" fmla="*/ 0 h 161"/>
                  <a:gd name="T104" fmla="*/ 541 w 541"/>
                  <a:gd name="T105" fmla="*/ 161 h 161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T102" t="T103" r="T104" b="T105"/>
                <a:pathLst>
                  <a:path w="541" h="161">
                    <a:moveTo>
                      <a:pt x="522" y="99"/>
                    </a:moveTo>
                    <a:lnTo>
                      <a:pt x="527" y="104"/>
                    </a:lnTo>
                    <a:lnTo>
                      <a:pt x="534" y="109"/>
                    </a:lnTo>
                    <a:lnTo>
                      <a:pt x="537" y="115"/>
                    </a:lnTo>
                    <a:lnTo>
                      <a:pt x="541" y="120"/>
                    </a:lnTo>
                    <a:lnTo>
                      <a:pt x="541" y="125"/>
                    </a:lnTo>
                    <a:lnTo>
                      <a:pt x="541" y="131"/>
                    </a:lnTo>
                    <a:lnTo>
                      <a:pt x="541" y="137"/>
                    </a:lnTo>
                    <a:lnTo>
                      <a:pt x="537" y="141"/>
                    </a:lnTo>
                    <a:lnTo>
                      <a:pt x="529" y="147"/>
                    </a:lnTo>
                    <a:lnTo>
                      <a:pt x="522" y="152"/>
                    </a:lnTo>
                    <a:lnTo>
                      <a:pt x="502" y="161"/>
                    </a:lnTo>
                    <a:lnTo>
                      <a:pt x="456" y="144"/>
                    </a:lnTo>
                    <a:lnTo>
                      <a:pt x="402" y="130"/>
                    </a:lnTo>
                    <a:lnTo>
                      <a:pt x="345" y="118"/>
                    </a:lnTo>
                    <a:lnTo>
                      <a:pt x="289" y="109"/>
                    </a:lnTo>
                    <a:lnTo>
                      <a:pt x="230" y="99"/>
                    </a:lnTo>
                    <a:lnTo>
                      <a:pt x="174" y="89"/>
                    </a:lnTo>
                    <a:lnTo>
                      <a:pt x="122" y="77"/>
                    </a:lnTo>
                    <a:lnTo>
                      <a:pt x="73" y="61"/>
                    </a:lnTo>
                    <a:lnTo>
                      <a:pt x="32" y="42"/>
                    </a:lnTo>
                    <a:lnTo>
                      <a:pt x="0" y="17"/>
                    </a:lnTo>
                    <a:lnTo>
                      <a:pt x="7" y="9"/>
                    </a:lnTo>
                    <a:lnTo>
                      <a:pt x="19" y="3"/>
                    </a:lnTo>
                    <a:lnTo>
                      <a:pt x="37" y="1"/>
                    </a:lnTo>
                    <a:lnTo>
                      <a:pt x="59" y="0"/>
                    </a:lnTo>
                    <a:lnTo>
                      <a:pt x="81" y="0"/>
                    </a:lnTo>
                    <a:lnTo>
                      <a:pt x="105" y="2"/>
                    </a:lnTo>
                    <a:lnTo>
                      <a:pt x="130" y="4"/>
                    </a:lnTo>
                    <a:lnTo>
                      <a:pt x="152" y="6"/>
                    </a:lnTo>
                    <a:lnTo>
                      <a:pt x="176" y="10"/>
                    </a:lnTo>
                    <a:lnTo>
                      <a:pt x="193" y="11"/>
                    </a:lnTo>
                    <a:lnTo>
                      <a:pt x="522" y="99"/>
                    </a:lnTo>
                    <a:close/>
                  </a:path>
                </a:pathLst>
              </a:custGeom>
              <a:solidFill>
                <a:srgbClr val="CCF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2400"/>
              </a:p>
            </p:txBody>
          </p:sp>
          <p:sp>
            <p:nvSpPr>
              <p:cNvPr id="19541" name="Freeform 66">
                <a:extLst>
                  <a:ext uri="{FF2B5EF4-FFF2-40B4-BE49-F238E27FC236}">
                    <a16:creationId xmlns:a16="http://schemas.microsoft.com/office/drawing/2014/main" id="{B2C40FDB-30E9-4C20-8E53-112C6ED40DA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1" y="1694"/>
                <a:ext cx="573" cy="120"/>
              </a:xfrm>
              <a:custGeom>
                <a:avLst/>
                <a:gdLst>
                  <a:gd name="T0" fmla="*/ 573 w 573"/>
                  <a:gd name="T1" fmla="*/ 5 h 120"/>
                  <a:gd name="T2" fmla="*/ 573 w 573"/>
                  <a:gd name="T3" fmla="*/ 16 h 120"/>
                  <a:gd name="T4" fmla="*/ 566 w 573"/>
                  <a:gd name="T5" fmla="*/ 24 h 120"/>
                  <a:gd name="T6" fmla="*/ 554 w 573"/>
                  <a:gd name="T7" fmla="*/ 32 h 120"/>
                  <a:gd name="T8" fmla="*/ 536 w 573"/>
                  <a:gd name="T9" fmla="*/ 39 h 120"/>
                  <a:gd name="T10" fmla="*/ 517 w 573"/>
                  <a:gd name="T11" fmla="*/ 44 h 120"/>
                  <a:gd name="T12" fmla="*/ 497 w 573"/>
                  <a:gd name="T13" fmla="*/ 51 h 120"/>
                  <a:gd name="T14" fmla="*/ 478 w 573"/>
                  <a:gd name="T15" fmla="*/ 57 h 120"/>
                  <a:gd name="T16" fmla="*/ 458 w 573"/>
                  <a:gd name="T17" fmla="*/ 64 h 120"/>
                  <a:gd name="T18" fmla="*/ 443 w 573"/>
                  <a:gd name="T19" fmla="*/ 71 h 120"/>
                  <a:gd name="T20" fmla="*/ 431 w 573"/>
                  <a:gd name="T21" fmla="*/ 79 h 120"/>
                  <a:gd name="T22" fmla="*/ 389 w 573"/>
                  <a:gd name="T23" fmla="*/ 80 h 120"/>
                  <a:gd name="T24" fmla="*/ 345 w 573"/>
                  <a:gd name="T25" fmla="*/ 82 h 120"/>
                  <a:gd name="T26" fmla="*/ 301 w 573"/>
                  <a:gd name="T27" fmla="*/ 84 h 120"/>
                  <a:gd name="T28" fmla="*/ 257 w 573"/>
                  <a:gd name="T29" fmla="*/ 88 h 120"/>
                  <a:gd name="T30" fmla="*/ 213 w 573"/>
                  <a:gd name="T31" fmla="*/ 92 h 120"/>
                  <a:gd name="T32" fmla="*/ 169 w 573"/>
                  <a:gd name="T33" fmla="*/ 97 h 120"/>
                  <a:gd name="T34" fmla="*/ 127 w 573"/>
                  <a:gd name="T35" fmla="*/ 101 h 120"/>
                  <a:gd name="T36" fmla="*/ 85 w 573"/>
                  <a:gd name="T37" fmla="*/ 107 h 120"/>
                  <a:gd name="T38" fmla="*/ 46 w 573"/>
                  <a:gd name="T39" fmla="*/ 114 h 120"/>
                  <a:gd name="T40" fmla="*/ 7 w 573"/>
                  <a:gd name="T41" fmla="*/ 120 h 120"/>
                  <a:gd name="T42" fmla="*/ 2 w 573"/>
                  <a:gd name="T43" fmla="*/ 115 h 120"/>
                  <a:gd name="T44" fmla="*/ 0 w 573"/>
                  <a:gd name="T45" fmla="*/ 109 h 120"/>
                  <a:gd name="T46" fmla="*/ 0 w 573"/>
                  <a:gd name="T47" fmla="*/ 105 h 120"/>
                  <a:gd name="T48" fmla="*/ 2 w 573"/>
                  <a:gd name="T49" fmla="*/ 99 h 120"/>
                  <a:gd name="T50" fmla="*/ 4 w 573"/>
                  <a:gd name="T51" fmla="*/ 95 h 120"/>
                  <a:gd name="T52" fmla="*/ 9 w 573"/>
                  <a:gd name="T53" fmla="*/ 89 h 120"/>
                  <a:gd name="T54" fmla="*/ 14 w 573"/>
                  <a:gd name="T55" fmla="*/ 84 h 120"/>
                  <a:gd name="T56" fmla="*/ 19 w 573"/>
                  <a:gd name="T57" fmla="*/ 80 h 120"/>
                  <a:gd name="T58" fmla="*/ 27 w 573"/>
                  <a:gd name="T59" fmla="*/ 75 h 120"/>
                  <a:gd name="T60" fmla="*/ 34 w 573"/>
                  <a:gd name="T61" fmla="*/ 71 h 120"/>
                  <a:gd name="T62" fmla="*/ 80 w 573"/>
                  <a:gd name="T63" fmla="*/ 55 h 120"/>
                  <a:gd name="T64" fmla="*/ 130 w 573"/>
                  <a:gd name="T65" fmla="*/ 41 h 120"/>
                  <a:gd name="T66" fmla="*/ 179 w 573"/>
                  <a:gd name="T67" fmla="*/ 28 h 120"/>
                  <a:gd name="T68" fmla="*/ 232 w 573"/>
                  <a:gd name="T69" fmla="*/ 18 h 120"/>
                  <a:gd name="T70" fmla="*/ 284 w 573"/>
                  <a:gd name="T71" fmla="*/ 10 h 120"/>
                  <a:gd name="T72" fmla="*/ 340 w 573"/>
                  <a:gd name="T73" fmla="*/ 4 h 120"/>
                  <a:gd name="T74" fmla="*/ 397 w 573"/>
                  <a:gd name="T75" fmla="*/ 1 h 120"/>
                  <a:gd name="T76" fmla="*/ 453 w 573"/>
                  <a:gd name="T77" fmla="*/ 0 h 120"/>
                  <a:gd name="T78" fmla="*/ 514 w 573"/>
                  <a:gd name="T79" fmla="*/ 1 h 120"/>
                  <a:gd name="T80" fmla="*/ 573 w 573"/>
                  <a:gd name="T81" fmla="*/ 5 h 120"/>
                  <a:gd name="T82" fmla="*/ 573 w 573"/>
                  <a:gd name="T83" fmla="*/ 5 h 120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w 573"/>
                  <a:gd name="T127" fmla="*/ 0 h 120"/>
                  <a:gd name="T128" fmla="*/ 573 w 573"/>
                  <a:gd name="T129" fmla="*/ 120 h 120"/>
                </a:gdLst>
                <a:ahLst/>
                <a:cxnLst>
                  <a:cxn ang="T84">
                    <a:pos x="T0" y="T1"/>
                  </a:cxn>
                  <a:cxn ang="T85">
                    <a:pos x="T2" y="T3"/>
                  </a:cxn>
                  <a:cxn ang="T86">
                    <a:pos x="T4" y="T5"/>
                  </a:cxn>
                  <a:cxn ang="T87">
                    <a:pos x="T6" y="T7"/>
                  </a:cxn>
                  <a:cxn ang="T88">
                    <a:pos x="T8" y="T9"/>
                  </a:cxn>
                  <a:cxn ang="T89">
                    <a:pos x="T10" y="T11"/>
                  </a:cxn>
                  <a:cxn ang="T90">
                    <a:pos x="T12" y="T13"/>
                  </a:cxn>
                  <a:cxn ang="T91">
                    <a:pos x="T14" y="T15"/>
                  </a:cxn>
                  <a:cxn ang="T92">
                    <a:pos x="T16" y="T17"/>
                  </a:cxn>
                  <a:cxn ang="T93">
                    <a:pos x="T18" y="T19"/>
                  </a:cxn>
                  <a:cxn ang="T94">
                    <a:pos x="T20" y="T21"/>
                  </a:cxn>
                  <a:cxn ang="T95">
                    <a:pos x="T22" y="T23"/>
                  </a:cxn>
                  <a:cxn ang="T96">
                    <a:pos x="T24" y="T25"/>
                  </a:cxn>
                  <a:cxn ang="T97">
                    <a:pos x="T26" y="T27"/>
                  </a:cxn>
                  <a:cxn ang="T98">
                    <a:pos x="T28" y="T29"/>
                  </a:cxn>
                  <a:cxn ang="T99">
                    <a:pos x="T30" y="T31"/>
                  </a:cxn>
                  <a:cxn ang="T100">
                    <a:pos x="T32" y="T33"/>
                  </a:cxn>
                  <a:cxn ang="T101">
                    <a:pos x="T34" y="T35"/>
                  </a:cxn>
                  <a:cxn ang="T102">
                    <a:pos x="T36" y="T37"/>
                  </a:cxn>
                  <a:cxn ang="T103">
                    <a:pos x="T38" y="T39"/>
                  </a:cxn>
                  <a:cxn ang="T104">
                    <a:pos x="T40" y="T41"/>
                  </a:cxn>
                  <a:cxn ang="T105">
                    <a:pos x="T42" y="T43"/>
                  </a:cxn>
                  <a:cxn ang="T106">
                    <a:pos x="T44" y="T45"/>
                  </a:cxn>
                  <a:cxn ang="T107">
                    <a:pos x="T46" y="T47"/>
                  </a:cxn>
                  <a:cxn ang="T108">
                    <a:pos x="T48" y="T49"/>
                  </a:cxn>
                  <a:cxn ang="T109">
                    <a:pos x="T50" y="T51"/>
                  </a:cxn>
                  <a:cxn ang="T110">
                    <a:pos x="T52" y="T53"/>
                  </a:cxn>
                  <a:cxn ang="T111">
                    <a:pos x="T54" y="T55"/>
                  </a:cxn>
                  <a:cxn ang="T112">
                    <a:pos x="T56" y="T57"/>
                  </a:cxn>
                  <a:cxn ang="T113">
                    <a:pos x="T58" y="T59"/>
                  </a:cxn>
                  <a:cxn ang="T114">
                    <a:pos x="T60" y="T61"/>
                  </a:cxn>
                  <a:cxn ang="T115">
                    <a:pos x="T62" y="T63"/>
                  </a:cxn>
                  <a:cxn ang="T116">
                    <a:pos x="T64" y="T65"/>
                  </a:cxn>
                  <a:cxn ang="T117">
                    <a:pos x="T66" y="T67"/>
                  </a:cxn>
                  <a:cxn ang="T118">
                    <a:pos x="T68" y="T69"/>
                  </a:cxn>
                  <a:cxn ang="T119">
                    <a:pos x="T70" y="T71"/>
                  </a:cxn>
                  <a:cxn ang="T120">
                    <a:pos x="T72" y="T73"/>
                  </a:cxn>
                  <a:cxn ang="T121">
                    <a:pos x="T74" y="T75"/>
                  </a:cxn>
                  <a:cxn ang="T122">
                    <a:pos x="T76" y="T77"/>
                  </a:cxn>
                  <a:cxn ang="T123">
                    <a:pos x="T78" y="T79"/>
                  </a:cxn>
                  <a:cxn ang="T124">
                    <a:pos x="T80" y="T81"/>
                  </a:cxn>
                  <a:cxn ang="T125">
                    <a:pos x="T82" y="T83"/>
                  </a:cxn>
                </a:cxnLst>
                <a:rect l="T126" t="T127" r="T128" b="T129"/>
                <a:pathLst>
                  <a:path w="573" h="120">
                    <a:moveTo>
                      <a:pt x="573" y="5"/>
                    </a:moveTo>
                    <a:lnTo>
                      <a:pt x="573" y="16"/>
                    </a:lnTo>
                    <a:lnTo>
                      <a:pt x="566" y="24"/>
                    </a:lnTo>
                    <a:lnTo>
                      <a:pt x="554" y="32"/>
                    </a:lnTo>
                    <a:lnTo>
                      <a:pt x="536" y="39"/>
                    </a:lnTo>
                    <a:lnTo>
                      <a:pt x="517" y="44"/>
                    </a:lnTo>
                    <a:lnTo>
                      <a:pt x="497" y="51"/>
                    </a:lnTo>
                    <a:lnTo>
                      <a:pt x="478" y="57"/>
                    </a:lnTo>
                    <a:lnTo>
                      <a:pt x="458" y="64"/>
                    </a:lnTo>
                    <a:lnTo>
                      <a:pt x="443" y="71"/>
                    </a:lnTo>
                    <a:lnTo>
                      <a:pt x="431" y="79"/>
                    </a:lnTo>
                    <a:lnTo>
                      <a:pt x="389" y="80"/>
                    </a:lnTo>
                    <a:lnTo>
                      <a:pt x="345" y="82"/>
                    </a:lnTo>
                    <a:lnTo>
                      <a:pt x="301" y="84"/>
                    </a:lnTo>
                    <a:lnTo>
                      <a:pt x="257" y="88"/>
                    </a:lnTo>
                    <a:lnTo>
                      <a:pt x="213" y="92"/>
                    </a:lnTo>
                    <a:lnTo>
                      <a:pt x="169" y="97"/>
                    </a:lnTo>
                    <a:lnTo>
                      <a:pt x="127" y="101"/>
                    </a:lnTo>
                    <a:lnTo>
                      <a:pt x="85" y="107"/>
                    </a:lnTo>
                    <a:lnTo>
                      <a:pt x="46" y="114"/>
                    </a:lnTo>
                    <a:lnTo>
                      <a:pt x="7" y="120"/>
                    </a:lnTo>
                    <a:lnTo>
                      <a:pt x="2" y="115"/>
                    </a:lnTo>
                    <a:lnTo>
                      <a:pt x="0" y="109"/>
                    </a:lnTo>
                    <a:lnTo>
                      <a:pt x="0" y="105"/>
                    </a:lnTo>
                    <a:lnTo>
                      <a:pt x="2" y="99"/>
                    </a:lnTo>
                    <a:lnTo>
                      <a:pt x="4" y="95"/>
                    </a:lnTo>
                    <a:lnTo>
                      <a:pt x="9" y="89"/>
                    </a:lnTo>
                    <a:lnTo>
                      <a:pt x="14" y="84"/>
                    </a:lnTo>
                    <a:lnTo>
                      <a:pt x="19" y="80"/>
                    </a:lnTo>
                    <a:lnTo>
                      <a:pt x="27" y="75"/>
                    </a:lnTo>
                    <a:lnTo>
                      <a:pt x="34" y="71"/>
                    </a:lnTo>
                    <a:lnTo>
                      <a:pt x="80" y="55"/>
                    </a:lnTo>
                    <a:lnTo>
                      <a:pt x="130" y="41"/>
                    </a:lnTo>
                    <a:lnTo>
                      <a:pt x="179" y="28"/>
                    </a:lnTo>
                    <a:lnTo>
                      <a:pt x="232" y="18"/>
                    </a:lnTo>
                    <a:lnTo>
                      <a:pt x="284" y="10"/>
                    </a:lnTo>
                    <a:lnTo>
                      <a:pt x="340" y="4"/>
                    </a:lnTo>
                    <a:lnTo>
                      <a:pt x="397" y="1"/>
                    </a:lnTo>
                    <a:lnTo>
                      <a:pt x="453" y="0"/>
                    </a:lnTo>
                    <a:lnTo>
                      <a:pt x="514" y="1"/>
                    </a:lnTo>
                    <a:lnTo>
                      <a:pt x="573" y="5"/>
                    </a:lnTo>
                    <a:close/>
                  </a:path>
                </a:pathLst>
              </a:custGeom>
              <a:solidFill>
                <a:srgbClr val="CCF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2400"/>
              </a:p>
            </p:txBody>
          </p:sp>
          <p:sp>
            <p:nvSpPr>
              <p:cNvPr id="19542" name="Freeform 67">
                <a:extLst>
                  <a:ext uri="{FF2B5EF4-FFF2-40B4-BE49-F238E27FC236}">
                    <a16:creationId xmlns:a16="http://schemas.microsoft.com/office/drawing/2014/main" id="{FF80E256-F075-42B1-8C65-BA0452B7292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954" y="1711"/>
                <a:ext cx="563" cy="177"/>
              </a:xfrm>
              <a:custGeom>
                <a:avLst/>
                <a:gdLst>
                  <a:gd name="T0" fmla="*/ 561 w 563"/>
                  <a:gd name="T1" fmla="*/ 95 h 177"/>
                  <a:gd name="T2" fmla="*/ 563 w 563"/>
                  <a:gd name="T3" fmla="*/ 107 h 177"/>
                  <a:gd name="T4" fmla="*/ 561 w 563"/>
                  <a:gd name="T5" fmla="*/ 118 h 177"/>
                  <a:gd name="T6" fmla="*/ 554 w 563"/>
                  <a:gd name="T7" fmla="*/ 128 h 177"/>
                  <a:gd name="T8" fmla="*/ 544 w 563"/>
                  <a:gd name="T9" fmla="*/ 138 h 177"/>
                  <a:gd name="T10" fmla="*/ 531 w 563"/>
                  <a:gd name="T11" fmla="*/ 146 h 177"/>
                  <a:gd name="T12" fmla="*/ 514 w 563"/>
                  <a:gd name="T13" fmla="*/ 154 h 177"/>
                  <a:gd name="T14" fmla="*/ 497 w 563"/>
                  <a:gd name="T15" fmla="*/ 160 h 177"/>
                  <a:gd name="T16" fmla="*/ 478 w 563"/>
                  <a:gd name="T17" fmla="*/ 167 h 177"/>
                  <a:gd name="T18" fmla="*/ 458 w 563"/>
                  <a:gd name="T19" fmla="*/ 172 h 177"/>
                  <a:gd name="T20" fmla="*/ 436 w 563"/>
                  <a:gd name="T21" fmla="*/ 177 h 177"/>
                  <a:gd name="T22" fmla="*/ 436 w 563"/>
                  <a:gd name="T23" fmla="*/ 144 h 177"/>
                  <a:gd name="T24" fmla="*/ 392 w 563"/>
                  <a:gd name="T25" fmla="*/ 135 h 177"/>
                  <a:gd name="T26" fmla="*/ 348 w 563"/>
                  <a:gd name="T27" fmla="*/ 123 h 177"/>
                  <a:gd name="T28" fmla="*/ 304 w 563"/>
                  <a:gd name="T29" fmla="*/ 112 h 177"/>
                  <a:gd name="T30" fmla="*/ 259 w 563"/>
                  <a:gd name="T31" fmla="*/ 99 h 177"/>
                  <a:gd name="T32" fmla="*/ 215 w 563"/>
                  <a:gd name="T33" fmla="*/ 87 h 177"/>
                  <a:gd name="T34" fmla="*/ 171 w 563"/>
                  <a:gd name="T35" fmla="*/ 73 h 177"/>
                  <a:gd name="T36" fmla="*/ 127 w 563"/>
                  <a:gd name="T37" fmla="*/ 60 h 177"/>
                  <a:gd name="T38" fmla="*/ 85 w 563"/>
                  <a:gd name="T39" fmla="*/ 49 h 177"/>
                  <a:gd name="T40" fmla="*/ 44 w 563"/>
                  <a:gd name="T41" fmla="*/ 39 h 177"/>
                  <a:gd name="T42" fmla="*/ 2 w 563"/>
                  <a:gd name="T43" fmla="*/ 30 h 177"/>
                  <a:gd name="T44" fmla="*/ 0 w 563"/>
                  <a:gd name="T45" fmla="*/ 24 h 177"/>
                  <a:gd name="T46" fmla="*/ 0 w 563"/>
                  <a:gd name="T47" fmla="*/ 19 h 177"/>
                  <a:gd name="T48" fmla="*/ 2 w 563"/>
                  <a:gd name="T49" fmla="*/ 16 h 177"/>
                  <a:gd name="T50" fmla="*/ 7 w 563"/>
                  <a:gd name="T51" fmla="*/ 12 h 177"/>
                  <a:gd name="T52" fmla="*/ 12 w 563"/>
                  <a:gd name="T53" fmla="*/ 10 h 177"/>
                  <a:gd name="T54" fmla="*/ 19 w 563"/>
                  <a:gd name="T55" fmla="*/ 8 h 177"/>
                  <a:gd name="T56" fmla="*/ 27 w 563"/>
                  <a:gd name="T57" fmla="*/ 7 h 177"/>
                  <a:gd name="T58" fmla="*/ 34 w 563"/>
                  <a:gd name="T59" fmla="*/ 4 h 177"/>
                  <a:gd name="T60" fmla="*/ 41 w 563"/>
                  <a:gd name="T61" fmla="*/ 2 h 177"/>
                  <a:gd name="T62" fmla="*/ 46 w 563"/>
                  <a:gd name="T63" fmla="*/ 0 h 177"/>
                  <a:gd name="T64" fmla="*/ 103 w 563"/>
                  <a:gd name="T65" fmla="*/ 4 h 177"/>
                  <a:gd name="T66" fmla="*/ 159 w 563"/>
                  <a:gd name="T67" fmla="*/ 9 h 177"/>
                  <a:gd name="T68" fmla="*/ 215 w 563"/>
                  <a:gd name="T69" fmla="*/ 15 h 177"/>
                  <a:gd name="T70" fmla="*/ 272 w 563"/>
                  <a:gd name="T71" fmla="*/ 22 h 177"/>
                  <a:gd name="T72" fmla="*/ 326 w 563"/>
                  <a:gd name="T73" fmla="*/ 30 h 177"/>
                  <a:gd name="T74" fmla="*/ 377 w 563"/>
                  <a:gd name="T75" fmla="*/ 39 h 177"/>
                  <a:gd name="T76" fmla="*/ 429 w 563"/>
                  <a:gd name="T77" fmla="*/ 50 h 177"/>
                  <a:gd name="T78" fmla="*/ 475 w 563"/>
                  <a:gd name="T79" fmla="*/ 63 h 177"/>
                  <a:gd name="T80" fmla="*/ 519 w 563"/>
                  <a:gd name="T81" fmla="*/ 78 h 177"/>
                  <a:gd name="T82" fmla="*/ 561 w 563"/>
                  <a:gd name="T83" fmla="*/ 95 h 177"/>
                  <a:gd name="T84" fmla="*/ 561 w 563"/>
                  <a:gd name="T85" fmla="*/ 95 h 177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w 563"/>
                  <a:gd name="T130" fmla="*/ 0 h 177"/>
                  <a:gd name="T131" fmla="*/ 563 w 563"/>
                  <a:gd name="T132" fmla="*/ 177 h 177"/>
                </a:gdLst>
                <a:ahLst/>
                <a:cxnLst>
                  <a:cxn ang="T86">
                    <a:pos x="T0" y="T1"/>
                  </a:cxn>
                  <a:cxn ang="T87">
                    <a:pos x="T2" y="T3"/>
                  </a:cxn>
                  <a:cxn ang="T88">
                    <a:pos x="T4" y="T5"/>
                  </a:cxn>
                  <a:cxn ang="T89">
                    <a:pos x="T6" y="T7"/>
                  </a:cxn>
                  <a:cxn ang="T90">
                    <a:pos x="T8" y="T9"/>
                  </a:cxn>
                  <a:cxn ang="T91">
                    <a:pos x="T10" y="T11"/>
                  </a:cxn>
                  <a:cxn ang="T92">
                    <a:pos x="T12" y="T13"/>
                  </a:cxn>
                  <a:cxn ang="T93">
                    <a:pos x="T14" y="T15"/>
                  </a:cxn>
                  <a:cxn ang="T94">
                    <a:pos x="T16" y="T17"/>
                  </a:cxn>
                  <a:cxn ang="T95">
                    <a:pos x="T18" y="T19"/>
                  </a:cxn>
                  <a:cxn ang="T96">
                    <a:pos x="T20" y="T21"/>
                  </a:cxn>
                  <a:cxn ang="T97">
                    <a:pos x="T22" y="T23"/>
                  </a:cxn>
                  <a:cxn ang="T98">
                    <a:pos x="T24" y="T25"/>
                  </a:cxn>
                  <a:cxn ang="T99">
                    <a:pos x="T26" y="T27"/>
                  </a:cxn>
                  <a:cxn ang="T100">
                    <a:pos x="T28" y="T29"/>
                  </a:cxn>
                  <a:cxn ang="T101">
                    <a:pos x="T30" y="T31"/>
                  </a:cxn>
                  <a:cxn ang="T102">
                    <a:pos x="T32" y="T33"/>
                  </a:cxn>
                  <a:cxn ang="T103">
                    <a:pos x="T34" y="T35"/>
                  </a:cxn>
                  <a:cxn ang="T104">
                    <a:pos x="T36" y="T37"/>
                  </a:cxn>
                  <a:cxn ang="T105">
                    <a:pos x="T38" y="T39"/>
                  </a:cxn>
                  <a:cxn ang="T106">
                    <a:pos x="T40" y="T41"/>
                  </a:cxn>
                  <a:cxn ang="T107">
                    <a:pos x="T42" y="T43"/>
                  </a:cxn>
                  <a:cxn ang="T108">
                    <a:pos x="T44" y="T45"/>
                  </a:cxn>
                  <a:cxn ang="T109">
                    <a:pos x="T46" y="T47"/>
                  </a:cxn>
                  <a:cxn ang="T110">
                    <a:pos x="T48" y="T49"/>
                  </a:cxn>
                  <a:cxn ang="T111">
                    <a:pos x="T50" y="T51"/>
                  </a:cxn>
                  <a:cxn ang="T112">
                    <a:pos x="T52" y="T53"/>
                  </a:cxn>
                  <a:cxn ang="T113">
                    <a:pos x="T54" y="T55"/>
                  </a:cxn>
                  <a:cxn ang="T114">
                    <a:pos x="T56" y="T57"/>
                  </a:cxn>
                  <a:cxn ang="T115">
                    <a:pos x="T58" y="T59"/>
                  </a:cxn>
                  <a:cxn ang="T116">
                    <a:pos x="T60" y="T61"/>
                  </a:cxn>
                  <a:cxn ang="T117">
                    <a:pos x="T62" y="T63"/>
                  </a:cxn>
                  <a:cxn ang="T118">
                    <a:pos x="T64" y="T65"/>
                  </a:cxn>
                  <a:cxn ang="T119">
                    <a:pos x="T66" y="T67"/>
                  </a:cxn>
                  <a:cxn ang="T120">
                    <a:pos x="T68" y="T69"/>
                  </a:cxn>
                  <a:cxn ang="T121">
                    <a:pos x="T70" y="T71"/>
                  </a:cxn>
                  <a:cxn ang="T122">
                    <a:pos x="T72" y="T73"/>
                  </a:cxn>
                  <a:cxn ang="T123">
                    <a:pos x="T74" y="T75"/>
                  </a:cxn>
                  <a:cxn ang="T124">
                    <a:pos x="T76" y="T77"/>
                  </a:cxn>
                  <a:cxn ang="T125">
                    <a:pos x="T78" y="T79"/>
                  </a:cxn>
                  <a:cxn ang="T126">
                    <a:pos x="T80" y="T81"/>
                  </a:cxn>
                  <a:cxn ang="T127">
                    <a:pos x="T82" y="T83"/>
                  </a:cxn>
                  <a:cxn ang="T128">
                    <a:pos x="T84" y="T85"/>
                  </a:cxn>
                </a:cxnLst>
                <a:rect l="T129" t="T130" r="T131" b="T132"/>
                <a:pathLst>
                  <a:path w="563" h="177">
                    <a:moveTo>
                      <a:pt x="561" y="95"/>
                    </a:moveTo>
                    <a:lnTo>
                      <a:pt x="563" y="107"/>
                    </a:lnTo>
                    <a:lnTo>
                      <a:pt x="561" y="118"/>
                    </a:lnTo>
                    <a:lnTo>
                      <a:pt x="554" y="128"/>
                    </a:lnTo>
                    <a:lnTo>
                      <a:pt x="544" y="138"/>
                    </a:lnTo>
                    <a:lnTo>
                      <a:pt x="531" y="146"/>
                    </a:lnTo>
                    <a:lnTo>
                      <a:pt x="514" y="154"/>
                    </a:lnTo>
                    <a:lnTo>
                      <a:pt x="497" y="160"/>
                    </a:lnTo>
                    <a:lnTo>
                      <a:pt x="478" y="167"/>
                    </a:lnTo>
                    <a:lnTo>
                      <a:pt x="458" y="172"/>
                    </a:lnTo>
                    <a:lnTo>
                      <a:pt x="436" y="177"/>
                    </a:lnTo>
                    <a:lnTo>
                      <a:pt x="436" y="144"/>
                    </a:lnTo>
                    <a:lnTo>
                      <a:pt x="392" y="135"/>
                    </a:lnTo>
                    <a:lnTo>
                      <a:pt x="348" y="123"/>
                    </a:lnTo>
                    <a:lnTo>
                      <a:pt x="304" y="112"/>
                    </a:lnTo>
                    <a:lnTo>
                      <a:pt x="259" y="99"/>
                    </a:lnTo>
                    <a:lnTo>
                      <a:pt x="215" y="87"/>
                    </a:lnTo>
                    <a:lnTo>
                      <a:pt x="171" y="73"/>
                    </a:lnTo>
                    <a:lnTo>
                      <a:pt x="127" y="60"/>
                    </a:lnTo>
                    <a:lnTo>
                      <a:pt x="85" y="49"/>
                    </a:lnTo>
                    <a:lnTo>
                      <a:pt x="44" y="39"/>
                    </a:lnTo>
                    <a:lnTo>
                      <a:pt x="2" y="30"/>
                    </a:lnTo>
                    <a:lnTo>
                      <a:pt x="0" y="24"/>
                    </a:lnTo>
                    <a:lnTo>
                      <a:pt x="0" y="19"/>
                    </a:lnTo>
                    <a:lnTo>
                      <a:pt x="2" y="16"/>
                    </a:lnTo>
                    <a:lnTo>
                      <a:pt x="7" y="12"/>
                    </a:lnTo>
                    <a:lnTo>
                      <a:pt x="12" y="10"/>
                    </a:lnTo>
                    <a:lnTo>
                      <a:pt x="19" y="8"/>
                    </a:lnTo>
                    <a:lnTo>
                      <a:pt x="27" y="7"/>
                    </a:lnTo>
                    <a:lnTo>
                      <a:pt x="34" y="4"/>
                    </a:lnTo>
                    <a:lnTo>
                      <a:pt x="41" y="2"/>
                    </a:lnTo>
                    <a:lnTo>
                      <a:pt x="46" y="0"/>
                    </a:lnTo>
                    <a:lnTo>
                      <a:pt x="103" y="4"/>
                    </a:lnTo>
                    <a:lnTo>
                      <a:pt x="159" y="9"/>
                    </a:lnTo>
                    <a:lnTo>
                      <a:pt x="215" y="15"/>
                    </a:lnTo>
                    <a:lnTo>
                      <a:pt x="272" y="22"/>
                    </a:lnTo>
                    <a:lnTo>
                      <a:pt x="326" y="30"/>
                    </a:lnTo>
                    <a:lnTo>
                      <a:pt x="377" y="39"/>
                    </a:lnTo>
                    <a:lnTo>
                      <a:pt x="429" y="50"/>
                    </a:lnTo>
                    <a:lnTo>
                      <a:pt x="475" y="63"/>
                    </a:lnTo>
                    <a:lnTo>
                      <a:pt x="519" y="78"/>
                    </a:lnTo>
                    <a:lnTo>
                      <a:pt x="561" y="95"/>
                    </a:lnTo>
                    <a:close/>
                  </a:path>
                </a:pathLst>
              </a:custGeom>
              <a:solidFill>
                <a:srgbClr val="CCF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2400"/>
              </a:p>
            </p:txBody>
          </p:sp>
          <p:sp>
            <p:nvSpPr>
              <p:cNvPr id="19543" name="Freeform 68">
                <a:extLst>
                  <a:ext uri="{FF2B5EF4-FFF2-40B4-BE49-F238E27FC236}">
                    <a16:creationId xmlns:a16="http://schemas.microsoft.com/office/drawing/2014/main" id="{F3F601F0-38A0-48F5-BAD0-5D2A7308D71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1" y="1792"/>
                <a:ext cx="554" cy="137"/>
              </a:xfrm>
              <a:custGeom>
                <a:avLst/>
                <a:gdLst>
                  <a:gd name="T0" fmla="*/ 554 w 554"/>
                  <a:gd name="T1" fmla="*/ 22 h 137"/>
                  <a:gd name="T2" fmla="*/ 546 w 554"/>
                  <a:gd name="T3" fmla="*/ 42 h 137"/>
                  <a:gd name="T4" fmla="*/ 512 w 554"/>
                  <a:gd name="T5" fmla="*/ 53 h 137"/>
                  <a:gd name="T6" fmla="*/ 473 w 554"/>
                  <a:gd name="T7" fmla="*/ 61 h 137"/>
                  <a:gd name="T8" fmla="*/ 434 w 554"/>
                  <a:gd name="T9" fmla="*/ 67 h 137"/>
                  <a:gd name="T10" fmla="*/ 392 w 554"/>
                  <a:gd name="T11" fmla="*/ 73 h 137"/>
                  <a:gd name="T12" fmla="*/ 350 w 554"/>
                  <a:gd name="T13" fmla="*/ 79 h 137"/>
                  <a:gd name="T14" fmla="*/ 311 w 554"/>
                  <a:gd name="T15" fmla="*/ 83 h 137"/>
                  <a:gd name="T16" fmla="*/ 272 w 554"/>
                  <a:gd name="T17" fmla="*/ 90 h 137"/>
                  <a:gd name="T18" fmla="*/ 235 w 554"/>
                  <a:gd name="T19" fmla="*/ 98 h 137"/>
                  <a:gd name="T20" fmla="*/ 201 w 554"/>
                  <a:gd name="T21" fmla="*/ 109 h 137"/>
                  <a:gd name="T22" fmla="*/ 169 w 554"/>
                  <a:gd name="T23" fmla="*/ 121 h 137"/>
                  <a:gd name="T24" fmla="*/ 54 w 554"/>
                  <a:gd name="T25" fmla="*/ 137 h 137"/>
                  <a:gd name="T26" fmla="*/ 49 w 554"/>
                  <a:gd name="T27" fmla="*/ 129 h 137"/>
                  <a:gd name="T28" fmla="*/ 41 w 554"/>
                  <a:gd name="T29" fmla="*/ 120 h 137"/>
                  <a:gd name="T30" fmla="*/ 34 w 554"/>
                  <a:gd name="T31" fmla="*/ 112 h 137"/>
                  <a:gd name="T32" fmla="*/ 27 w 554"/>
                  <a:gd name="T33" fmla="*/ 104 h 137"/>
                  <a:gd name="T34" fmla="*/ 19 w 554"/>
                  <a:gd name="T35" fmla="*/ 96 h 137"/>
                  <a:gd name="T36" fmla="*/ 12 w 554"/>
                  <a:gd name="T37" fmla="*/ 87 h 137"/>
                  <a:gd name="T38" fmla="*/ 7 w 554"/>
                  <a:gd name="T39" fmla="*/ 78 h 137"/>
                  <a:gd name="T40" fmla="*/ 2 w 554"/>
                  <a:gd name="T41" fmla="*/ 70 h 137"/>
                  <a:gd name="T42" fmla="*/ 0 w 554"/>
                  <a:gd name="T43" fmla="*/ 61 h 137"/>
                  <a:gd name="T44" fmla="*/ 0 w 554"/>
                  <a:gd name="T45" fmla="*/ 51 h 137"/>
                  <a:gd name="T46" fmla="*/ 49 w 554"/>
                  <a:gd name="T47" fmla="*/ 40 h 137"/>
                  <a:gd name="T48" fmla="*/ 98 w 554"/>
                  <a:gd name="T49" fmla="*/ 30 h 137"/>
                  <a:gd name="T50" fmla="*/ 147 w 554"/>
                  <a:gd name="T51" fmla="*/ 21 h 137"/>
                  <a:gd name="T52" fmla="*/ 193 w 554"/>
                  <a:gd name="T53" fmla="*/ 14 h 137"/>
                  <a:gd name="T54" fmla="*/ 245 w 554"/>
                  <a:gd name="T55" fmla="*/ 8 h 137"/>
                  <a:gd name="T56" fmla="*/ 294 w 554"/>
                  <a:gd name="T57" fmla="*/ 3 h 137"/>
                  <a:gd name="T58" fmla="*/ 348 w 554"/>
                  <a:gd name="T59" fmla="*/ 1 h 137"/>
                  <a:gd name="T60" fmla="*/ 402 w 554"/>
                  <a:gd name="T61" fmla="*/ 0 h 137"/>
                  <a:gd name="T62" fmla="*/ 461 w 554"/>
                  <a:gd name="T63" fmla="*/ 0 h 137"/>
                  <a:gd name="T64" fmla="*/ 522 w 554"/>
                  <a:gd name="T65" fmla="*/ 1 h 137"/>
                  <a:gd name="T66" fmla="*/ 554 w 554"/>
                  <a:gd name="T67" fmla="*/ 22 h 137"/>
                  <a:gd name="T68" fmla="*/ 554 w 554"/>
                  <a:gd name="T69" fmla="*/ 22 h 137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w 554"/>
                  <a:gd name="T106" fmla="*/ 0 h 137"/>
                  <a:gd name="T107" fmla="*/ 554 w 554"/>
                  <a:gd name="T108" fmla="*/ 137 h 137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T105" t="T106" r="T107" b="T108"/>
                <a:pathLst>
                  <a:path w="554" h="137">
                    <a:moveTo>
                      <a:pt x="554" y="22"/>
                    </a:moveTo>
                    <a:lnTo>
                      <a:pt x="546" y="42"/>
                    </a:lnTo>
                    <a:lnTo>
                      <a:pt x="512" y="53"/>
                    </a:lnTo>
                    <a:lnTo>
                      <a:pt x="473" y="61"/>
                    </a:lnTo>
                    <a:lnTo>
                      <a:pt x="434" y="67"/>
                    </a:lnTo>
                    <a:lnTo>
                      <a:pt x="392" y="73"/>
                    </a:lnTo>
                    <a:lnTo>
                      <a:pt x="350" y="79"/>
                    </a:lnTo>
                    <a:lnTo>
                      <a:pt x="311" y="83"/>
                    </a:lnTo>
                    <a:lnTo>
                      <a:pt x="272" y="90"/>
                    </a:lnTo>
                    <a:lnTo>
                      <a:pt x="235" y="98"/>
                    </a:lnTo>
                    <a:lnTo>
                      <a:pt x="201" y="109"/>
                    </a:lnTo>
                    <a:lnTo>
                      <a:pt x="169" y="121"/>
                    </a:lnTo>
                    <a:lnTo>
                      <a:pt x="54" y="137"/>
                    </a:lnTo>
                    <a:lnTo>
                      <a:pt x="49" y="129"/>
                    </a:lnTo>
                    <a:lnTo>
                      <a:pt x="41" y="120"/>
                    </a:lnTo>
                    <a:lnTo>
                      <a:pt x="34" y="112"/>
                    </a:lnTo>
                    <a:lnTo>
                      <a:pt x="27" y="104"/>
                    </a:lnTo>
                    <a:lnTo>
                      <a:pt x="19" y="96"/>
                    </a:lnTo>
                    <a:lnTo>
                      <a:pt x="12" y="87"/>
                    </a:lnTo>
                    <a:lnTo>
                      <a:pt x="7" y="78"/>
                    </a:lnTo>
                    <a:lnTo>
                      <a:pt x="2" y="70"/>
                    </a:lnTo>
                    <a:lnTo>
                      <a:pt x="0" y="61"/>
                    </a:lnTo>
                    <a:lnTo>
                      <a:pt x="0" y="51"/>
                    </a:lnTo>
                    <a:lnTo>
                      <a:pt x="49" y="40"/>
                    </a:lnTo>
                    <a:lnTo>
                      <a:pt x="98" y="30"/>
                    </a:lnTo>
                    <a:lnTo>
                      <a:pt x="147" y="21"/>
                    </a:lnTo>
                    <a:lnTo>
                      <a:pt x="193" y="14"/>
                    </a:lnTo>
                    <a:lnTo>
                      <a:pt x="245" y="8"/>
                    </a:lnTo>
                    <a:lnTo>
                      <a:pt x="294" y="3"/>
                    </a:lnTo>
                    <a:lnTo>
                      <a:pt x="348" y="1"/>
                    </a:lnTo>
                    <a:lnTo>
                      <a:pt x="402" y="0"/>
                    </a:lnTo>
                    <a:lnTo>
                      <a:pt x="461" y="0"/>
                    </a:lnTo>
                    <a:lnTo>
                      <a:pt x="522" y="1"/>
                    </a:lnTo>
                    <a:lnTo>
                      <a:pt x="554" y="22"/>
                    </a:lnTo>
                    <a:close/>
                  </a:path>
                </a:pathLst>
              </a:custGeom>
              <a:solidFill>
                <a:srgbClr val="CCF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2400"/>
              </a:p>
            </p:txBody>
          </p:sp>
          <p:sp>
            <p:nvSpPr>
              <p:cNvPr id="19544" name="Freeform 69">
                <a:extLst>
                  <a:ext uri="{FF2B5EF4-FFF2-40B4-BE49-F238E27FC236}">
                    <a16:creationId xmlns:a16="http://schemas.microsoft.com/office/drawing/2014/main" id="{9A482EE0-81A6-4139-84BF-BF1CD35B5C8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044" y="1851"/>
                <a:ext cx="397" cy="127"/>
              </a:xfrm>
              <a:custGeom>
                <a:avLst/>
                <a:gdLst>
                  <a:gd name="T0" fmla="*/ 397 w 397"/>
                  <a:gd name="T1" fmla="*/ 75 h 127"/>
                  <a:gd name="T2" fmla="*/ 397 w 397"/>
                  <a:gd name="T3" fmla="*/ 80 h 127"/>
                  <a:gd name="T4" fmla="*/ 392 w 397"/>
                  <a:gd name="T5" fmla="*/ 87 h 127"/>
                  <a:gd name="T6" fmla="*/ 390 w 397"/>
                  <a:gd name="T7" fmla="*/ 94 h 127"/>
                  <a:gd name="T8" fmla="*/ 383 w 397"/>
                  <a:gd name="T9" fmla="*/ 100 h 127"/>
                  <a:gd name="T10" fmla="*/ 378 w 397"/>
                  <a:gd name="T11" fmla="*/ 107 h 127"/>
                  <a:gd name="T12" fmla="*/ 370 w 397"/>
                  <a:gd name="T13" fmla="*/ 112 h 127"/>
                  <a:gd name="T14" fmla="*/ 361 w 397"/>
                  <a:gd name="T15" fmla="*/ 117 h 127"/>
                  <a:gd name="T16" fmla="*/ 351 w 397"/>
                  <a:gd name="T17" fmla="*/ 122 h 127"/>
                  <a:gd name="T18" fmla="*/ 341 w 397"/>
                  <a:gd name="T19" fmla="*/ 125 h 127"/>
                  <a:gd name="T20" fmla="*/ 329 w 397"/>
                  <a:gd name="T21" fmla="*/ 127 h 127"/>
                  <a:gd name="T22" fmla="*/ 297 w 397"/>
                  <a:gd name="T23" fmla="*/ 118 h 127"/>
                  <a:gd name="T24" fmla="*/ 263 w 397"/>
                  <a:gd name="T25" fmla="*/ 110 h 127"/>
                  <a:gd name="T26" fmla="*/ 228 w 397"/>
                  <a:gd name="T27" fmla="*/ 102 h 127"/>
                  <a:gd name="T28" fmla="*/ 191 w 397"/>
                  <a:gd name="T29" fmla="*/ 95 h 127"/>
                  <a:gd name="T30" fmla="*/ 157 w 397"/>
                  <a:gd name="T31" fmla="*/ 87 h 127"/>
                  <a:gd name="T32" fmla="*/ 123 w 397"/>
                  <a:gd name="T33" fmla="*/ 79 h 127"/>
                  <a:gd name="T34" fmla="*/ 91 w 397"/>
                  <a:gd name="T35" fmla="*/ 71 h 127"/>
                  <a:gd name="T36" fmla="*/ 59 w 397"/>
                  <a:gd name="T37" fmla="*/ 61 h 127"/>
                  <a:gd name="T38" fmla="*/ 30 w 397"/>
                  <a:gd name="T39" fmla="*/ 51 h 127"/>
                  <a:gd name="T40" fmla="*/ 0 w 397"/>
                  <a:gd name="T41" fmla="*/ 37 h 127"/>
                  <a:gd name="T42" fmla="*/ 5 w 397"/>
                  <a:gd name="T43" fmla="*/ 30 h 127"/>
                  <a:gd name="T44" fmla="*/ 10 w 397"/>
                  <a:gd name="T45" fmla="*/ 23 h 127"/>
                  <a:gd name="T46" fmla="*/ 17 w 397"/>
                  <a:gd name="T47" fmla="*/ 19 h 127"/>
                  <a:gd name="T48" fmla="*/ 25 w 397"/>
                  <a:gd name="T49" fmla="*/ 13 h 127"/>
                  <a:gd name="T50" fmla="*/ 35 w 397"/>
                  <a:gd name="T51" fmla="*/ 10 h 127"/>
                  <a:gd name="T52" fmla="*/ 44 w 397"/>
                  <a:gd name="T53" fmla="*/ 6 h 127"/>
                  <a:gd name="T54" fmla="*/ 57 w 397"/>
                  <a:gd name="T55" fmla="*/ 4 h 127"/>
                  <a:gd name="T56" fmla="*/ 71 w 397"/>
                  <a:gd name="T57" fmla="*/ 2 h 127"/>
                  <a:gd name="T58" fmla="*/ 86 w 397"/>
                  <a:gd name="T59" fmla="*/ 0 h 127"/>
                  <a:gd name="T60" fmla="*/ 101 w 397"/>
                  <a:gd name="T61" fmla="*/ 0 h 127"/>
                  <a:gd name="T62" fmla="*/ 130 w 397"/>
                  <a:gd name="T63" fmla="*/ 5 h 127"/>
                  <a:gd name="T64" fmla="*/ 162 w 397"/>
                  <a:gd name="T65" fmla="*/ 10 h 127"/>
                  <a:gd name="T66" fmla="*/ 194 w 397"/>
                  <a:gd name="T67" fmla="*/ 15 h 127"/>
                  <a:gd name="T68" fmla="*/ 226 w 397"/>
                  <a:gd name="T69" fmla="*/ 21 h 127"/>
                  <a:gd name="T70" fmla="*/ 258 w 397"/>
                  <a:gd name="T71" fmla="*/ 28 h 127"/>
                  <a:gd name="T72" fmla="*/ 290 w 397"/>
                  <a:gd name="T73" fmla="*/ 35 h 127"/>
                  <a:gd name="T74" fmla="*/ 319 w 397"/>
                  <a:gd name="T75" fmla="*/ 43 h 127"/>
                  <a:gd name="T76" fmla="*/ 348 w 397"/>
                  <a:gd name="T77" fmla="*/ 53 h 127"/>
                  <a:gd name="T78" fmla="*/ 373 w 397"/>
                  <a:gd name="T79" fmla="*/ 63 h 127"/>
                  <a:gd name="T80" fmla="*/ 397 w 397"/>
                  <a:gd name="T81" fmla="*/ 75 h 127"/>
                  <a:gd name="T82" fmla="*/ 397 w 397"/>
                  <a:gd name="T83" fmla="*/ 75 h 127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w 397"/>
                  <a:gd name="T127" fmla="*/ 0 h 127"/>
                  <a:gd name="T128" fmla="*/ 397 w 397"/>
                  <a:gd name="T129" fmla="*/ 127 h 127"/>
                </a:gdLst>
                <a:ahLst/>
                <a:cxnLst>
                  <a:cxn ang="T84">
                    <a:pos x="T0" y="T1"/>
                  </a:cxn>
                  <a:cxn ang="T85">
                    <a:pos x="T2" y="T3"/>
                  </a:cxn>
                  <a:cxn ang="T86">
                    <a:pos x="T4" y="T5"/>
                  </a:cxn>
                  <a:cxn ang="T87">
                    <a:pos x="T6" y="T7"/>
                  </a:cxn>
                  <a:cxn ang="T88">
                    <a:pos x="T8" y="T9"/>
                  </a:cxn>
                  <a:cxn ang="T89">
                    <a:pos x="T10" y="T11"/>
                  </a:cxn>
                  <a:cxn ang="T90">
                    <a:pos x="T12" y="T13"/>
                  </a:cxn>
                  <a:cxn ang="T91">
                    <a:pos x="T14" y="T15"/>
                  </a:cxn>
                  <a:cxn ang="T92">
                    <a:pos x="T16" y="T17"/>
                  </a:cxn>
                  <a:cxn ang="T93">
                    <a:pos x="T18" y="T19"/>
                  </a:cxn>
                  <a:cxn ang="T94">
                    <a:pos x="T20" y="T21"/>
                  </a:cxn>
                  <a:cxn ang="T95">
                    <a:pos x="T22" y="T23"/>
                  </a:cxn>
                  <a:cxn ang="T96">
                    <a:pos x="T24" y="T25"/>
                  </a:cxn>
                  <a:cxn ang="T97">
                    <a:pos x="T26" y="T27"/>
                  </a:cxn>
                  <a:cxn ang="T98">
                    <a:pos x="T28" y="T29"/>
                  </a:cxn>
                  <a:cxn ang="T99">
                    <a:pos x="T30" y="T31"/>
                  </a:cxn>
                  <a:cxn ang="T100">
                    <a:pos x="T32" y="T33"/>
                  </a:cxn>
                  <a:cxn ang="T101">
                    <a:pos x="T34" y="T35"/>
                  </a:cxn>
                  <a:cxn ang="T102">
                    <a:pos x="T36" y="T37"/>
                  </a:cxn>
                  <a:cxn ang="T103">
                    <a:pos x="T38" y="T39"/>
                  </a:cxn>
                  <a:cxn ang="T104">
                    <a:pos x="T40" y="T41"/>
                  </a:cxn>
                  <a:cxn ang="T105">
                    <a:pos x="T42" y="T43"/>
                  </a:cxn>
                  <a:cxn ang="T106">
                    <a:pos x="T44" y="T45"/>
                  </a:cxn>
                  <a:cxn ang="T107">
                    <a:pos x="T46" y="T47"/>
                  </a:cxn>
                  <a:cxn ang="T108">
                    <a:pos x="T48" y="T49"/>
                  </a:cxn>
                  <a:cxn ang="T109">
                    <a:pos x="T50" y="T51"/>
                  </a:cxn>
                  <a:cxn ang="T110">
                    <a:pos x="T52" y="T53"/>
                  </a:cxn>
                  <a:cxn ang="T111">
                    <a:pos x="T54" y="T55"/>
                  </a:cxn>
                  <a:cxn ang="T112">
                    <a:pos x="T56" y="T57"/>
                  </a:cxn>
                  <a:cxn ang="T113">
                    <a:pos x="T58" y="T59"/>
                  </a:cxn>
                  <a:cxn ang="T114">
                    <a:pos x="T60" y="T61"/>
                  </a:cxn>
                  <a:cxn ang="T115">
                    <a:pos x="T62" y="T63"/>
                  </a:cxn>
                  <a:cxn ang="T116">
                    <a:pos x="T64" y="T65"/>
                  </a:cxn>
                  <a:cxn ang="T117">
                    <a:pos x="T66" y="T67"/>
                  </a:cxn>
                  <a:cxn ang="T118">
                    <a:pos x="T68" y="T69"/>
                  </a:cxn>
                  <a:cxn ang="T119">
                    <a:pos x="T70" y="T71"/>
                  </a:cxn>
                  <a:cxn ang="T120">
                    <a:pos x="T72" y="T73"/>
                  </a:cxn>
                  <a:cxn ang="T121">
                    <a:pos x="T74" y="T75"/>
                  </a:cxn>
                  <a:cxn ang="T122">
                    <a:pos x="T76" y="T77"/>
                  </a:cxn>
                  <a:cxn ang="T123">
                    <a:pos x="T78" y="T79"/>
                  </a:cxn>
                  <a:cxn ang="T124">
                    <a:pos x="T80" y="T81"/>
                  </a:cxn>
                  <a:cxn ang="T125">
                    <a:pos x="T82" y="T83"/>
                  </a:cxn>
                </a:cxnLst>
                <a:rect l="T126" t="T127" r="T128" b="T129"/>
                <a:pathLst>
                  <a:path w="397" h="127">
                    <a:moveTo>
                      <a:pt x="397" y="75"/>
                    </a:moveTo>
                    <a:lnTo>
                      <a:pt x="397" y="80"/>
                    </a:lnTo>
                    <a:lnTo>
                      <a:pt x="392" y="87"/>
                    </a:lnTo>
                    <a:lnTo>
                      <a:pt x="390" y="94"/>
                    </a:lnTo>
                    <a:lnTo>
                      <a:pt x="383" y="100"/>
                    </a:lnTo>
                    <a:lnTo>
                      <a:pt x="378" y="107"/>
                    </a:lnTo>
                    <a:lnTo>
                      <a:pt x="370" y="112"/>
                    </a:lnTo>
                    <a:lnTo>
                      <a:pt x="361" y="117"/>
                    </a:lnTo>
                    <a:lnTo>
                      <a:pt x="351" y="122"/>
                    </a:lnTo>
                    <a:lnTo>
                      <a:pt x="341" y="125"/>
                    </a:lnTo>
                    <a:lnTo>
                      <a:pt x="329" y="127"/>
                    </a:lnTo>
                    <a:lnTo>
                      <a:pt x="297" y="118"/>
                    </a:lnTo>
                    <a:lnTo>
                      <a:pt x="263" y="110"/>
                    </a:lnTo>
                    <a:lnTo>
                      <a:pt x="228" y="102"/>
                    </a:lnTo>
                    <a:lnTo>
                      <a:pt x="191" y="95"/>
                    </a:lnTo>
                    <a:lnTo>
                      <a:pt x="157" y="87"/>
                    </a:lnTo>
                    <a:lnTo>
                      <a:pt x="123" y="79"/>
                    </a:lnTo>
                    <a:lnTo>
                      <a:pt x="91" y="71"/>
                    </a:lnTo>
                    <a:lnTo>
                      <a:pt x="59" y="61"/>
                    </a:lnTo>
                    <a:lnTo>
                      <a:pt x="30" y="51"/>
                    </a:lnTo>
                    <a:lnTo>
                      <a:pt x="0" y="37"/>
                    </a:lnTo>
                    <a:lnTo>
                      <a:pt x="5" y="30"/>
                    </a:lnTo>
                    <a:lnTo>
                      <a:pt x="10" y="23"/>
                    </a:lnTo>
                    <a:lnTo>
                      <a:pt x="17" y="19"/>
                    </a:lnTo>
                    <a:lnTo>
                      <a:pt x="25" y="13"/>
                    </a:lnTo>
                    <a:lnTo>
                      <a:pt x="35" y="10"/>
                    </a:lnTo>
                    <a:lnTo>
                      <a:pt x="44" y="6"/>
                    </a:lnTo>
                    <a:lnTo>
                      <a:pt x="57" y="4"/>
                    </a:lnTo>
                    <a:lnTo>
                      <a:pt x="71" y="2"/>
                    </a:lnTo>
                    <a:lnTo>
                      <a:pt x="86" y="0"/>
                    </a:lnTo>
                    <a:lnTo>
                      <a:pt x="101" y="0"/>
                    </a:lnTo>
                    <a:lnTo>
                      <a:pt x="130" y="5"/>
                    </a:lnTo>
                    <a:lnTo>
                      <a:pt x="162" y="10"/>
                    </a:lnTo>
                    <a:lnTo>
                      <a:pt x="194" y="15"/>
                    </a:lnTo>
                    <a:lnTo>
                      <a:pt x="226" y="21"/>
                    </a:lnTo>
                    <a:lnTo>
                      <a:pt x="258" y="28"/>
                    </a:lnTo>
                    <a:lnTo>
                      <a:pt x="290" y="35"/>
                    </a:lnTo>
                    <a:lnTo>
                      <a:pt x="319" y="43"/>
                    </a:lnTo>
                    <a:lnTo>
                      <a:pt x="348" y="53"/>
                    </a:lnTo>
                    <a:lnTo>
                      <a:pt x="373" y="63"/>
                    </a:lnTo>
                    <a:lnTo>
                      <a:pt x="397" y="75"/>
                    </a:lnTo>
                    <a:close/>
                  </a:path>
                </a:pathLst>
              </a:custGeom>
              <a:solidFill>
                <a:srgbClr val="CCF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2400"/>
              </a:p>
            </p:txBody>
          </p:sp>
          <p:sp>
            <p:nvSpPr>
              <p:cNvPr id="19545" name="Freeform 70">
                <a:extLst>
                  <a:ext uri="{FF2B5EF4-FFF2-40B4-BE49-F238E27FC236}">
                    <a16:creationId xmlns:a16="http://schemas.microsoft.com/office/drawing/2014/main" id="{806CE34C-0610-44B6-9395-DB3E9E63EE7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5" y="1917"/>
                <a:ext cx="397" cy="132"/>
              </a:xfrm>
              <a:custGeom>
                <a:avLst/>
                <a:gdLst>
                  <a:gd name="T0" fmla="*/ 397 w 397"/>
                  <a:gd name="T1" fmla="*/ 24 h 132"/>
                  <a:gd name="T2" fmla="*/ 388 w 397"/>
                  <a:gd name="T3" fmla="*/ 40 h 132"/>
                  <a:gd name="T4" fmla="*/ 370 w 397"/>
                  <a:gd name="T5" fmla="*/ 52 h 132"/>
                  <a:gd name="T6" fmla="*/ 348 w 397"/>
                  <a:gd name="T7" fmla="*/ 62 h 132"/>
                  <a:gd name="T8" fmla="*/ 319 w 397"/>
                  <a:gd name="T9" fmla="*/ 69 h 132"/>
                  <a:gd name="T10" fmla="*/ 290 w 397"/>
                  <a:gd name="T11" fmla="*/ 75 h 132"/>
                  <a:gd name="T12" fmla="*/ 255 w 397"/>
                  <a:gd name="T13" fmla="*/ 80 h 132"/>
                  <a:gd name="T14" fmla="*/ 221 w 397"/>
                  <a:gd name="T15" fmla="*/ 83 h 132"/>
                  <a:gd name="T16" fmla="*/ 187 w 397"/>
                  <a:gd name="T17" fmla="*/ 88 h 132"/>
                  <a:gd name="T18" fmla="*/ 155 w 397"/>
                  <a:gd name="T19" fmla="*/ 93 h 132"/>
                  <a:gd name="T20" fmla="*/ 125 w 397"/>
                  <a:gd name="T21" fmla="*/ 99 h 132"/>
                  <a:gd name="T22" fmla="*/ 128 w 397"/>
                  <a:gd name="T23" fmla="*/ 102 h 132"/>
                  <a:gd name="T24" fmla="*/ 130 w 397"/>
                  <a:gd name="T25" fmla="*/ 106 h 132"/>
                  <a:gd name="T26" fmla="*/ 135 w 397"/>
                  <a:gd name="T27" fmla="*/ 109 h 132"/>
                  <a:gd name="T28" fmla="*/ 138 w 397"/>
                  <a:gd name="T29" fmla="*/ 112 h 132"/>
                  <a:gd name="T30" fmla="*/ 140 w 397"/>
                  <a:gd name="T31" fmla="*/ 115 h 132"/>
                  <a:gd name="T32" fmla="*/ 142 w 397"/>
                  <a:gd name="T33" fmla="*/ 118 h 132"/>
                  <a:gd name="T34" fmla="*/ 145 w 397"/>
                  <a:gd name="T35" fmla="*/ 122 h 132"/>
                  <a:gd name="T36" fmla="*/ 142 w 397"/>
                  <a:gd name="T37" fmla="*/ 125 h 132"/>
                  <a:gd name="T38" fmla="*/ 140 w 397"/>
                  <a:gd name="T39" fmla="*/ 129 h 132"/>
                  <a:gd name="T40" fmla="*/ 133 w 397"/>
                  <a:gd name="T41" fmla="*/ 132 h 132"/>
                  <a:gd name="T42" fmla="*/ 118 w 397"/>
                  <a:gd name="T43" fmla="*/ 130 h 132"/>
                  <a:gd name="T44" fmla="*/ 103 w 397"/>
                  <a:gd name="T45" fmla="*/ 128 h 132"/>
                  <a:gd name="T46" fmla="*/ 91 w 397"/>
                  <a:gd name="T47" fmla="*/ 124 h 132"/>
                  <a:gd name="T48" fmla="*/ 76 w 397"/>
                  <a:gd name="T49" fmla="*/ 121 h 132"/>
                  <a:gd name="T50" fmla="*/ 62 w 397"/>
                  <a:gd name="T51" fmla="*/ 116 h 132"/>
                  <a:gd name="T52" fmla="*/ 49 w 397"/>
                  <a:gd name="T53" fmla="*/ 110 h 132"/>
                  <a:gd name="T54" fmla="*/ 37 w 397"/>
                  <a:gd name="T55" fmla="*/ 106 h 132"/>
                  <a:gd name="T56" fmla="*/ 27 w 397"/>
                  <a:gd name="T57" fmla="*/ 99 h 132"/>
                  <a:gd name="T58" fmla="*/ 20 w 397"/>
                  <a:gd name="T59" fmla="*/ 93 h 132"/>
                  <a:gd name="T60" fmla="*/ 13 w 397"/>
                  <a:gd name="T61" fmla="*/ 85 h 132"/>
                  <a:gd name="T62" fmla="*/ 3 w 397"/>
                  <a:gd name="T63" fmla="*/ 77 h 132"/>
                  <a:gd name="T64" fmla="*/ 0 w 397"/>
                  <a:gd name="T65" fmla="*/ 69 h 132"/>
                  <a:gd name="T66" fmla="*/ 0 w 397"/>
                  <a:gd name="T67" fmla="*/ 61 h 132"/>
                  <a:gd name="T68" fmla="*/ 5 w 397"/>
                  <a:gd name="T69" fmla="*/ 53 h 132"/>
                  <a:gd name="T70" fmla="*/ 15 w 397"/>
                  <a:gd name="T71" fmla="*/ 46 h 132"/>
                  <a:gd name="T72" fmla="*/ 25 w 397"/>
                  <a:gd name="T73" fmla="*/ 40 h 132"/>
                  <a:gd name="T74" fmla="*/ 37 w 397"/>
                  <a:gd name="T75" fmla="*/ 33 h 132"/>
                  <a:gd name="T76" fmla="*/ 52 w 397"/>
                  <a:gd name="T77" fmla="*/ 28 h 132"/>
                  <a:gd name="T78" fmla="*/ 66 w 397"/>
                  <a:gd name="T79" fmla="*/ 24 h 132"/>
                  <a:gd name="T80" fmla="*/ 81 w 397"/>
                  <a:gd name="T81" fmla="*/ 20 h 132"/>
                  <a:gd name="T82" fmla="*/ 113 w 397"/>
                  <a:gd name="T83" fmla="*/ 16 h 132"/>
                  <a:gd name="T84" fmla="*/ 145 w 397"/>
                  <a:gd name="T85" fmla="*/ 10 h 132"/>
                  <a:gd name="T86" fmla="*/ 179 w 397"/>
                  <a:gd name="T87" fmla="*/ 5 h 132"/>
                  <a:gd name="T88" fmla="*/ 214 w 397"/>
                  <a:gd name="T89" fmla="*/ 2 h 132"/>
                  <a:gd name="T90" fmla="*/ 245 w 397"/>
                  <a:gd name="T91" fmla="*/ 0 h 132"/>
                  <a:gd name="T92" fmla="*/ 280 w 397"/>
                  <a:gd name="T93" fmla="*/ 0 h 132"/>
                  <a:gd name="T94" fmla="*/ 312 w 397"/>
                  <a:gd name="T95" fmla="*/ 1 h 132"/>
                  <a:gd name="T96" fmla="*/ 341 w 397"/>
                  <a:gd name="T97" fmla="*/ 5 h 132"/>
                  <a:gd name="T98" fmla="*/ 370 w 397"/>
                  <a:gd name="T99" fmla="*/ 13 h 132"/>
                  <a:gd name="T100" fmla="*/ 397 w 397"/>
                  <a:gd name="T101" fmla="*/ 24 h 132"/>
                  <a:gd name="T102" fmla="*/ 397 w 397"/>
                  <a:gd name="T103" fmla="*/ 24 h 132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w 397"/>
                  <a:gd name="T157" fmla="*/ 0 h 132"/>
                  <a:gd name="T158" fmla="*/ 397 w 397"/>
                  <a:gd name="T159" fmla="*/ 132 h 132"/>
                </a:gdLst>
                <a:ahLst/>
                <a:cxnLst>
                  <a:cxn ang="T104">
                    <a:pos x="T0" y="T1"/>
                  </a:cxn>
                  <a:cxn ang="T105">
                    <a:pos x="T2" y="T3"/>
                  </a:cxn>
                  <a:cxn ang="T106">
                    <a:pos x="T4" y="T5"/>
                  </a:cxn>
                  <a:cxn ang="T107">
                    <a:pos x="T6" y="T7"/>
                  </a:cxn>
                  <a:cxn ang="T108">
                    <a:pos x="T8" y="T9"/>
                  </a:cxn>
                  <a:cxn ang="T109">
                    <a:pos x="T10" y="T11"/>
                  </a:cxn>
                  <a:cxn ang="T110">
                    <a:pos x="T12" y="T13"/>
                  </a:cxn>
                  <a:cxn ang="T111">
                    <a:pos x="T14" y="T15"/>
                  </a:cxn>
                  <a:cxn ang="T112">
                    <a:pos x="T16" y="T17"/>
                  </a:cxn>
                  <a:cxn ang="T113">
                    <a:pos x="T18" y="T19"/>
                  </a:cxn>
                  <a:cxn ang="T114">
                    <a:pos x="T20" y="T21"/>
                  </a:cxn>
                  <a:cxn ang="T115">
                    <a:pos x="T22" y="T23"/>
                  </a:cxn>
                  <a:cxn ang="T116">
                    <a:pos x="T24" y="T25"/>
                  </a:cxn>
                  <a:cxn ang="T117">
                    <a:pos x="T26" y="T27"/>
                  </a:cxn>
                  <a:cxn ang="T118">
                    <a:pos x="T28" y="T29"/>
                  </a:cxn>
                  <a:cxn ang="T119">
                    <a:pos x="T30" y="T31"/>
                  </a:cxn>
                  <a:cxn ang="T120">
                    <a:pos x="T32" y="T33"/>
                  </a:cxn>
                  <a:cxn ang="T121">
                    <a:pos x="T34" y="T35"/>
                  </a:cxn>
                  <a:cxn ang="T122">
                    <a:pos x="T36" y="T37"/>
                  </a:cxn>
                  <a:cxn ang="T123">
                    <a:pos x="T38" y="T39"/>
                  </a:cxn>
                  <a:cxn ang="T124">
                    <a:pos x="T40" y="T41"/>
                  </a:cxn>
                  <a:cxn ang="T125">
                    <a:pos x="T42" y="T43"/>
                  </a:cxn>
                  <a:cxn ang="T126">
                    <a:pos x="T44" y="T45"/>
                  </a:cxn>
                  <a:cxn ang="T127">
                    <a:pos x="T46" y="T47"/>
                  </a:cxn>
                  <a:cxn ang="T128">
                    <a:pos x="T48" y="T49"/>
                  </a:cxn>
                  <a:cxn ang="T129">
                    <a:pos x="T50" y="T51"/>
                  </a:cxn>
                  <a:cxn ang="T130">
                    <a:pos x="T52" y="T53"/>
                  </a:cxn>
                  <a:cxn ang="T131">
                    <a:pos x="T54" y="T55"/>
                  </a:cxn>
                  <a:cxn ang="T132">
                    <a:pos x="T56" y="T57"/>
                  </a:cxn>
                  <a:cxn ang="T133">
                    <a:pos x="T58" y="T59"/>
                  </a:cxn>
                  <a:cxn ang="T134">
                    <a:pos x="T60" y="T61"/>
                  </a:cxn>
                  <a:cxn ang="T135">
                    <a:pos x="T62" y="T63"/>
                  </a:cxn>
                  <a:cxn ang="T136">
                    <a:pos x="T64" y="T65"/>
                  </a:cxn>
                  <a:cxn ang="T137">
                    <a:pos x="T66" y="T67"/>
                  </a:cxn>
                  <a:cxn ang="T138">
                    <a:pos x="T68" y="T69"/>
                  </a:cxn>
                  <a:cxn ang="T139">
                    <a:pos x="T70" y="T71"/>
                  </a:cxn>
                  <a:cxn ang="T140">
                    <a:pos x="T72" y="T73"/>
                  </a:cxn>
                  <a:cxn ang="T141">
                    <a:pos x="T74" y="T75"/>
                  </a:cxn>
                  <a:cxn ang="T142">
                    <a:pos x="T76" y="T77"/>
                  </a:cxn>
                  <a:cxn ang="T143">
                    <a:pos x="T78" y="T79"/>
                  </a:cxn>
                  <a:cxn ang="T144">
                    <a:pos x="T80" y="T81"/>
                  </a:cxn>
                  <a:cxn ang="T145">
                    <a:pos x="T82" y="T83"/>
                  </a:cxn>
                  <a:cxn ang="T146">
                    <a:pos x="T84" y="T85"/>
                  </a:cxn>
                  <a:cxn ang="T147">
                    <a:pos x="T86" y="T87"/>
                  </a:cxn>
                  <a:cxn ang="T148">
                    <a:pos x="T88" y="T89"/>
                  </a:cxn>
                  <a:cxn ang="T149">
                    <a:pos x="T90" y="T91"/>
                  </a:cxn>
                  <a:cxn ang="T150">
                    <a:pos x="T92" y="T93"/>
                  </a:cxn>
                  <a:cxn ang="T151">
                    <a:pos x="T94" y="T95"/>
                  </a:cxn>
                  <a:cxn ang="T152">
                    <a:pos x="T96" y="T97"/>
                  </a:cxn>
                  <a:cxn ang="T153">
                    <a:pos x="T98" y="T99"/>
                  </a:cxn>
                  <a:cxn ang="T154">
                    <a:pos x="T100" y="T101"/>
                  </a:cxn>
                  <a:cxn ang="T155">
                    <a:pos x="T102" y="T103"/>
                  </a:cxn>
                </a:cxnLst>
                <a:rect l="T156" t="T157" r="T158" b="T159"/>
                <a:pathLst>
                  <a:path w="397" h="132">
                    <a:moveTo>
                      <a:pt x="397" y="24"/>
                    </a:moveTo>
                    <a:lnTo>
                      <a:pt x="388" y="40"/>
                    </a:lnTo>
                    <a:lnTo>
                      <a:pt x="370" y="52"/>
                    </a:lnTo>
                    <a:lnTo>
                      <a:pt x="348" y="62"/>
                    </a:lnTo>
                    <a:lnTo>
                      <a:pt x="319" y="69"/>
                    </a:lnTo>
                    <a:lnTo>
                      <a:pt x="290" y="75"/>
                    </a:lnTo>
                    <a:lnTo>
                      <a:pt x="255" y="80"/>
                    </a:lnTo>
                    <a:lnTo>
                      <a:pt x="221" y="83"/>
                    </a:lnTo>
                    <a:lnTo>
                      <a:pt x="187" y="88"/>
                    </a:lnTo>
                    <a:lnTo>
                      <a:pt x="155" y="93"/>
                    </a:lnTo>
                    <a:lnTo>
                      <a:pt x="125" y="99"/>
                    </a:lnTo>
                    <a:lnTo>
                      <a:pt x="128" y="102"/>
                    </a:lnTo>
                    <a:lnTo>
                      <a:pt x="130" y="106"/>
                    </a:lnTo>
                    <a:lnTo>
                      <a:pt x="135" y="109"/>
                    </a:lnTo>
                    <a:lnTo>
                      <a:pt x="138" y="112"/>
                    </a:lnTo>
                    <a:lnTo>
                      <a:pt x="140" y="115"/>
                    </a:lnTo>
                    <a:lnTo>
                      <a:pt x="142" y="118"/>
                    </a:lnTo>
                    <a:lnTo>
                      <a:pt x="145" y="122"/>
                    </a:lnTo>
                    <a:lnTo>
                      <a:pt x="142" y="125"/>
                    </a:lnTo>
                    <a:lnTo>
                      <a:pt x="140" y="129"/>
                    </a:lnTo>
                    <a:lnTo>
                      <a:pt x="133" y="132"/>
                    </a:lnTo>
                    <a:lnTo>
                      <a:pt x="118" y="130"/>
                    </a:lnTo>
                    <a:lnTo>
                      <a:pt x="103" y="128"/>
                    </a:lnTo>
                    <a:lnTo>
                      <a:pt x="91" y="124"/>
                    </a:lnTo>
                    <a:lnTo>
                      <a:pt x="76" y="121"/>
                    </a:lnTo>
                    <a:lnTo>
                      <a:pt x="62" y="116"/>
                    </a:lnTo>
                    <a:lnTo>
                      <a:pt x="49" y="110"/>
                    </a:lnTo>
                    <a:lnTo>
                      <a:pt x="37" y="106"/>
                    </a:lnTo>
                    <a:lnTo>
                      <a:pt x="27" y="99"/>
                    </a:lnTo>
                    <a:lnTo>
                      <a:pt x="20" y="93"/>
                    </a:lnTo>
                    <a:lnTo>
                      <a:pt x="13" y="85"/>
                    </a:lnTo>
                    <a:lnTo>
                      <a:pt x="3" y="77"/>
                    </a:lnTo>
                    <a:lnTo>
                      <a:pt x="0" y="69"/>
                    </a:lnTo>
                    <a:lnTo>
                      <a:pt x="0" y="61"/>
                    </a:lnTo>
                    <a:lnTo>
                      <a:pt x="5" y="53"/>
                    </a:lnTo>
                    <a:lnTo>
                      <a:pt x="15" y="46"/>
                    </a:lnTo>
                    <a:lnTo>
                      <a:pt x="25" y="40"/>
                    </a:lnTo>
                    <a:lnTo>
                      <a:pt x="37" y="33"/>
                    </a:lnTo>
                    <a:lnTo>
                      <a:pt x="52" y="28"/>
                    </a:lnTo>
                    <a:lnTo>
                      <a:pt x="66" y="24"/>
                    </a:lnTo>
                    <a:lnTo>
                      <a:pt x="81" y="20"/>
                    </a:lnTo>
                    <a:lnTo>
                      <a:pt x="113" y="16"/>
                    </a:lnTo>
                    <a:lnTo>
                      <a:pt x="145" y="10"/>
                    </a:lnTo>
                    <a:lnTo>
                      <a:pt x="179" y="5"/>
                    </a:lnTo>
                    <a:lnTo>
                      <a:pt x="214" y="2"/>
                    </a:lnTo>
                    <a:lnTo>
                      <a:pt x="245" y="0"/>
                    </a:lnTo>
                    <a:lnTo>
                      <a:pt x="280" y="0"/>
                    </a:lnTo>
                    <a:lnTo>
                      <a:pt x="312" y="1"/>
                    </a:lnTo>
                    <a:lnTo>
                      <a:pt x="341" y="5"/>
                    </a:lnTo>
                    <a:lnTo>
                      <a:pt x="370" y="13"/>
                    </a:lnTo>
                    <a:lnTo>
                      <a:pt x="397" y="24"/>
                    </a:lnTo>
                    <a:close/>
                  </a:path>
                </a:pathLst>
              </a:custGeom>
              <a:solidFill>
                <a:srgbClr val="CCF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2400"/>
              </a:p>
            </p:txBody>
          </p:sp>
        </p:grpSp>
      </p:grpSp>
      <p:sp>
        <p:nvSpPr>
          <p:cNvPr id="19459" name="Text Box 74">
            <a:extLst>
              <a:ext uri="{FF2B5EF4-FFF2-40B4-BE49-F238E27FC236}">
                <a16:creationId xmlns:a16="http://schemas.microsoft.com/office/drawing/2014/main" id="{2DCB697B-1ED9-420C-ABF1-42D1DFB660F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12268" y="5029200"/>
            <a:ext cx="1183217" cy="6667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endParaRPr lang="en-US" altLang="en-US" sz="3733">
              <a:latin typeface=".VnTime" panose="020B7200000000000000" pitchFamily="34" charset="0"/>
            </a:endParaRPr>
          </a:p>
        </p:txBody>
      </p:sp>
      <p:sp>
        <p:nvSpPr>
          <p:cNvPr id="58443" name="Oval 75">
            <a:extLst>
              <a:ext uri="{FF2B5EF4-FFF2-40B4-BE49-F238E27FC236}">
                <a16:creationId xmlns:a16="http://schemas.microsoft.com/office/drawing/2014/main" id="{52D2FBDB-4F61-4B44-91A3-3DD71CAD2EDC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27134" y="5090584"/>
            <a:ext cx="1183217" cy="7620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3733">
              <a:latin typeface=".VnTime" panose="020B7200000000000000" pitchFamily="34" charset="0"/>
            </a:endParaRPr>
          </a:p>
        </p:txBody>
      </p:sp>
      <p:sp>
        <p:nvSpPr>
          <p:cNvPr id="58444" name="Text Box 76">
            <a:extLst>
              <a:ext uri="{FF2B5EF4-FFF2-40B4-BE49-F238E27FC236}">
                <a16:creationId xmlns:a16="http://schemas.microsoft.com/office/drawing/2014/main" id="{1A3FB516-352E-4D5C-A4FF-BA48059BE5D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24351" y="4847330"/>
            <a:ext cx="3348567" cy="32932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US" altLang="en-US" sz="6400">
                <a:solidFill>
                  <a:srgbClr val="C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</a:p>
          <a:p>
            <a:pPr>
              <a:spcBef>
                <a:spcPct val="50000"/>
              </a:spcBef>
              <a:buFontTx/>
              <a:buNone/>
            </a:pPr>
            <a:endParaRPr lang="en-US" altLang="en-US" sz="9600">
              <a:latin typeface=".VnTime" panose="020B7200000000000000" pitchFamily="34" charset="0"/>
            </a:endParaRPr>
          </a:p>
        </p:txBody>
      </p:sp>
      <p:grpSp>
        <p:nvGrpSpPr>
          <p:cNvPr id="5" name="Group 8">
            <a:extLst>
              <a:ext uri="{FF2B5EF4-FFF2-40B4-BE49-F238E27FC236}">
                <a16:creationId xmlns:a16="http://schemas.microsoft.com/office/drawing/2014/main" id="{FD9A1FFA-99F8-496F-98BC-122EC91B4A6C}"/>
              </a:ext>
            </a:extLst>
          </p:cNvPr>
          <p:cNvGrpSpPr>
            <a:grpSpLocks/>
          </p:cNvGrpSpPr>
          <p:nvPr/>
        </p:nvGrpSpPr>
        <p:grpSpPr bwMode="auto">
          <a:xfrm>
            <a:off x="9345084" y="0"/>
            <a:ext cx="2463800" cy="1676400"/>
            <a:chOff x="4656" y="3120"/>
            <a:chExt cx="1104" cy="1200"/>
          </a:xfrm>
        </p:grpSpPr>
        <p:pic>
          <p:nvPicPr>
            <p:cNvPr id="19481" name="Picture 9" descr="9OCLOCK">
              <a:extLst>
                <a:ext uri="{FF2B5EF4-FFF2-40B4-BE49-F238E27FC236}">
                  <a16:creationId xmlns:a16="http://schemas.microsoft.com/office/drawing/2014/main" id="{F937594F-7A7C-4853-8A34-0C59F37A0610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56" y="3120"/>
              <a:ext cx="1104" cy="1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9482" name="Oval 10" descr="Parchment">
              <a:extLst>
                <a:ext uri="{FF2B5EF4-FFF2-40B4-BE49-F238E27FC236}">
                  <a16:creationId xmlns:a16="http://schemas.microsoft.com/office/drawing/2014/main" id="{C6A3DD2F-5A55-4130-9E22-DCE023B9FE7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12" y="3300"/>
              <a:ext cx="816" cy="864"/>
            </a:xfrm>
            <a:prstGeom prst="ellipse">
              <a:avLst/>
            </a:prstGeom>
            <a:blipFill dpi="0" rotWithShape="1">
              <a:blip r:embed="rId6"/>
              <a:srcRect/>
              <a:tile tx="0" ty="0" sx="100000" sy="100000" flip="none" algn="tl"/>
            </a:blipFill>
            <a:ln w="9525">
              <a:solidFill>
                <a:srgbClr val="FF0066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3733">
                <a:latin typeface=".VnTime" panose="020B7200000000000000" pitchFamily="34" charset="0"/>
              </a:endParaRPr>
            </a:p>
          </p:txBody>
        </p:sp>
      </p:grpSp>
      <p:sp>
        <p:nvSpPr>
          <p:cNvPr id="7" name="Text Box 11">
            <a:extLst>
              <a:ext uri="{FF2B5EF4-FFF2-40B4-BE49-F238E27FC236}">
                <a16:creationId xmlns:a16="http://schemas.microsoft.com/office/drawing/2014/main" id="{7D742EC1-9878-44F1-A0E1-255F9327C4E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963151" y="383118"/>
            <a:ext cx="1280583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US" altLang="en-US" sz="7200" b="1">
                <a:solidFill>
                  <a:srgbClr val="0000FF"/>
                </a:solidFill>
                <a:latin typeface=".VnTime" panose="020B7200000000000000" pitchFamily="34" charset="0"/>
              </a:rPr>
              <a:t>10</a:t>
            </a:r>
          </a:p>
        </p:txBody>
      </p:sp>
      <p:sp>
        <p:nvSpPr>
          <p:cNvPr id="8" name="Text Box 12">
            <a:extLst>
              <a:ext uri="{FF2B5EF4-FFF2-40B4-BE49-F238E27FC236}">
                <a16:creationId xmlns:a16="http://schemas.microsoft.com/office/drawing/2014/main" id="{F300C3CC-56D0-433B-B469-C138DA1170E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007600" y="381000"/>
            <a:ext cx="1280584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US" altLang="en-US" sz="7200" b="1">
                <a:solidFill>
                  <a:srgbClr val="0000FF"/>
                </a:solidFill>
                <a:latin typeface=".VnTime" panose="020B7200000000000000" pitchFamily="34" charset="0"/>
              </a:rPr>
              <a:t>09</a:t>
            </a:r>
          </a:p>
        </p:txBody>
      </p:sp>
      <p:sp>
        <p:nvSpPr>
          <p:cNvPr id="9" name="Text Box 13">
            <a:extLst>
              <a:ext uri="{FF2B5EF4-FFF2-40B4-BE49-F238E27FC236}">
                <a16:creationId xmlns:a16="http://schemas.microsoft.com/office/drawing/2014/main" id="{7B1445C0-7F63-4439-B733-1AE202DF5E1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988551" y="381000"/>
            <a:ext cx="1280583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US" altLang="en-US" sz="7200" b="1">
                <a:solidFill>
                  <a:srgbClr val="0000FF"/>
                </a:solidFill>
                <a:latin typeface=".VnTime" panose="020B7200000000000000" pitchFamily="34" charset="0"/>
              </a:rPr>
              <a:t>08</a:t>
            </a:r>
          </a:p>
        </p:txBody>
      </p:sp>
      <p:sp>
        <p:nvSpPr>
          <p:cNvPr id="10" name="Text Box 14">
            <a:extLst>
              <a:ext uri="{FF2B5EF4-FFF2-40B4-BE49-F238E27FC236}">
                <a16:creationId xmlns:a16="http://schemas.microsoft.com/office/drawing/2014/main" id="{74B52DCC-9A1E-4B0B-9C19-9B123B09DA9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994900" y="374651"/>
            <a:ext cx="1280584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US" altLang="en-US" sz="7200" b="1">
                <a:solidFill>
                  <a:srgbClr val="0000FF"/>
                </a:solidFill>
                <a:latin typeface=".VnTime" panose="020B7200000000000000" pitchFamily="34" charset="0"/>
              </a:rPr>
              <a:t>07</a:t>
            </a:r>
          </a:p>
        </p:txBody>
      </p:sp>
      <p:sp>
        <p:nvSpPr>
          <p:cNvPr id="11" name="Text Box 15">
            <a:extLst>
              <a:ext uri="{FF2B5EF4-FFF2-40B4-BE49-F238E27FC236}">
                <a16:creationId xmlns:a16="http://schemas.microsoft.com/office/drawing/2014/main" id="{0C09E4D2-136E-46E6-B510-85D8AF45C25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992785" y="381000"/>
            <a:ext cx="1280583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US" altLang="en-US" sz="7200" b="1">
                <a:solidFill>
                  <a:srgbClr val="0000FF"/>
                </a:solidFill>
                <a:latin typeface=".VnTime" panose="020B7200000000000000" pitchFamily="34" charset="0"/>
              </a:rPr>
              <a:t>06</a:t>
            </a:r>
          </a:p>
        </p:txBody>
      </p:sp>
      <p:sp>
        <p:nvSpPr>
          <p:cNvPr id="12" name="Text Box 16">
            <a:extLst>
              <a:ext uri="{FF2B5EF4-FFF2-40B4-BE49-F238E27FC236}">
                <a16:creationId xmlns:a16="http://schemas.microsoft.com/office/drawing/2014/main" id="{EAAFBE5C-2336-4D33-A043-16EB8A6DAD2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969500" y="372534"/>
            <a:ext cx="1280584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US" altLang="en-US" sz="7200" b="1">
                <a:solidFill>
                  <a:srgbClr val="0000FF"/>
                </a:solidFill>
                <a:latin typeface=".VnTime" panose="020B7200000000000000" pitchFamily="34" charset="0"/>
              </a:rPr>
              <a:t>05</a:t>
            </a:r>
          </a:p>
        </p:txBody>
      </p:sp>
      <p:sp>
        <p:nvSpPr>
          <p:cNvPr id="13" name="Text Box 17">
            <a:extLst>
              <a:ext uri="{FF2B5EF4-FFF2-40B4-BE49-F238E27FC236}">
                <a16:creationId xmlns:a16="http://schemas.microsoft.com/office/drawing/2014/main" id="{2A43C6D8-0D0A-49B2-B3CA-81F26E9384B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969500" y="372534"/>
            <a:ext cx="1280584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US" altLang="en-US" sz="7200" b="1">
                <a:solidFill>
                  <a:srgbClr val="0000FF"/>
                </a:solidFill>
                <a:latin typeface=".VnTime" panose="020B7200000000000000" pitchFamily="34" charset="0"/>
              </a:rPr>
              <a:t>04</a:t>
            </a:r>
          </a:p>
        </p:txBody>
      </p:sp>
      <p:sp>
        <p:nvSpPr>
          <p:cNvPr id="14" name="Text Box 18">
            <a:extLst>
              <a:ext uri="{FF2B5EF4-FFF2-40B4-BE49-F238E27FC236}">
                <a16:creationId xmlns:a16="http://schemas.microsoft.com/office/drawing/2014/main" id="{5F9A7F7F-C0ED-4BF0-BCBA-8BD8D30A3C1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969500" y="366184"/>
            <a:ext cx="1280584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US" altLang="en-US" sz="7200" b="1">
                <a:solidFill>
                  <a:srgbClr val="0000FF"/>
                </a:solidFill>
                <a:latin typeface=".VnTime" panose="020B7200000000000000" pitchFamily="34" charset="0"/>
              </a:rPr>
              <a:t>03</a:t>
            </a:r>
          </a:p>
        </p:txBody>
      </p:sp>
      <p:sp>
        <p:nvSpPr>
          <p:cNvPr id="15" name="Text Box 19">
            <a:extLst>
              <a:ext uri="{FF2B5EF4-FFF2-40B4-BE49-F238E27FC236}">
                <a16:creationId xmlns:a16="http://schemas.microsoft.com/office/drawing/2014/main" id="{708F641A-C0B5-4AA1-8BF6-CE17DAF876E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992785" y="381000"/>
            <a:ext cx="1280583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US" altLang="en-US" sz="7200" b="1">
                <a:solidFill>
                  <a:srgbClr val="0000FF"/>
                </a:solidFill>
                <a:latin typeface=".VnTime" panose="020B7200000000000000" pitchFamily="34" charset="0"/>
              </a:rPr>
              <a:t>02</a:t>
            </a:r>
          </a:p>
        </p:txBody>
      </p:sp>
      <p:sp>
        <p:nvSpPr>
          <p:cNvPr id="16" name="Text Box 20">
            <a:extLst>
              <a:ext uri="{FF2B5EF4-FFF2-40B4-BE49-F238E27FC236}">
                <a16:creationId xmlns:a16="http://schemas.microsoft.com/office/drawing/2014/main" id="{41F98D12-EB74-4377-B37A-712F5942B9A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994900" y="366184"/>
            <a:ext cx="1280584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US" altLang="en-US" sz="7200" b="1">
                <a:solidFill>
                  <a:srgbClr val="0000FF"/>
                </a:solidFill>
                <a:latin typeface=".VnTime" panose="020B7200000000000000" pitchFamily="34" charset="0"/>
              </a:rPr>
              <a:t>01</a:t>
            </a:r>
          </a:p>
        </p:txBody>
      </p:sp>
      <p:sp>
        <p:nvSpPr>
          <p:cNvPr id="17" name="Text Box 21">
            <a:extLst>
              <a:ext uri="{FF2B5EF4-FFF2-40B4-BE49-F238E27FC236}">
                <a16:creationId xmlns:a16="http://schemas.microsoft.com/office/drawing/2014/main" id="{A5A0259A-B3FF-4DEC-9C77-D483752C68A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994900" y="370418"/>
            <a:ext cx="1280584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US" altLang="en-US" sz="7200" b="1">
                <a:solidFill>
                  <a:srgbClr val="0000FF"/>
                </a:solidFill>
                <a:latin typeface=".VnTime" panose="020B7200000000000000" pitchFamily="34" charset="0"/>
              </a:rPr>
              <a:t>00</a:t>
            </a:r>
          </a:p>
        </p:txBody>
      </p:sp>
      <p:sp>
        <p:nvSpPr>
          <p:cNvPr id="19" name="Text Box 11">
            <a:extLst>
              <a:ext uri="{FF2B5EF4-FFF2-40B4-BE49-F238E27FC236}">
                <a16:creationId xmlns:a16="http://schemas.microsoft.com/office/drawing/2014/main" id="{7901C103-2E2F-4DBA-8424-D0300ABDE6B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937751" y="372534"/>
            <a:ext cx="1280583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US" altLang="en-US" sz="7200" b="1">
                <a:solidFill>
                  <a:srgbClr val="0000FF"/>
                </a:solidFill>
                <a:latin typeface=".VnTime" panose="020B7200000000000000" pitchFamily="34" charset="0"/>
              </a:rPr>
              <a:t>11</a:t>
            </a:r>
          </a:p>
        </p:txBody>
      </p:sp>
      <p:sp>
        <p:nvSpPr>
          <p:cNvPr id="20" name="Text Box 11">
            <a:extLst>
              <a:ext uri="{FF2B5EF4-FFF2-40B4-BE49-F238E27FC236}">
                <a16:creationId xmlns:a16="http://schemas.microsoft.com/office/drawing/2014/main" id="{017661D3-006D-48ED-B794-D3E6847EB06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963151" y="372534"/>
            <a:ext cx="1280583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US" altLang="en-US" sz="7200" b="1">
                <a:solidFill>
                  <a:srgbClr val="0000FF"/>
                </a:solidFill>
                <a:latin typeface=".VnTime" panose="020B7200000000000000" pitchFamily="34" charset="0"/>
              </a:rPr>
              <a:t>12</a:t>
            </a:r>
          </a:p>
        </p:txBody>
      </p:sp>
      <p:sp>
        <p:nvSpPr>
          <p:cNvPr id="21" name="Text Box 11">
            <a:extLst>
              <a:ext uri="{FF2B5EF4-FFF2-40B4-BE49-F238E27FC236}">
                <a16:creationId xmlns:a16="http://schemas.microsoft.com/office/drawing/2014/main" id="{423D6F8D-1E72-4A8E-9D90-EB910BA8028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961033" y="381000"/>
            <a:ext cx="1280584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US" altLang="en-US" sz="7200" b="1">
                <a:solidFill>
                  <a:srgbClr val="0000FF"/>
                </a:solidFill>
                <a:latin typeface=".VnTime" panose="020B7200000000000000" pitchFamily="34" charset="0"/>
              </a:rPr>
              <a:t>13</a:t>
            </a:r>
          </a:p>
        </p:txBody>
      </p:sp>
      <p:sp>
        <p:nvSpPr>
          <p:cNvPr id="22" name="Text Box 11">
            <a:extLst>
              <a:ext uri="{FF2B5EF4-FFF2-40B4-BE49-F238E27FC236}">
                <a16:creationId xmlns:a16="http://schemas.microsoft.com/office/drawing/2014/main" id="{A965E71C-54B3-4AA3-ABE8-81F9CD4E042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963151" y="376767"/>
            <a:ext cx="1280583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US" altLang="en-US" sz="7200" b="1">
                <a:solidFill>
                  <a:srgbClr val="0000FF"/>
                </a:solidFill>
                <a:latin typeface=".VnTime" panose="020B7200000000000000" pitchFamily="34" charset="0"/>
              </a:rPr>
              <a:t>14</a:t>
            </a:r>
          </a:p>
        </p:txBody>
      </p:sp>
      <p:sp>
        <p:nvSpPr>
          <p:cNvPr id="23" name="Text Box 11">
            <a:extLst>
              <a:ext uri="{FF2B5EF4-FFF2-40B4-BE49-F238E27FC236}">
                <a16:creationId xmlns:a16="http://schemas.microsoft.com/office/drawing/2014/main" id="{2C3AB5BD-216B-4DC5-B45E-F5512DE9FD2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961033" y="393700"/>
            <a:ext cx="1280584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US" altLang="en-US" sz="7200" b="1">
                <a:solidFill>
                  <a:srgbClr val="0000FF"/>
                </a:solidFill>
                <a:latin typeface=".VnTime" panose="020B7200000000000000" pitchFamily="34" charset="0"/>
              </a:rPr>
              <a:t>15</a:t>
            </a:r>
          </a:p>
        </p:txBody>
      </p:sp>
      <p:sp>
        <p:nvSpPr>
          <p:cNvPr id="186" name="32-Point Star 185">
            <a:extLst>
              <a:ext uri="{FF2B5EF4-FFF2-40B4-BE49-F238E27FC236}">
                <a16:creationId xmlns:a16="http://schemas.microsoft.com/office/drawing/2014/main" id="{C34CEBA5-E589-489E-B501-EA2369DB7F84}"/>
              </a:ext>
            </a:extLst>
          </p:cNvPr>
          <p:cNvSpPr/>
          <p:nvPr/>
        </p:nvSpPr>
        <p:spPr>
          <a:xfrm>
            <a:off x="8263467" y="0"/>
            <a:ext cx="4726517" cy="1676400"/>
          </a:xfrm>
          <a:prstGeom prst="star32">
            <a:avLst/>
          </a:prstGeom>
          <a:solidFill>
            <a:schemeClr val="bg1"/>
          </a:solidFill>
          <a:ln>
            <a:solidFill>
              <a:srgbClr val="66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HẾT GIỜ !</a:t>
            </a:r>
          </a:p>
        </p:txBody>
      </p:sp>
      <p:sp>
        <p:nvSpPr>
          <p:cNvPr id="92" name="Rectangle 91">
            <a:extLst>
              <a:ext uri="{FF2B5EF4-FFF2-40B4-BE49-F238E27FC236}">
                <a16:creationId xmlns:a16="http://schemas.microsoft.com/office/drawing/2014/main" id="{481BC791-A3C5-4B35-98EE-2FAC0151D992}"/>
              </a:ext>
            </a:extLst>
          </p:cNvPr>
          <p:cNvSpPr/>
          <p:nvPr/>
        </p:nvSpPr>
        <p:spPr>
          <a:xfrm>
            <a:off x="1422400" y="2667000"/>
            <a:ext cx="6502400" cy="5334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3067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3067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67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3067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67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3067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67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3067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67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sz="3067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hay </a:t>
            </a:r>
            <a:r>
              <a:rPr lang="en-US" sz="3067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sai</a:t>
            </a:r>
            <a:r>
              <a:rPr lang="en-US" sz="3067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2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2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2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3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3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3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4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 nodeType="afterGroup">
                            <p:stCondLst>
                              <p:cond delay="11000"/>
                            </p:stCondLst>
                            <p:childTnLst>
                              <p:par>
                                <p:cTn id="4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 nodeType="afterGroup">
                            <p:stCondLst>
                              <p:cond delay="12000"/>
                            </p:stCondLst>
                            <p:childTnLst>
                              <p:par>
                                <p:cTn id="4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 nodeType="afterGroup">
                            <p:stCondLst>
                              <p:cond delay="13000"/>
                            </p:stCondLst>
                            <p:childTnLst>
                              <p:par>
                                <p:cTn id="5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 nodeType="afterGroup">
                            <p:stCondLst>
                              <p:cond delay="14000"/>
                            </p:stCondLst>
                            <p:childTnLst>
                              <p:par>
                                <p:cTn id="5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 nodeType="afterGroup">
                            <p:stCondLst>
                              <p:cond delay="15000"/>
                            </p:stCondLst>
                            <p:childTnLst>
                              <p:par>
                                <p:cTn id="5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4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584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584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584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4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584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584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584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71" presetID="32" presetClass="emph" presetSubtype="0" repeatCount="4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72" dur="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73" dur="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74" dur="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5" dur="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76" dur="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7" dur="1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8" dur="1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9" dur="1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80" dur="1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443" grpId="0" animBg="1"/>
      <p:bldP spid="58444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19" grpId="0"/>
      <p:bldP spid="20" grpId="0"/>
      <p:bldP spid="21" grpId="0"/>
      <p:bldP spid="22" grpId="0"/>
      <p:bldP spid="23" grpId="0"/>
      <p:bldP spid="186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>
            <a:extLst>
              <a:ext uri="{FF2B5EF4-FFF2-40B4-BE49-F238E27FC236}">
                <a16:creationId xmlns:a16="http://schemas.microsoft.com/office/drawing/2014/main" id="{9E85B763-98DD-428D-9DC5-9AF7CF93B523}"/>
              </a:ext>
            </a:extLst>
          </p:cNvPr>
          <p:cNvGrpSpPr>
            <a:grpSpLocks/>
          </p:cNvGrpSpPr>
          <p:nvPr/>
        </p:nvGrpSpPr>
        <p:grpSpPr bwMode="auto">
          <a:xfrm>
            <a:off x="0" y="381000"/>
            <a:ext cx="9550400" cy="6400800"/>
            <a:chOff x="47" y="0"/>
            <a:chExt cx="5713" cy="4320"/>
          </a:xfrm>
        </p:grpSpPr>
        <p:sp>
          <p:nvSpPr>
            <p:cNvPr id="20507" name="Freeform 3">
              <a:extLst>
                <a:ext uri="{FF2B5EF4-FFF2-40B4-BE49-F238E27FC236}">
                  <a16:creationId xmlns:a16="http://schemas.microsoft.com/office/drawing/2014/main" id="{17288B62-A4B2-434C-B288-7FAD1962DE14}"/>
                </a:ext>
              </a:extLst>
            </p:cNvPr>
            <p:cNvSpPr>
              <a:spLocks/>
            </p:cNvSpPr>
            <p:nvPr/>
          </p:nvSpPr>
          <p:spPr bwMode="auto">
            <a:xfrm>
              <a:off x="47" y="0"/>
              <a:ext cx="5713" cy="4320"/>
            </a:xfrm>
            <a:custGeom>
              <a:avLst/>
              <a:gdLst>
                <a:gd name="T0" fmla="*/ 3365 w 5713"/>
                <a:gd name="T1" fmla="*/ 58 h 4320"/>
                <a:gd name="T2" fmla="*/ 3390 w 5713"/>
                <a:gd name="T3" fmla="*/ 142 h 4320"/>
                <a:gd name="T4" fmla="*/ 3613 w 5713"/>
                <a:gd name="T5" fmla="*/ 187 h 4320"/>
                <a:gd name="T6" fmla="*/ 4015 w 5713"/>
                <a:gd name="T7" fmla="*/ 178 h 4320"/>
                <a:gd name="T8" fmla="*/ 4051 w 5713"/>
                <a:gd name="T9" fmla="*/ 310 h 4320"/>
                <a:gd name="T10" fmla="*/ 3735 w 5713"/>
                <a:gd name="T11" fmla="*/ 420 h 4320"/>
                <a:gd name="T12" fmla="*/ 3794 w 5713"/>
                <a:gd name="T13" fmla="*/ 514 h 4320"/>
                <a:gd name="T14" fmla="*/ 3699 w 5713"/>
                <a:gd name="T15" fmla="*/ 610 h 4320"/>
                <a:gd name="T16" fmla="*/ 3576 w 5713"/>
                <a:gd name="T17" fmla="*/ 663 h 4320"/>
                <a:gd name="T18" fmla="*/ 3529 w 5713"/>
                <a:gd name="T19" fmla="*/ 765 h 4320"/>
                <a:gd name="T20" fmla="*/ 3699 w 5713"/>
                <a:gd name="T21" fmla="*/ 779 h 4320"/>
                <a:gd name="T22" fmla="*/ 3838 w 5713"/>
                <a:gd name="T23" fmla="*/ 866 h 4320"/>
                <a:gd name="T24" fmla="*/ 3855 w 5713"/>
                <a:gd name="T25" fmla="*/ 996 h 4320"/>
                <a:gd name="T26" fmla="*/ 4086 w 5713"/>
                <a:gd name="T27" fmla="*/ 1008 h 4320"/>
                <a:gd name="T28" fmla="*/ 4093 w 5713"/>
                <a:gd name="T29" fmla="*/ 1019 h 4320"/>
                <a:gd name="T30" fmla="*/ 4213 w 5713"/>
                <a:gd name="T31" fmla="*/ 990 h 4320"/>
                <a:gd name="T32" fmla="*/ 4402 w 5713"/>
                <a:gd name="T33" fmla="*/ 1022 h 4320"/>
                <a:gd name="T34" fmla="*/ 5351 w 5713"/>
                <a:gd name="T35" fmla="*/ 1452 h 4320"/>
                <a:gd name="T36" fmla="*/ 5642 w 5713"/>
                <a:gd name="T37" fmla="*/ 1563 h 4320"/>
                <a:gd name="T38" fmla="*/ 5637 w 5713"/>
                <a:gd name="T39" fmla="*/ 1877 h 4320"/>
                <a:gd name="T40" fmla="*/ 5417 w 5713"/>
                <a:gd name="T41" fmla="*/ 2071 h 4320"/>
                <a:gd name="T42" fmla="*/ 5321 w 5713"/>
                <a:gd name="T43" fmla="*/ 2666 h 4320"/>
                <a:gd name="T44" fmla="*/ 5311 w 5713"/>
                <a:gd name="T45" fmla="*/ 2755 h 4320"/>
                <a:gd name="T46" fmla="*/ 4581 w 5713"/>
                <a:gd name="T47" fmla="*/ 3818 h 4320"/>
                <a:gd name="T48" fmla="*/ 4260 w 5713"/>
                <a:gd name="T49" fmla="*/ 3877 h 4320"/>
                <a:gd name="T50" fmla="*/ 4554 w 5713"/>
                <a:gd name="T51" fmla="*/ 4005 h 4320"/>
                <a:gd name="T52" fmla="*/ 4525 w 5713"/>
                <a:gd name="T53" fmla="*/ 4188 h 4320"/>
                <a:gd name="T54" fmla="*/ 3961 w 5713"/>
                <a:gd name="T55" fmla="*/ 4303 h 4320"/>
                <a:gd name="T56" fmla="*/ 3451 w 5713"/>
                <a:gd name="T57" fmla="*/ 4237 h 4320"/>
                <a:gd name="T58" fmla="*/ 3194 w 5713"/>
                <a:gd name="T59" fmla="*/ 4093 h 4320"/>
                <a:gd name="T60" fmla="*/ 2990 w 5713"/>
                <a:gd name="T61" fmla="*/ 3942 h 4320"/>
                <a:gd name="T62" fmla="*/ 3034 w 5713"/>
                <a:gd name="T63" fmla="*/ 3838 h 4320"/>
                <a:gd name="T64" fmla="*/ 2789 w 5713"/>
                <a:gd name="T65" fmla="*/ 3815 h 4320"/>
                <a:gd name="T66" fmla="*/ 2632 w 5713"/>
                <a:gd name="T67" fmla="*/ 3852 h 4320"/>
                <a:gd name="T68" fmla="*/ 2598 w 5713"/>
                <a:gd name="T69" fmla="*/ 3974 h 4320"/>
                <a:gd name="T70" fmla="*/ 2478 w 5713"/>
                <a:gd name="T71" fmla="*/ 4184 h 4320"/>
                <a:gd name="T72" fmla="*/ 2169 w 5713"/>
                <a:gd name="T73" fmla="*/ 4316 h 4320"/>
                <a:gd name="T74" fmla="*/ 1723 w 5713"/>
                <a:gd name="T75" fmla="*/ 4236 h 4320"/>
                <a:gd name="T76" fmla="*/ 1515 w 5713"/>
                <a:gd name="T77" fmla="*/ 4069 h 4320"/>
                <a:gd name="T78" fmla="*/ 1203 w 5713"/>
                <a:gd name="T79" fmla="*/ 3952 h 4320"/>
                <a:gd name="T80" fmla="*/ 1017 w 5713"/>
                <a:gd name="T81" fmla="*/ 3803 h 4320"/>
                <a:gd name="T82" fmla="*/ 154 w 5713"/>
                <a:gd name="T83" fmla="*/ 2099 h 4320"/>
                <a:gd name="T84" fmla="*/ 5 w 5713"/>
                <a:gd name="T85" fmla="*/ 1861 h 4320"/>
                <a:gd name="T86" fmla="*/ 365 w 5713"/>
                <a:gd name="T87" fmla="*/ 1116 h 4320"/>
                <a:gd name="T88" fmla="*/ 870 w 5713"/>
                <a:gd name="T89" fmla="*/ 1116 h 4320"/>
                <a:gd name="T90" fmla="*/ 1395 w 5713"/>
                <a:gd name="T91" fmla="*/ 1046 h 4320"/>
                <a:gd name="T92" fmla="*/ 1497 w 5713"/>
                <a:gd name="T93" fmla="*/ 992 h 4320"/>
                <a:gd name="T94" fmla="*/ 1664 w 5713"/>
                <a:gd name="T95" fmla="*/ 999 h 4320"/>
                <a:gd name="T96" fmla="*/ 1814 w 5713"/>
                <a:gd name="T97" fmla="*/ 995 h 4320"/>
                <a:gd name="T98" fmla="*/ 2017 w 5713"/>
                <a:gd name="T99" fmla="*/ 866 h 4320"/>
                <a:gd name="T100" fmla="*/ 2260 w 5713"/>
                <a:gd name="T101" fmla="*/ 782 h 4320"/>
                <a:gd name="T102" fmla="*/ 2191 w 5713"/>
                <a:gd name="T103" fmla="*/ 726 h 4320"/>
                <a:gd name="T104" fmla="*/ 2056 w 5713"/>
                <a:gd name="T105" fmla="*/ 670 h 4320"/>
                <a:gd name="T106" fmla="*/ 2044 w 5713"/>
                <a:gd name="T107" fmla="*/ 612 h 4320"/>
                <a:gd name="T108" fmla="*/ 1973 w 5713"/>
                <a:gd name="T109" fmla="*/ 575 h 4320"/>
                <a:gd name="T110" fmla="*/ 1870 w 5713"/>
                <a:gd name="T111" fmla="*/ 557 h 4320"/>
                <a:gd name="T112" fmla="*/ 1689 w 5713"/>
                <a:gd name="T113" fmla="*/ 406 h 4320"/>
                <a:gd name="T114" fmla="*/ 2125 w 5713"/>
                <a:gd name="T115" fmla="*/ 336 h 4320"/>
                <a:gd name="T116" fmla="*/ 2740 w 5713"/>
                <a:gd name="T117" fmla="*/ 30 h 4320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5713"/>
                <a:gd name="T178" fmla="*/ 0 h 4320"/>
                <a:gd name="T179" fmla="*/ 5713 w 5713"/>
                <a:gd name="T180" fmla="*/ 4320 h 4320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5713" h="4320">
                  <a:moveTo>
                    <a:pt x="3348" y="0"/>
                  </a:moveTo>
                  <a:lnTo>
                    <a:pt x="3355" y="8"/>
                  </a:lnTo>
                  <a:lnTo>
                    <a:pt x="3360" y="16"/>
                  </a:lnTo>
                  <a:lnTo>
                    <a:pt x="3363" y="24"/>
                  </a:lnTo>
                  <a:lnTo>
                    <a:pt x="3365" y="32"/>
                  </a:lnTo>
                  <a:lnTo>
                    <a:pt x="3365" y="40"/>
                  </a:lnTo>
                  <a:lnTo>
                    <a:pt x="3365" y="48"/>
                  </a:lnTo>
                  <a:lnTo>
                    <a:pt x="3365" y="58"/>
                  </a:lnTo>
                  <a:lnTo>
                    <a:pt x="3365" y="66"/>
                  </a:lnTo>
                  <a:lnTo>
                    <a:pt x="3368" y="74"/>
                  </a:lnTo>
                  <a:lnTo>
                    <a:pt x="3373" y="83"/>
                  </a:lnTo>
                  <a:lnTo>
                    <a:pt x="3375" y="95"/>
                  </a:lnTo>
                  <a:lnTo>
                    <a:pt x="3377" y="107"/>
                  </a:lnTo>
                  <a:lnTo>
                    <a:pt x="3380" y="119"/>
                  </a:lnTo>
                  <a:lnTo>
                    <a:pt x="3385" y="131"/>
                  </a:lnTo>
                  <a:lnTo>
                    <a:pt x="3390" y="142"/>
                  </a:lnTo>
                  <a:lnTo>
                    <a:pt x="3395" y="154"/>
                  </a:lnTo>
                  <a:lnTo>
                    <a:pt x="3402" y="165"/>
                  </a:lnTo>
                  <a:lnTo>
                    <a:pt x="3409" y="175"/>
                  </a:lnTo>
                  <a:lnTo>
                    <a:pt x="3417" y="187"/>
                  </a:lnTo>
                  <a:lnTo>
                    <a:pt x="3424" y="197"/>
                  </a:lnTo>
                  <a:lnTo>
                    <a:pt x="3493" y="195"/>
                  </a:lnTo>
                  <a:lnTo>
                    <a:pt x="3554" y="191"/>
                  </a:lnTo>
                  <a:lnTo>
                    <a:pt x="3613" y="187"/>
                  </a:lnTo>
                  <a:lnTo>
                    <a:pt x="3667" y="182"/>
                  </a:lnTo>
                  <a:lnTo>
                    <a:pt x="3721" y="179"/>
                  </a:lnTo>
                  <a:lnTo>
                    <a:pt x="3775" y="174"/>
                  </a:lnTo>
                  <a:lnTo>
                    <a:pt x="3831" y="170"/>
                  </a:lnTo>
                  <a:lnTo>
                    <a:pt x="3887" y="166"/>
                  </a:lnTo>
                  <a:lnTo>
                    <a:pt x="3946" y="164"/>
                  </a:lnTo>
                  <a:lnTo>
                    <a:pt x="4010" y="162"/>
                  </a:lnTo>
                  <a:lnTo>
                    <a:pt x="4015" y="178"/>
                  </a:lnTo>
                  <a:lnTo>
                    <a:pt x="4020" y="195"/>
                  </a:lnTo>
                  <a:lnTo>
                    <a:pt x="4025" y="211"/>
                  </a:lnTo>
                  <a:lnTo>
                    <a:pt x="4029" y="228"/>
                  </a:lnTo>
                  <a:lnTo>
                    <a:pt x="4037" y="244"/>
                  </a:lnTo>
                  <a:lnTo>
                    <a:pt x="4042" y="261"/>
                  </a:lnTo>
                  <a:lnTo>
                    <a:pt x="4044" y="277"/>
                  </a:lnTo>
                  <a:lnTo>
                    <a:pt x="4049" y="294"/>
                  </a:lnTo>
                  <a:lnTo>
                    <a:pt x="4051" y="310"/>
                  </a:lnTo>
                  <a:lnTo>
                    <a:pt x="4054" y="326"/>
                  </a:lnTo>
                  <a:lnTo>
                    <a:pt x="3701" y="371"/>
                  </a:lnTo>
                  <a:lnTo>
                    <a:pt x="3689" y="381"/>
                  </a:lnTo>
                  <a:lnTo>
                    <a:pt x="3686" y="390"/>
                  </a:lnTo>
                  <a:lnTo>
                    <a:pt x="3694" y="398"/>
                  </a:lnTo>
                  <a:lnTo>
                    <a:pt x="3703" y="406"/>
                  </a:lnTo>
                  <a:lnTo>
                    <a:pt x="3718" y="413"/>
                  </a:lnTo>
                  <a:lnTo>
                    <a:pt x="3735" y="420"/>
                  </a:lnTo>
                  <a:lnTo>
                    <a:pt x="3752" y="427"/>
                  </a:lnTo>
                  <a:lnTo>
                    <a:pt x="3770" y="435"/>
                  </a:lnTo>
                  <a:lnTo>
                    <a:pt x="3782" y="443"/>
                  </a:lnTo>
                  <a:lnTo>
                    <a:pt x="3789" y="453"/>
                  </a:lnTo>
                  <a:lnTo>
                    <a:pt x="3797" y="468"/>
                  </a:lnTo>
                  <a:lnTo>
                    <a:pt x="3799" y="484"/>
                  </a:lnTo>
                  <a:lnTo>
                    <a:pt x="3797" y="499"/>
                  </a:lnTo>
                  <a:lnTo>
                    <a:pt x="3794" y="514"/>
                  </a:lnTo>
                  <a:lnTo>
                    <a:pt x="3787" y="528"/>
                  </a:lnTo>
                  <a:lnTo>
                    <a:pt x="3777" y="542"/>
                  </a:lnTo>
                  <a:lnTo>
                    <a:pt x="3767" y="556"/>
                  </a:lnTo>
                  <a:lnTo>
                    <a:pt x="3755" y="570"/>
                  </a:lnTo>
                  <a:lnTo>
                    <a:pt x="3740" y="582"/>
                  </a:lnTo>
                  <a:lnTo>
                    <a:pt x="3725" y="594"/>
                  </a:lnTo>
                  <a:lnTo>
                    <a:pt x="3713" y="603"/>
                  </a:lnTo>
                  <a:lnTo>
                    <a:pt x="3699" y="610"/>
                  </a:lnTo>
                  <a:lnTo>
                    <a:pt x="3679" y="614"/>
                  </a:lnTo>
                  <a:lnTo>
                    <a:pt x="3659" y="619"/>
                  </a:lnTo>
                  <a:lnTo>
                    <a:pt x="3640" y="623"/>
                  </a:lnTo>
                  <a:lnTo>
                    <a:pt x="3620" y="628"/>
                  </a:lnTo>
                  <a:lnTo>
                    <a:pt x="3603" y="634"/>
                  </a:lnTo>
                  <a:lnTo>
                    <a:pt x="3591" y="642"/>
                  </a:lnTo>
                  <a:lnTo>
                    <a:pt x="3581" y="651"/>
                  </a:lnTo>
                  <a:lnTo>
                    <a:pt x="3576" y="663"/>
                  </a:lnTo>
                  <a:lnTo>
                    <a:pt x="3576" y="676"/>
                  </a:lnTo>
                  <a:lnTo>
                    <a:pt x="3574" y="688"/>
                  </a:lnTo>
                  <a:lnTo>
                    <a:pt x="3569" y="701"/>
                  </a:lnTo>
                  <a:lnTo>
                    <a:pt x="3564" y="714"/>
                  </a:lnTo>
                  <a:lnTo>
                    <a:pt x="3556" y="726"/>
                  </a:lnTo>
                  <a:lnTo>
                    <a:pt x="3547" y="739"/>
                  </a:lnTo>
                  <a:lnTo>
                    <a:pt x="3537" y="752"/>
                  </a:lnTo>
                  <a:lnTo>
                    <a:pt x="3529" y="765"/>
                  </a:lnTo>
                  <a:lnTo>
                    <a:pt x="3520" y="778"/>
                  </a:lnTo>
                  <a:lnTo>
                    <a:pt x="3512" y="790"/>
                  </a:lnTo>
                  <a:lnTo>
                    <a:pt x="3542" y="790"/>
                  </a:lnTo>
                  <a:lnTo>
                    <a:pt x="3574" y="789"/>
                  </a:lnTo>
                  <a:lnTo>
                    <a:pt x="3603" y="787"/>
                  </a:lnTo>
                  <a:lnTo>
                    <a:pt x="3635" y="783"/>
                  </a:lnTo>
                  <a:lnTo>
                    <a:pt x="3667" y="781"/>
                  </a:lnTo>
                  <a:lnTo>
                    <a:pt x="3699" y="779"/>
                  </a:lnTo>
                  <a:lnTo>
                    <a:pt x="3730" y="779"/>
                  </a:lnTo>
                  <a:lnTo>
                    <a:pt x="3760" y="779"/>
                  </a:lnTo>
                  <a:lnTo>
                    <a:pt x="3792" y="782"/>
                  </a:lnTo>
                  <a:lnTo>
                    <a:pt x="3821" y="787"/>
                  </a:lnTo>
                  <a:lnTo>
                    <a:pt x="3833" y="807"/>
                  </a:lnTo>
                  <a:lnTo>
                    <a:pt x="3838" y="827"/>
                  </a:lnTo>
                  <a:lnTo>
                    <a:pt x="3841" y="846"/>
                  </a:lnTo>
                  <a:lnTo>
                    <a:pt x="3838" y="866"/>
                  </a:lnTo>
                  <a:lnTo>
                    <a:pt x="3833" y="885"/>
                  </a:lnTo>
                  <a:lnTo>
                    <a:pt x="3828" y="904"/>
                  </a:lnTo>
                  <a:lnTo>
                    <a:pt x="3821" y="925"/>
                  </a:lnTo>
                  <a:lnTo>
                    <a:pt x="3814" y="944"/>
                  </a:lnTo>
                  <a:lnTo>
                    <a:pt x="3809" y="964"/>
                  </a:lnTo>
                  <a:lnTo>
                    <a:pt x="3806" y="984"/>
                  </a:lnTo>
                  <a:lnTo>
                    <a:pt x="3831" y="990"/>
                  </a:lnTo>
                  <a:lnTo>
                    <a:pt x="3855" y="996"/>
                  </a:lnTo>
                  <a:lnTo>
                    <a:pt x="3882" y="999"/>
                  </a:lnTo>
                  <a:lnTo>
                    <a:pt x="3912" y="1002"/>
                  </a:lnTo>
                  <a:lnTo>
                    <a:pt x="3944" y="1003"/>
                  </a:lnTo>
                  <a:lnTo>
                    <a:pt x="3973" y="1004"/>
                  </a:lnTo>
                  <a:lnTo>
                    <a:pt x="4005" y="1005"/>
                  </a:lnTo>
                  <a:lnTo>
                    <a:pt x="4034" y="1005"/>
                  </a:lnTo>
                  <a:lnTo>
                    <a:pt x="4061" y="1006"/>
                  </a:lnTo>
                  <a:lnTo>
                    <a:pt x="4086" y="1008"/>
                  </a:lnTo>
                  <a:lnTo>
                    <a:pt x="4086" y="1010"/>
                  </a:lnTo>
                  <a:lnTo>
                    <a:pt x="4086" y="1012"/>
                  </a:lnTo>
                  <a:lnTo>
                    <a:pt x="4088" y="1013"/>
                  </a:lnTo>
                  <a:lnTo>
                    <a:pt x="4088" y="1014"/>
                  </a:lnTo>
                  <a:lnTo>
                    <a:pt x="4088" y="1015"/>
                  </a:lnTo>
                  <a:lnTo>
                    <a:pt x="4088" y="1016"/>
                  </a:lnTo>
                  <a:lnTo>
                    <a:pt x="4091" y="1018"/>
                  </a:lnTo>
                  <a:lnTo>
                    <a:pt x="4093" y="1019"/>
                  </a:lnTo>
                  <a:lnTo>
                    <a:pt x="4096" y="1020"/>
                  </a:lnTo>
                  <a:lnTo>
                    <a:pt x="4098" y="1020"/>
                  </a:lnTo>
                  <a:lnTo>
                    <a:pt x="4115" y="1013"/>
                  </a:lnTo>
                  <a:lnTo>
                    <a:pt x="4132" y="1007"/>
                  </a:lnTo>
                  <a:lnTo>
                    <a:pt x="4152" y="1002"/>
                  </a:lnTo>
                  <a:lnTo>
                    <a:pt x="4172" y="997"/>
                  </a:lnTo>
                  <a:lnTo>
                    <a:pt x="4191" y="994"/>
                  </a:lnTo>
                  <a:lnTo>
                    <a:pt x="4213" y="990"/>
                  </a:lnTo>
                  <a:lnTo>
                    <a:pt x="4235" y="987"/>
                  </a:lnTo>
                  <a:lnTo>
                    <a:pt x="4255" y="984"/>
                  </a:lnTo>
                  <a:lnTo>
                    <a:pt x="4277" y="982"/>
                  </a:lnTo>
                  <a:lnTo>
                    <a:pt x="4299" y="979"/>
                  </a:lnTo>
                  <a:lnTo>
                    <a:pt x="4333" y="987"/>
                  </a:lnTo>
                  <a:lnTo>
                    <a:pt x="4360" y="997"/>
                  </a:lnTo>
                  <a:lnTo>
                    <a:pt x="4382" y="1008"/>
                  </a:lnTo>
                  <a:lnTo>
                    <a:pt x="4402" y="1022"/>
                  </a:lnTo>
                  <a:lnTo>
                    <a:pt x="4414" y="1037"/>
                  </a:lnTo>
                  <a:lnTo>
                    <a:pt x="4426" y="1052"/>
                  </a:lnTo>
                  <a:lnTo>
                    <a:pt x="4436" y="1068"/>
                  </a:lnTo>
                  <a:lnTo>
                    <a:pt x="4446" y="1085"/>
                  </a:lnTo>
                  <a:lnTo>
                    <a:pt x="4456" y="1101"/>
                  </a:lnTo>
                  <a:lnTo>
                    <a:pt x="4468" y="1116"/>
                  </a:lnTo>
                  <a:lnTo>
                    <a:pt x="5351" y="1119"/>
                  </a:lnTo>
                  <a:lnTo>
                    <a:pt x="5351" y="1452"/>
                  </a:lnTo>
                  <a:lnTo>
                    <a:pt x="5387" y="1466"/>
                  </a:lnTo>
                  <a:lnTo>
                    <a:pt x="5424" y="1478"/>
                  </a:lnTo>
                  <a:lnTo>
                    <a:pt x="5463" y="1492"/>
                  </a:lnTo>
                  <a:lnTo>
                    <a:pt x="5503" y="1504"/>
                  </a:lnTo>
                  <a:lnTo>
                    <a:pt x="5542" y="1517"/>
                  </a:lnTo>
                  <a:lnTo>
                    <a:pt x="5578" y="1531"/>
                  </a:lnTo>
                  <a:lnTo>
                    <a:pt x="5610" y="1547"/>
                  </a:lnTo>
                  <a:lnTo>
                    <a:pt x="5642" y="1563"/>
                  </a:lnTo>
                  <a:lnTo>
                    <a:pt x="5667" y="1581"/>
                  </a:lnTo>
                  <a:lnTo>
                    <a:pt x="5686" y="1602"/>
                  </a:lnTo>
                  <a:lnTo>
                    <a:pt x="5706" y="1648"/>
                  </a:lnTo>
                  <a:lnTo>
                    <a:pt x="5713" y="1695"/>
                  </a:lnTo>
                  <a:lnTo>
                    <a:pt x="5708" y="1742"/>
                  </a:lnTo>
                  <a:lnTo>
                    <a:pt x="5694" y="1788"/>
                  </a:lnTo>
                  <a:lnTo>
                    <a:pt x="5669" y="1834"/>
                  </a:lnTo>
                  <a:lnTo>
                    <a:pt x="5637" y="1877"/>
                  </a:lnTo>
                  <a:lnTo>
                    <a:pt x="5603" y="1922"/>
                  </a:lnTo>
                  <a:lnTo>
                    <a:pt x="5561" y="1964"/>
                  </a:lnTo>
                  <a:lnTo>
                    <a:pt x="5517" y="2005"/>
                  </a:lnTo>
                  <a:lnTo>
                    <a:pt x="5473" y="2045"/>
                  </a:lnTo>
                  <a:lnTo>
                    <a:pt x="5458" y="2052"/>
                  </a:lnTo>
                  <a:lnTo>
                    <a:pt x="5446" y="2059"/>
                  </a:lnTo>
                  <a:lnTo>
                    <a:pt x="5431" y="2066"/>
                  </a:lnTo>
                  <a:lnTo>
                    <a:pt x="5417" y="2071"/>
                  </a:lnTo>
                  <a:lnTo>
                    <a:pt x="5402" y="2077"/>
                  </a:lnTo>
                  <a:lnTo>
                    <a:pt x="5390" y="2083"/>
                  </a:lnTo>
                  <a:lnTo>
                    <a:pt x="5375" y="2088"/>
                  </a:lnTo>
                  <a:lnTo>
                    <a:pt x="5360" y="2094"/>
                  </a:lnTo>
                  <a:lnTo>
                    <a:pt x="5346" y="2101"/>
                  </a:lnTo>
                  <a:lnTo>
                    <a:pt x="5333" y="2107"/>
                  </a:lnTo>
                  <a:lnTo>
                    <a:pt x="5314" y="2654"/>
                  </a:lnTo>
                  <a:lnTo>
                    <a:pt x="5321" y="2666"/>
                  </a:lnTo>
                  <a:lnTo>
                    <a:pt x="5324" y="2677"/>
                  </a:lnTo>
                  <a:lnTo>
                    <a:pt x="5324" y="2688"/>
                  </a:lnTo>
                  <a:lnTo>
                    <a:pt x="5321" y="2700"/>
                  </a:lnTo>
                  <a:lnTo>
                    <a:pt x="5319" y="2711"/>
                  </a:lnTo>
                  <a:lnTo>
                    <a:pt x="5316" y="2723"/>
                  </a:lnTo>
                  <a:lnTo>
                    <a:pt x="5314" y="2733"/>
                  </a:lnTo>
                  <a:lnTo>
                    <a:pt x="5311" y="2744"/>
                  </a:lnTo>
                  <a:lnTo>
                    <a:pt x="5311" y="2755"/>
                  </a:lnTo>
                  <a:lnTo>
                    <a:pt x="5314" y="2765"/>
                  </a:lnTo>
                  <a:lnTo>
                    <a:pt x="5297" y="3818"/>
                  </a:lnTo>
                  <a:lnTo>
                    <a:pt x="5179" y="3818"/>
                  </a:lnTo>
                  <a:lnTo>
                    <a:pt x="5059" y="3818"/>
                  </a:lnTo>
                  <a:lnTo>
                    <a:pt x="4939" y="3818"/>
                  </a:lnTo>
                  <a:lnTo>
                    <a:pt x="4819" y="3818"/>
                  </a:lnTo>
                  <a:lnTo>
                    <a:pt x="4699" y="3818"/>
                  </a:lnTo>
                  <a:lnTo>
                    <a:pt x="4581" y="3818"/>
                  </a:lnTo>
                  <a:lnTo>
                    <a:pt x="4463" y="3818"/>
                  </a:lnTo>
                  <a:lnTo>
                    <a:pt x="4353" y="3818"/>
                  </a:lnTo>
                  <a:lnTo>
                    <a:pt x="4245" y="3818"/>
                  </a:lnTo>
                  <a:lnTo>
                    <a:pt x="4142" y="3818"/>
                  </a:lnTo>
                  <a:lnTo>
                    <a:pt x="4105" y="3847"/>
                  </a:lnTo>
                  <a:lnTo>
                    <a:pt x="4154" y="3859"/>
                  </a:lnTo>
                  <a:lnTo>
                    <a:pt x="4206" y="3868"/>
                  </a:lnTo>
                  <a:lnTo>
                    <a:pt x="4260" y="3877"/>
                  </a:lnTo>
                  <a:lnTo>
                    <a:pt x="4311" y="3886"/>
                  </a:lnTo>
                  <a:lnTo>
                    <a:pt x="4363" y="3895"/>
                  </a:lnTo>
                  <a:lnTo>
                    <a:pt x="4409" y="3907"/>
                  </a:lnTo>
                  <a:lnTo>
                    <a:pt x="4453" y="3920"/>
                  </a:lnTo>
                  <a:lnTo>
                    <a:pt x="4490" y="3936"/>
                  </a:lnTo>
                  <a:lnTo>
                    <a:pt x="4522" y="3957"/>
                  </a:lnTo>
                  <a:lnTo>
                    <a:pt x="4547" y="3982"/>
                  </a:lnTo>
                  <a:lnTo>
                    <a:pt x="4554" y="4005"/>
                  </a:lnTo>
                  <a:lnTo>
                    <a:pt x="4556" y="4028"/>
                  </a:lnTo>
                  <a:lnTo>
                    <a:pt x="4556" y="4051"/>
                  </a:lnTo>
                  <a:lnTo>
                    <a:pt x="4554" y="4074"/>
                  </a:lnTo>
                  <a:lnTo>
                    <a:pt x="4549" y="4098"/>
                  </a:lnTo>
                  <a:lnTo>
                    <a:pt x="4542" y="4120"/>
                  </a:lnTo>
                  <a:lnTo>
                    <a:pt x="4537" y="4143"/>
                  </a:lnTo>
                  <a:lnTo>
                    <a:pt x="4529" y="4165"/>
                  </a:lnTo>
                  <a:lnTo>
                    <a:pt x="4525" y="4188"/>
                  </a:lnTo>
                  <a:lnTo>
                    <a:pt x="4520" y="4208"/>
                  </a:lnTo>
                  <a:lnTo>
                    <a:pt x="4456" y="4242"/>
                  </a:lnTo>
                  <a:lnTo>
                    <a:pt x="4385" y="4267"/>
                  </a:lnTo>
                  <a:lnTo>
                    <a:pt x="4306" y="4284"/>
                  </a:lnTo>
                  <a:lnTo>
                    <a:pt x="4225" y="4296"/>
                  </a:lnTo>
                  <a:lnTo>
                    <a:pt x="4140" y="4302"/>
                  </a:lnTo>
                  <a:lnTo>
                    <a:pt x="4051" y="4304"/>
                  </a:lnTo>
                  <a:lnTo>
                    <a:pt x="3961" y="4303"/>
                  </a:lnTo>
                  <a:lnTo>
                    <a:pt x="3870" y="4300"/>
                  </a:lnTo>
                  <a:lnTo>
                    <a:pt x="3779" y="4294"/>
                  </a:lnTo>
                  <a:lnTo>
                    <a:pt x="3689" y="4287"/>
                  </a:lnTo>
                  <a:lnTo>
                    <a:pt x="3647" y="4278"/>
                  </a:lnTo>
                  <a:lnTo>
                    <a:pt x="3600" y="4269"/>
                  </a:lnTo>
                  <a:lnTo>
                    <a:pt x="3551" y="4260"/>
                  </a:lnTo>
                  <a:lnTo>
                    <a:pt x="3500" y="4248"/>
                  </a:lnTo>
                  <a:lnTo>
                    <a:pt x="3451" y="4237"/>
                  </a:lnTo>
                  <a:lnTo>
                    <a:pt x="3407" y="4223"/>
                  </a:lnTo>
                  <a:lnTo>
                    <a:pt x="3368" y="4207"/>
                  </a:lnTo>
                  <a:lnTo>
                    <a:pt x="3338" y="4189"/>
                  </a:lnTo>
                  <a:lnTo>
                    <a:pt x="3319" y="4166"/>
                  </a:lnTo>
                  <a:lnTo>
                    <a:pt x="3311" y="4140"/>
                  </a:lnTo>
                  <a:lnTo>
                    <a:pt x="3272" y="4125"/>
                  </a:lnTo>
                  <a:lnTo>
                    <a:pt x="3233" y="4109"/>
                  </a:lnTo>
                  <a:lnTo>
                    <a:pt x="3194" y="4093"/>
                  </a:lnTo>
                  <a:lnTo>
                    <a:pt x="3157" y="4076"/>
                  </a:lnTo>
                  <a:lnTo>
                    <a:pt x="3123" y="4058"/>
                  </a:lnTo>
                  <a:lnTo>
                    <a:pt x="3091" y="4039"/>
                  </a:lnTo>
                  <a:lnTo>
                    <a:pt x="3059" y="4020"/>
                  </a:lnTo>
                  <a:lnTo>
                    <a:pt x="3029" y="3999"/>
                  </a:lnTo>
                  <a:lnTo>
                    <a:pt x="3005" y="3978"/>
                  </a:lnTo>
                  <a:lnTo>
                    <a:pt x="2983" y="3955"/>
                  </a:lnTo>
                  <a:lnTo>
                    <a:pt x="2990" y="3942"/>
                  </a:lnTo>
                  <a:lnTo>
                    <a:pt x="2995" y="3928"/>
                  </a:lnTo>
                  <a:lnTo>
                    <a:pt x="3000" y="3916"/>
                  </a:lnTo>
                  <a:lnTo>
                    <a:pt x="3005" y="3902"/>
                  </a:lnTo>
                  <a:lnTo>
                    <a:pt x="3012" y="3888"/>
                  </a:lnTo>
                  <a:lnTo>
                    <a:pt x="3017" y="3876"/>
                  </a:lnTo>
                  <a:lnTo>
                    <a:pt x="3022" y="3863"/>
                  </a:lnTo>
                  <a:lnTo>
                    <a:pt x="3027" y="3851"/>
                  </a:lnTo>
                  <a:lnTo>
                    <a:pt x="3034" y="3838"/>
                  </a:lnTo>
                  <a:lnTo>
                    <a:pt x="3039" y="3827"/>
                  </a:lnTo>
                  <a:lnTo>
                    <a:pt x="3005" y="3819"/>
                  </a:lnTo>
                  <a:lnTo>
                    <a:pt x="2971" y="3813"/>
                  </a:lnTo>
                  <a:lnTo>
                    <a:pt x="2936" y="3812"/>
                  </a:lnTo>
                  <a:lnTo>
                    <a:pt x="2902" y="3812"/>
                  </a:lnTo>
                  <a:lnTo>
                    <a:pt x="2865" y="3813"/>
                  </a:lnTo>
                  <a:lnTo>
                    <a:pt x="2828" y="3814"/>
                  </a:lnTo>
                  <a:lnTo>
                    <a:pt x="2789" y="3815"/>
                  </a:lnTo>
                  <a:lnTo>
                    <a:pt x="2750" y="3816"/>
                  </a:lnTo>
                  <a:lnTo>
                    <a:pt x="2706" y="3815"/>
                  </a:lnTo>
                  <a:lnTo>
                    <a:pt x="2659" y="3811"/>
                  </a:lnTo>
                  <a:lnTo>
                    <a:pt x="2647" y="3818"/>
                  </a:lnTo>
                  <a:lnTo>
                    <a:pt x="2640" y="3824"/>
                  </a:lnTo>
                  <a:lnTo>
                    <a:pt x="2635" y="3834"/>
                  </a:lnTo>
                  <a:lnTo>
                    <a:pt x="2632" y="3843"/>
                  </a:lnTo>
                  <a:lnTo>
                    <a:pt x="2632" y="3852"/>
                  </a:lnTo>
                  <a:lnTo>
                    <a:pt x="2632" y="3861"/>
                  </a:lnTo>
                  <a:lnTo>
                    <a:pt x="2632" y="3870"/>
                  </a:lnTo>
                  <a:lnTo>
                    <a:pt x="2632" y="3879"/>
                  </a:lnTo>
                  <a:lnTo>
                    <a:pt x="2630" y="3886"/>
                  </a:lnTo>
                  <a:lnTo>
                    <a:pt x="2623" y="3893"/>
                  </a:lnTo>
                  <a:lnTo>
                    <a:pt x="2615" y="3920"/>
                  </a:lnTo>
                  <a:lnTo>
                    <a:pt x="2608" y="3947"/>
                  </a:lnTo>
                  <a:lnTo>
                    <a:pt x="2598" y="3974"/>
                  </a:lnTo>
                  <a:lnTo>
                    <a:pt x="2591" y="4003"/>
                  </a:lnTo>
                  <a:lnTo>
                    <a:pt x="2578" y="4030"/>
                  </a:lnTo>
                  <a:lnTo>
                    <a:pt x="2566" y="4058"/>
                  </a:lnTo>
                  <a:lnTo>
                    <a:pt x="2554" y="4084"/>
                  </a:lnTo>
                  <a:lnTo>
                    <a:pt x="2537" y="4110"/>
                  </a:lnTo>
                  <a:lnTo>
                    <a:pt x="2520" y="4136"/>
                  </a:lnTo>
                  <a:lnTo>
                    <a:pt x="2497" y="4160"/>
                  </a:lnTo>
                  <a:lnTo>
                    <a:pt x="2478" y="4184"/>
                  </a:lnTo>
                  <a:lnTo>
                    <a:pt x="2453" y="4206"/>
                  </a:lnTo>
                  <a:lnTo>
                    <a:pt x="2422" y="4228"/>
                  </a:lnTo>
                  <a:lnTo>
                    <a:pt x="2387" y="4248"/>
                  </a:lnTo>
                  <a:lnTo>
                    <a:pt x="2348" y="4267"/>
                  </a:lnTo>
                  <a:lnTo>
                    <a:pt x="2309" y="4283"/>
                  </a:lnTo>
                  <a:lnTo>
                    <a:pt x="2265" y="4296"/>
                  </a:lnTo>
                  <a:lnTo>
                    <a:pt x="2218" y="4308"/>
                  </a:lnTo>
                  <a:lnTo>
                    <a:pt x="2169" y="4316"/>
                  </a:lnTo>
                  <a:lnTo>
                    <a:pt x="2120" y="4320"/>
                  </a:lnTo>
                  <a:lnTo>
                    <a:pt x="2054" y="4319"/>
                  </a:lnTo>
                  <a:lnTo>
                    <a:pt x="1993" y="4312"/>
                  </a:lnTo>
                  <a:lnTo>
                    <a:pt x="1934" y="4303"/>
                  </a:lnTo>
                  <a:lnTo>
                    <a:pt x="1877" y="4290"/>
                  </a:lnTo>
                  <a:lnTo>
                    <a:pt x="1823" y="4274"/>
                  </a:lnTo>
                  <a:lnTo>
                    <a:pt x="1772" y="4255"/>
                  </a:lnTo>
                  <a:lnTo>
                    <a:pt x="1723" y="4236"/>
                  </a:lnTo>
                  <a:lnTo>
                    <a:pt x="1676" y="4215"/>
                  </a:lnTo>
                  <a:lnTo>
                    <a:pt x="1632" y="4194"/>
                  </a:lnTo>
                  <a:lnTo>
                    <a:pt x="1591" y="4173"/>
                  </a:lnTo>
                  <a:lnTo>
                    <a:pt x="1610" y="4143"/>
                  </a:lnTo>
                  <a:lnTo>
                    <a:pt x="1610" y="4119"/>
                  </a:lnTo>
                  <a:lnTo>
                    <a:pt x="1591" y="4100"/>
                  </a:lnTo>
                  <a:lnTo>
                    <a:pt x="1559" y="4083"/>
                  </a:lnTo>
                  <a:lnTo>
                    <a:pt x="1515" y="4069"/>
                  </a:lnTo>
                  <a:lnTo>
                    <a:pt x="1466" y="4056"/>
                  </a:lnTo>
                  <a:lnTo>
                    <a:pt x="1414" y="4044"/>
                  </a:lnTo>
                  <a:lnTo>
                    <a:pt x="1368" y="4032"/>
                  </a:lnTo>
                  <a:lnTo>
                    <a:pt x="1323" y="4019"/>
                  </a:lnTo>
                  <a:lnTo>
                    <a:pt x="1292" y="4003"/>
                  </a:lnTo>
                  <a:lnTo>
                    <a:pt x="1260" y="3987"/>
                  </a:lnTo>
                  <a:lnTo>
                    <a:pt x="1230" y="3971"/>
                  </a:lnTo>
                  <a:lnTo>
                    <a:pt x="1203" y="3952"/>
                  </a:lnTo>
                  <a:lnTo>
                    <a:pt x="1179" y="3934"/>
                  </a:lnTo>
                  <a:lnTo>
                    <a:pt x="1159" y="3915"/>
                  </a:lnTo>
                  <a:lnTo>
                    <a:pt x="1140" y="3895"/>
                  </a:lnTo>
                  <a:lnTo>
                    <a:pt x="1122" y="3875"/>
                  </a:lnTo>
                  <a:lnTo>
                    <a:pt x="1105" y="3855"/>
                  </a:lnTo>
                  <a:lnTo>
                    <a:pt x="1088" y="3835"/>
                  </a:lnTo>
                  <a:lnTo>
                    <a:pt x="1071" y="3814"/>
                  </a:lnTo>
                  <a:lnTo>
                    <a:pt x="1017" y="3803"/>
                  </a:lnTo>
                  <a:lnTo>
                    <a:pt x="348" y="3803"/>
                  </a:lnTo>
                  <a:lnTo>
                    <a:pt x="355" y="2144"/>
                  </a:lnTo>
                  <a:lnTo>
                    <a:pt x="319" y="2140"/>
                  </a:lnTo>
                  <a:lnTo>
                    <a:pt x="284" y="2133"/>
                  </a:lnTo>
                  <a:lnTo>
                    <a:pt x="250" y="2126"/>
                  </a:lnTo>
                  <a:lnTo>
                    <a:pt x="216" y="2118"/>
                  </a:lnTo>
                  <a:lnTo>
                    <a:pt x="184" y="2109"/>
                  </a:lnTo>
                  <a:lnTo>
                    <a:pt x="154" y="2099"/>
                  </a:lnTo>
                  <a:lnTo>
                    <a:pt x="127" y="2087"/>
                  </a:lnTo>
                  <a:lnTo>
                    <a:pt x="103" y="2074"/>
                  </a:lnTo>
                  <a:lnTo>
                    <a:pt x="81" y="2059"/>
                  </a:lnTo>
                  <a:lnTo>
                    <a:pt x="64" y="2042"/>
                  </a:lnTo>
                  <a:lnTo>
                    <a:pt x="46" y="1999"/>
                  </a:lnTo>
                  <a:lnTo>
                    <a:pt x="32" y="1955"/>
                  </a:lnTo>
                  <a:lnTo>
                    <a:pt x="15" y="1908"/>
                  </a:lnTo>
                  <a:lnTo>
                    <a:pt x="5" y="1861"/>
                  </a:lnTo>
                  <a:lnTo>
                    <a:pt x="0" y="1813"/>
                  </a:lnTo>
                  <a:lnTo>
                    <a:pt x="2" y="1766"/>
                  </a:lnTo>
                  <a:lnTo>
                    <a:pt x="17" y="1720"/>
                  </a:lnTo>
                  <a:lnTo>
                    <a:pt x="42" y="1677"/>
                  </a:lnTo>
                  <a:lnTo>
                    <a:pt x="81" y="1635"/>
                  </a:lnTo>
                  <a:lnTo>
                    <a:pt x="135" y="1596"/>
                  </a:lnTo>
                  <a:lnTo>
                    <a:pt x="348" y="1543"/>
                  </a:lnTo>
                  <a:lnTo>
                    <a:pt x="365" y="1116"/>
                  </a:lnTo>
                  <a:lnTo>
                    <a:pt x="421" y="1116"/>
                  </a:lnTo>
                  <a:lnTo>
                    <a:pt x="485" y="1116"/>
                  </a:lnTo>
                  <a:lnTo>
                    <a:pt x="556" y="1116"/>
                  </a:lnTo>
                  <a:lnTo>
                    <a:pt x="630" y="1116"/>
                  </a:lnTo>
                  <a:lnTo>
                    <a:pt x="701" y="1116"/>
                  </a:lnTo>
                  <a:lnTo>
                    <a:pt x="767" y="1116"/>
                  </a:lnTo>
                  <a:lnTo>
                    <a:pt x="823" y="1116"/>
                  </a:lnTo>
                  <a:lnTo>
                    <a:pt x="870" y="1116"/>
                  </a:lnTo>
                  <a:lnTo>
                    <a:pt x="899" y="1116"/>
                  </a:lnTo>
                  <a:lnTo>
                    <a:pt x="909" y="1116"/>
                  </a:lnTo>
                  <a:lnTo>
                    <a:pt x="1319" y="1111"/>
                  </a:lnTo>
                  <a:lnTo>
                    <a:pt x="1331" y="1100"/>
                  </a:lnTo>
                  <a:lnTo>
                    <a:pt x="1345" y="1086"/>
                  </a:lnTo>
                  <a:lnTo>
                    <a:pt x="1360" y="1074"/>
                  </a:lnTo>
                  <a:lnTo>
                    <a:pt x="1377" y="1060"/>
                  </a:lnTo>
                  <a:lnTo>
                    <a:pt x="1395" y="1046"/>
                  </a:lnTo>
                  <a:lnTo>
                    <a:pt x="1412" y="1035"/>
                  </a:lnTo>
                  <a:lnTo>
                    <a:pt x="1424" y="1024"/>
                  </a:lnTo>
                  <a:lnTo>
                    <a:pt x="1436" y="1016"/>
                  </a:lnTo>
                  <a:lnTo>
                    <a:pt x="1444" y="1011"/>
                  </a:lnTo>
                  <a:lnTo>
                    <a:pt x="1446" y="1008"/>
                  </a:lnTo>
                  <a:lnTo>
                    <a:pt x="1461" y="1003"/>
                  </a:lnTo>
                  <a:lnTo>
                    <a:pt x="1478" y="997"/>
                  </a:lnTo>
                  <a:lnTo>
                    <a:pt x="1497" y="992"/>
                  </a:lnTo>
                  <a:lnTo>
                    <a:pt x="1517" y="988"/>
                  </a:lnTo>
                  <a:lnTo>
                    <a:pt x="1539" y="986"/>
                  </a:lnTo>
                  <a:lnTo>
                    <a:pt x="1564" y="983"/>
                  </a:lnTo>
                  <a:lnTo>
                    <a:pt x="1586" y="983"/>
                  </a:lnTo>
                  <a:lnTo>
                    <a:pt x="1610" y="984"/>
                  </a:lnTo>
                  <a:lnTo>
                    <a:pt x="1632" y="988"/>
                  </a:lnTo>
                  <a:lnTo>
                    <a:pt x="1652" y="992"/>
                  </a:lnTo>
                  <a:lnTo>
                    <a:pt x="1664" y="999"/>
                  </a:lnTo>
                  <a:lnTo>
                    <a:pt x="1676" y="1003"/>
                  </a:lnTo>
                  <a:lnTo>
                    <a:pt x="1694" y="1005"/>
                  </a:lnTo>
                  <a:lnTo>
                    <a:pt x="1713" y="1005"/>
                  </a:lnTo>
                  <a:lnTo>
                    <a:pt x="1733" y="1004"/>
                  </a:lnTo>
                  <a:lnTo>
                    <a:pt x="1752" y="1002"/>
                  </a:lnTo>
                  <a:lnTo>
                    <a:pt x="1774" y="999"/>
                  </a:lnTo>
                  <a:lnTo>
                    <a:pt x="1794" y="997"/>
                  </a:lnTo>
                  <a:lnTo>
                    <a:pt x="1814" y="995"/>
                  </a:lnTo>
                  <a:lnTo>
                    <a:pt x="1828" y="992"/>
                  </a:lnTo>
                  <a:lnTo>
                    <a:pt x="1897" y="991"/>
                  </a:lnTo>
                  <a:lnTo>
                    <a:pt x="1941" y="982"/>
                  </a:lnTo>
                  <a:lnTo>
                    <a:pt x="1973" y="966"/>
                  </a:lnTo>
                  <a:lnTo>
                    <a:pt x="1990" y="944"/>
                  </a:lnTo>
                  <a:lnTo>
                    <a:pt x="2002" y="919"/>
                  </a:lnTo>
                  <a:lnTo>
                    <a:pt x="2010" y="893"/>
                  </a:lnTo>
                  <a:lnTo>
                    <a:pt x="2017" y="866"/>
                  </a:lnTo>
                  <a:lnTo>
                    <a:pt x="2032" y="840"/>
                  </a:lnTo>
                  <a:lnTo>
                    <a:pt x="2056" y="818"/>
                  </a:lnTo>
                  <a:lnTo>
                    <a:pt x="2093" y="799"/>
                  </a:lnTo>
                  <a:lnTo>
                    <a:pt x="2262" y="814"/>
                  </a:lnTo>
                  <a:lnTo>
                    <a:pt x="2267" y="806"/>
                  </a:lnTo>
                  <a:lnTo>
                    <a:pt x="2265" y="797"/>
                  </a:lnTo>
                  <a:lnTo>
                    <a:pt x="2262" y="790"/>
                  </a:lnTo>
                  <a:lnTo>
                    <a:pt x="2260" y="782"/>
                  </a:lnTo>
                  <a:lnTo>
                    <a:pt x="2255" y="775"/>
                  </a:lnTo>
                  <a:lnTo>
                    <a:pt x="2247" y="767"/>
                  </a:lnTo>
                  <a:lnTo>
                    <a:pt x="2243" y="759"/>
                  </a:lnTo>
                  <a:lnTo>
                    <a:pt x="2238" y="751"/>
                  </a:lnTo>
                  <a:lnTo>
                    <a:pt x="2235" y="742"/>
                  </a:lnTo>
                  <a:lnTo>
                    <a:pt x="2233" y="732"/>
                  </a:lnTo>
                  <a:lnTo>
                    <a:pt x="2213" y="730"/>
                  </a:lnTo>
                  <a:lnTo>
                    <a:pt x="2191" y="726"/>
                  </a:lnTo>
                  <a:lnTo>
                    <a:pt x="2172" y="723"/>
                  </a:lnTo>
                  <a:lnTo>
                    <a:pt x="2152" y="717"/>
                  </a:lnTo>
                  <a:lnTo>
                    <a:pt x="2132" y="711"/>
                  </a:lnTo>
                  <a:lnTo>
                    <a:pt x="2113" y="706"/>
                  </a:lnTo>
                  <a:lnTo>
                    <a:pt x="2098" y="698"/>
                  </a:lnTo>
                  <a:lnTo>
                    <a:pt x="2081" y="690"/>
                  </a:lnTo>
                  <a:lnTo>
                    <a:pt x="2069" y="680"/>
                  </a:lnTo>
                  <a:lnTo>
                    <a:pt x="2056" y="670"/>
                  </a:lnTo>
                  <a:lnTo>
                    <a:pt x="2051" y="663"/>
                  </a:lnTo>
                  <a:lnTo>
                    <a:pt x="2049" y="655"/>
                  </a:lnTo>
                  <a:lnTo>
                    <a:pt x="2049" y="647"/>
                  </a:lnTo>
                  <a:lnTo>
                    <a:pt x="2051" y="639"/>
                  </a:lnTo>
                  <a:lnTo>
                    <a:pt x="2054" y="631"/>
                  </a:lnTo>
                  <a:lnTo>
                    <a:pt x="2056" y="624"/>
                  </a:lnTo>
                  <a:lnTo>
                    <a:pt x="2054" y="618"/>
                  </a:lnTo>
                  <a:lnTo>
                    <a:pt x="2044" y="612"/>
                  </a:lnTo>
                  <a:lnTo>
                    <a:pt x="2029" y="608"/>
                  </a:lnTo>
                  <a:lnTo>
                    <a:pt x="2005" y="605"/>
                  </a:lnTo>
                  <a:lnTo>
                    <a:pt x="1997" y="602"/>
                  </a:lnTo>
                  <a:lnTo>
                    <a:pt x="1990" y="597"/>
                  </a:lnTo>
                  <a:lnTo>
                    <a:pt x="1985" y="592"/>
                  </a:lnTo>
                  <a:lnTo>
                    <a:pt x="1980" y="587"/>
                  </a:lnTo>
                  <a:lnTo>
                    <a:pt x="1975" y="581"/>
                  </a:lnTo>
                  <a:lnTo>
                    <a:pt x="1973" y="575"/>
                  </a:lnTo>
                  <a:lnTo>
                    <a:pt x="1968" y="570"/>
                  </a:lnTo>
                  <a:lnTo>
                    <a:pt x="1966" y="565"/>
                  </a:lnTo>
                  <a:lnTo>
                    <a:pt x="1963" y="559"/>
                  </a:lnTo>
                  <a:lnTo>
                    <a:pt x="1961" y="556"/>
                  </a:lnTo>
                  <a:lnTo>
                    <a:pt x="1941" y="554"/>
                  </a:lnTo>
                  <a:lnTo>
                    <a:pt x="1917" y="554"/>
                  </a:lnTo>
                  <a:lnTo>
                    <a:pt x="1895" y="555"/>
                  </a:lnTo>
                  <a:lnTo>
                    <a:pt x="1870" y="557"/>
                  </a:lnTo>
                  <a:lnTo>
                    <a:pt x="1846" y="559"/>
                  </a:lnTo>
                  <a:lnTo>
                    <a:pt x="1821" y="563"/>
                  </a:lnTo>
                  <a:lnTo>
                    <a:pt x="1794" y="565"/>
                  </a:lnTo>
                  <a:lnTo>
                    <a:pt x="1767" y="567"/>
                  </a:lnTo>
                  <a:lnTo>
                    <a:pt x="1743" y="568"/>
                  </a:lnTo>
                  <a:lnTo>
                    <a:pt x="1716" y="567"/>
                  </a:lnTo>
                  <a:lnTo>
                    <a:pt x="1635" y="416"/>
                  </a:lnTo>
                  <a:lnTo>
                    <a:pt x="1689" y="406"/>
                  </a:lnTo>
                  <a:lnTo>
                    <a:pt x="1740" y="396"/>
                  </a:lnTo>
                  <a:lnTo>
                    <a:pt x="1794" y="387"/>
                  </a:lnTo>
                  <a:lnTo>
                    <a:pt x="1850" y="376"/>
                  </a:lnTo>
                  <a:lnTo>
                    <a:pt x="1904" y="368"/>
                  </a:lnTo>
                  <a:lnTo>
                    <a:pt x="1958" y="359"/>
                  </a:lnTo>
                  <a:lnTo>
                    <a:pt x="2015" y="351"/>
                  </a:lnTo>
                  <a:lnTo>
                    <a:pt x="2071" y="343"/>
                  </a:lnTo>
                  <a:lnTo>
                    <a:pt x="2125" y="336"/>
                  </a:lnTo>
                  <a:lnTo>
                    <a:pt x="2181" y="330"/>
                  </a:lnTo>
                  <a:lnTo>
                    <a:pt x="2218" y="314"/>
                  </a:lnTo>
                  <a:lnTo>
                    <a:pt x="2145" y="100"/>
                  </a:lnTo>
                  <a:lnTo>
                    <a:pt x="2262" y="84"/>
                  </a:lnTo>
                  <a:lnTo>
                    <a:pt x="2380" y="69"/>
                  </a:lnTo>
                  <a:lnTo>
                    <a:pt x="2500" y="54"/>
                  </a:lnTo>
                  <a:lnTo>
                    <a:pt x="2620" y="42"/>
                  </a:lnTo>
                  <a:lnTo>
                    <a:pt x="2740" y="30"/>
                  </a:lnTo>
                  <a:lnTo>
                    <a:pt x="2863" y="20"/>
                  </a:lnTo>
                  <a:lnTo>
                    <a:pt x="2985" y="12"/>
                  </a:lnTo>
                  <a:lnTo>
                    <a:pt x="3108" y="6"/>
                  </a:lnTo>
                  <a:lnTo>
                    <a:pt x="3228" y="3"/>
                  </a:lnTo>
                  <a:lnTo>
                    <a:pt x="3348" y="2"/>
                  </a:lnTo>
                  <a:lnTo>
                    <a:pt x="3348" y="0"/>
                  </a:lnTo>
                  <a:close/>
                </a:path>
              </a:pathLst>
            </a:custGeom>
            <a:solidFill>
              <a:srgbClr val="0019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20508" name="Freeform 4">
              <a:extLst>
                <a:ext uri="{FF2B5EF4-FFF2-40B4-BE49-F238E27FC236}">
                  <a16:creationId xmlns:a16="http://schemas.microsoft.com/office/drawing/2014/main" id="{6E01C763-FD69-42AD-95C2-0258DC871CEE}"/>
                </a:ext>
              </a:extLst>
            </p:cNvPr>
            <p:cNvSpPr>
              <a:spLocks/>
            </p:cNvSpPr>
            <p:nvPr/>
          </p:nvSpPr>
          <p:spPr bwMode="auto">
            <a:xfrm>
              <a:off x="2380" y="83"/>
              <a:ext cx="890" cy="144"/>
            </a:xfrm>
            <a:custGeom>
              <a:avLst/>
              <a:gdLst>
                <a:gd name="T0" fmla="*/ 890 w 890"/>
                <a:gd name="T1" fmla="*/ 41 h 144"/>
                <a:gd name="T2" fmla="*/ 890 w 890"/>
                <a:gd name="T3" fmla="*/ 58 h 144"/>
                <a:gd name="T4" fmla="*/ 804 w 890"/>
                <a:gd name="T5" fmla="*/ 64 h 144"/>
                <a:gd name="T6" fmla="*/ 716 w 890"/>
                <a:gd name="T7" fmla="*/ 69 h 144"/>
                <a:gd name="T8" fmla="*/ 630 w 890"/>
                <a:gd name="T9" fmla="*/ 76 h 144"/>
                <a:gd name="T10" fmla="*/ 540 w 890"/>
                <a:gd name="T11" fmla="*/ 83 h 144"/>
                <a:gd name="T12" fmla="*/ 451 w 890"/>
                <a:gd name="T13" fmla="*/ 90 h 144"/>
                <a:gd name="T14" fmla="*/ 365 w 890"/>
                <a:gd name="T15" fmla="*/ 98 h 144"/>
                <a:gd name="T16" fmla="*/ 277 w 890"/>
                <a:gd name="T17" fmla="*/ 107 h 144"/>
                <a:gd name="T18" fmla="*/ 191 w 890"/>
                <a:gd name="T19" fmla="*/ 117 h 144"/>
                <a:gd name="T20" fmla="*/ 108 w 890"/>
                <a:gd name="T21" fmla="*/ 130 h 144"/>
                <a:gd name="T22" fmla="*/ 25 w 890"/>
                <a:gd name="T23" fmla="*/ 144 h 144"/>
                <a:gd name="T24" fmla="*/ 0 w 890"/>
                <a:gd name="T25" fmla="*/ 79 h 144"/>
                <a:gd name="T26" fmla="*/ 81 w 890"/>
                <a:gd name="T27" fmla="*/ 64 h 144"/>
                <a:gd name="T28" fmla="*/ 164 w 890"/>
                <a:gd name="T29" fmla="*/ 51 h 144"/>
                <a:gd name="T30" fmla="*/ 248 w 890"/>
                <a:gd name="T31" fmla="*/ 40 h 144"/>
                <a:gd name="T32" fmla="*/ 334 w 890"/>
                <a:gd name="T33" fmla="*/ 31 h 144"/>
                <a:gd name="T34" fmla="*/ 422 w 890"/>
                <a:gd name="T35" fmla="*/ 23 h 144"/>
                <a:gd name="T36" fmla="*/ 510 w 890"/>
                <a:gd name="T37" fmla="*/ 16 h 144"/>
                <a:gd name="T38" fmla="*/ 598 w 890"/>
                <a:gd name="T39" fmla="*/ 10 h 144"/>
                <a:gd name="T40" fmla="*/ 687 w 890"/>
                <a:gd name="T41" fmla="*/ 5 h 144"/>
                <a:gd name="T42" fmla="*/ 775 w 890"/>
                <a:gd name="T43" fmla="*/ 2 h 144"/>
                <a:gd name="T44" fmla="*/ 863 w 890"/>
                <a:gd name="T45" fmla="*/ 0 h 144"/>
                <a:gd name="T46" fmla="*/ 890 w 890"/>
                <a:gd name="T47" fmla="*/ 41 h 144"/>
                <a:gd name="T48" fmla="*/ 890 w 890"/>
                <a:gd name="T49" fmla="*/ 41 h 144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890"/>
                <a:gd name="T76" fmla="*/ 0 h 144"/>
                <a:gd name="T77" fmla="*/ 890 w 890"/>
                <a:gd name="T78" fmla="*/ 144 h 144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890" h="144">
                  <a:moveTo>
                    <a:pt x="890" y="41"/>
                  </a:moveTo>
                  <a:lnTo>
                    <a:pt x="890" y="58"/>
                  </a:lnTo>
                  <a:lnTo>
                    <a:pt x="804" y="64"/>
                  </a:lnTo>
                  <a:lnTo>
                    <a:pt x="716" y="69"/>
                  </a:lnTo>
                  <a:lnTo>
                    <a:pt x="630" y="76"/>
                  </a:lnTo>
                  <a:lnTo>
                    <a:pt x="540" y="83"/>
                  </a:lnTo>
                  <a:lnTo>
                    <a:pt x="451" y="90"/>
                  </a:lnTo>
                  <a:lnTo>
                    <a:pt x="365" y="98"/>
                  </a:lnTo>
                  <a:lnTo>
                    <a:pt x="277" y="107"/>
                  </a:lnTo>
                  <a:lnTo>
                    <a:pt x="191" y="117"/>
                  </a:lnTo>
                  <a:lnTo>
                    <a:pt x="108" y="130"/>
                  </a:lnTo>
                  <a:lnTo>
                    <a:pt x="25" y="144"/>
                  </a:lnTo>
                  <a:lnTo>
                    <a:pt x="0" y="79"/>
                  </a:lnTo>
                  <a:lnTo>
                    <a:pt x="81" y="64"/>
                  </a:lnTo>
                  <a:lnTo>
                    <a:pt x="164" y="51"/>
                  </a:lnTo>
                  <a:lnTo>
                    <a:pt x="248" y="40"/>
                  </a:lnTo>
                  <a:lnTo>
                    <a:pt x="334" y="31"/>
                  </a:lnTo>
                  <a:lnTo>
                    <a:pt x="422" y="23"/>
                  </a:lnTo>
                  <a:lnTo>
                    <a:pt x="510" y="16"/>
                  </a:lnTo>
                  <a:lnTo>
                    <a:pt x="598" y="10"/>
                  </a:lnTo>
                  <a:lnTo>
                    <a:pt x="687" y="5"/>
                  </a:lnTo>
                  <a:lnTo>
                    <a:pt x="775" y="2"/>
                  </a:lnTo>
                  <a:lnTo>
                    <a:pt x="863" y="0"/>
                  </a:lnTo>
                  <a:lnTo>
                    <a:pt x="890" y="41"/>
                  </a:lnTo>
                  <a:close/>
                </a:path>
              </a:pathLst>
            </a:custGeom>
            <a:solidFill>
              <a:srgbClr val="FFB3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20509" name="Freeform 5">
              <a:extLst>
                <a:ext uri="{FF2B5EF4-FFF2-40B4-BE49-F238E27FC236}">
                  <a16:creationId xmlns:a16="http://schemas.microsoft.com/office/drawing/2014/main" id="{A470E24C-2B91-4E82-BDB3-3EDC10C1C2FB}"/>
                </a:ext>
              </a:extLst>
            </p:cNvPr>
            <p:cNvSpPr>
              <a:spLocks/>
            </p:cNvSpPr>
            <p:nvPr/>
          </p:nvSpPr>
          <p:spPr bwMode="auto">
            <a:xfrm>
              <a:off x="2412" y="162"/>
              <a:ext cx="875" cy="114"/>
            </a:xfrm>
            <a:custGeom>
              <a:avLst/>
              <a:gdLst>
                <a:gd name="T0" fmla="*/ 875 w 875"/>
                <a:gd name="T1" fmla="*/ 20 h 114"/>
                <a:gd name="T2" fmla="*/ 858 w 875"/>
                <a:gd name="T3" fmla="*/ 24 h 114"/>
                <a:gd name="T4" fmla="*/ 838 w 875"/>
                <a:gd name="T5" fmla="*/ 26 h 114"/>
                <a:gd name="T6" fmla="*/ 816 w 875"/>
                <a:gd name="T7" fmla="*/ 28 h 114"/>
                <a:gd name="T8" fmla="*/ 794 w 875"/>
                <a:gd name="T9" fmla="*/ 29 h 114"/>
                <a:gd name="T10" fmla="*/ 770 w 875"/>
                <a:gd name="T11" fmla="*/ 30 h 114"/>
                <a:gd name="T12" fmla="*/ 745 w 875"/>
                <a:gd name="T13" fmla="*/ 32 h 114"/>
                <a:gd name="T14" fmla="*/ 723 w 875"/>
                <a:gd name="T15" fmla="*/ 33 h 114"/>
                <a:gd name="T16" fmla="*/ 699 w 875"/>
                <a:gd name="T17" fmla="*/ 35 h 114"/>
                <a:gd name="T18" fmla="*/ 677 w 875"/>
                <a:gd name="T19" fmla="*/ 37 h 114"/>
                <a:gd name="T20" fmla="*/ 655 w 875"/>
                <a:gd name="T21" fmla="*/ 41 h 114"/>
                <a:gd name="T22" fmla="*/ 588 w 875"/>
                <a:gd name="T23" fmla="*/ 46 h 114"/>
                <a:gd name="T24" fmla="*/ 522 w 875"/>
                <a:gd name="T25" fmla="*/ 52 h 114"/>
                <a:gd name="T26" fmla="*/ 456 w 875"/>
                <a:gd name="T27" fmla="*/ 58 h 114"/>
                <a:gd name="T28" fmla="*/ 392 w 875"/>
                <a:gd name="T29" fmla="*/ 65 h 114"/>
                <a:gd name="T30" fmla="*/ 329 w 875"/>
                <a:gd name="T31" fmla="*/ 72 h 114"/>
                <a:gd name="T32" fmla="*/ 265 w 875"/>
                <a:gd name="T33" fmla="*/ 78 h 114"/>
                <a:gd name="T34" fmla="*/ 204 w 875"/>
                <a:gd name="T35" fmla="*/ 86 h 114"/>
                <a:gd name="T36" fmla="*/ 142 w 875"/>
                <a:gd name="T37" fmla="*/ 96 h 114"/>
                <a:gd name="T38" fmla="*/ 81 w 875"/>
                <a:gd name="T39" fmla="*/ 105 h 114"/>
                <a:gd name="T40" fmla="*/ 20 w 875"/>
                <a:gd name="T41" fmla="*/ 114 h 114"/>
                <a:gd name="T42" fmla="*/ 0 w 875"/>
                <a:gd name="T43" fmla="*/ 85 h 114"/>
                <a:gd name="T44" fmla="*/ 79 w 875"/>
                <a:gd name="T45" fmla="*/ 69 h 114"/>
                <a:gd name="T46" fmla="*/ 162 w 875"/>
                <a:gd name="T47" fmla="*/ 56 h 114"/>
                <a:gd name="T48" fmla="*/ 245 w 875"/>
                <a:gd name="T49" fmla="*/ 44 h 114"/>
                <a:gd name="T50" fmla="*/ 333 w 875"/>
                <a:gd name="T51" fmla="*/ 34 h 114"/>
                <a:gd name="T52" fmla="*/ 422 w 875"/>
                <a:gd name="T53" fmla="*/ 25 h 114"/>
                <a:gd name="T54" fmla="*/ 512 w 875"/>
                <a:gd name="T55" fmla="*/ 18 h 114"/>
                <a:gd name="T56" fmla="*/ 603 w 875"/>
                <a:gd name="T57" fmla="*/ 11 h 114"/>
                <a:gd name="T58" fmla="*/ 694 w 875"/>
                <a:gd name="T59" fmla="*/ 6 h 114"/>
                <a:gd name="T60" fmla="*/ 782 w 875"/>
                <a:gd name="T61" fmla="*/ 3 h 114"/>
                <a:gd name="T62" fmla="*/ 868 w 875"/>
                <a:gd name="T63" fmla="*/ 0 h 114"/>
                <a:gd name="T64" fmla="*/ 875 w 875"/>
                <a:gd name="T65" fmla="*/ 20 h 114"/>
                <a:gd name="T66" fmla="*/ 875 w 875"/>
                <a:gd name="T67" fmla="*/ 20 h 114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875"/>
                <a:gd name="T103" fmla="*/ 0 h 114"/>
                <a:gd name="T104" fmla="*/ 875 w 875"/>
                <a:gd name="T105" fmla="*/ 114 h 114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875" h="114">
                  <a:moveTo>
                    <a:pt x="875" y="20"/>
                  </a:moveTo>
                  <a:lnTo>
                    <a:pt x="858" y="24"/>
                  </a:lnTo>
                  <a:lnTo>
                    <a:pt x="838" y="26"/>
                  </a:lnTo>
                  <a:lnTo>
                    <a:pt x="816" y="28"/>
                  </a:lnTo>
                  <a:lnTo>
                    <a:pt x="794" y="29"/>
                  </a:lnTo>
                  <a:lnTo>
                    <a:pt x="770" y="30"/>
                  </a:lnTo>
                  <a:lnTo>
                    <a:pt x="745" y="32"/>
                  </a:lnTo>
                  <a:lnTo>
                    <a:pt x="723" y="33"/>
                  </a:lnTo>
                  <a:lnTo>
                    <a:pt x="699" y="35"/>
                  </a:lnTo>
                  <a:lnTo>
                    <a:pt x="677" y="37"/>
                  </a:lnTo>
                  <a:lnTo>
                    <a:pt x="655" y="41"/>
                  </a:lnTo>
                  <a:lnTo>
                    <a:pt x="588" y="46"/>
                  </a:lnTo>
                  <a:lnTo>
                    <a:pt x="522" y="52"/>
                  </a:lnTo>
                  <a:lnTo>
                    <a:pt x="456" y="58"/>
                  </a:lnTo>
                  <a:lnTo>
                    <a:pt x="392" y="65"/>
                  </a:lnTo>
                  <a:lnTo>
                    <a:pt x="329" y="72"/>
                  </a:lnTo>
                  <a:lnTo>
                    <a:pt x="265" y="78"/>
                  </a:lnTo>
                  <a:lnTo>
                    <a:pt x="204" y="86"/>
                  </a:lnTo>
                  <a:lnTo>
                    <a:pt x="142" y="96"/>
                  </a:lnTo>
                  <a:lnTo>
                    <a:pt x="81" y="105"/>
                  </a:lnTo>
                  <a:lnTo>
                    <a:pt x="20" y="114"/>
                  </a:lnTo>
                  <a:lnTo>
                    <a:pt x="0" y="85"/>
                  </a:lnTo>
                  <a:lnTo>
                    <a:pt x="79" y="69"/>
                  </a:lnTo>
                  <a:lnTo>
                    <a:pt x="162" y="56"/>
                  </a:lnTo>
                  <a:lnTo>
                    <a:pt x="245" y="44"/>
                  </a:lnTo>
                  <a:lnTo>
                    <a:pt x="333" y="34"/>
                  </a:lnTo>
                  <a:lnTo>
                    <a:pt x="422" y="25"/>
                  </a:lnTo>
                  <a:lnTo>
                    <a:pt x="512" y="18"/>
                  </a:lnTo>
                  <a:lnTo>
                    <a:pt x="603" y="11"/>
                  </a:lnTo>
                  <a:lnTo>
                    <a:pt x="694" y="6"/>
                  </a:lnTo>
                  <a:lnTo>
                    <a:pt x="782" y="3"/>
                  </a:lnTo>
                  <a:lnTo>
                    <a:pt x="868" y="0"/>
                  </a:lnTo>
                  <a:lnTo>
                    <a:pt x="875" y="20"/>
                  </a:lnTo>
                  <a:close/>
                </a:path>
              </a:pathLst>
            </a:custGeom>
            <a:solidFill>
              <a:srgbClr val="FF00B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20510" name="Freeform 6">
              <a:extLst>
                <a:ext uri="{FF2B5EF4-FFF2-40B4-BE49-F238E27FC236}">
                  <a16:creationId xmlns:a16="http://schemas.microsoft.com/office/drawing/2014/main" id="{EC2A18A2-027E-476A-89FA-B884063EC1E8}"/>
                </a:ext>
              </a:extLst>
            </p:cNvPr>
            <p:cNvSpPr>
              <a:spLocks/>
            </p:cNvSpPr>
            <p:nvPr/>
          </p:nvSpPr>
          <p:spPr bwMode="auto">
            <a:xfrm>
              <a:off x="2442" y="238"/>
              <a:ext cx="865" cy="124"/>
            </a:xfrm>
            <a:custGeom>
              <a:avLst/>
              <a:gdLst>
                <a:gd name="T0" fmla="*/ 865 w 865"/>
                <a:gd name="T1" fmla="*/ 30 h 124"/>
                <a:gd name="T2" fmla="*/ 774 w 865"/>
                <a:gd name="T3" fmla="*/ 40 h 124"/>
                <a:gd name="T4" fmla="*/ 686 w 865"/>
                <a:gd name="T5" fmla="*/ 49 h 124"/>
                <a:gd name="T6" fmla="*/ 603 w 865"/>
                <a:gd name="T7" fmla="*/ 60 h 124"/>
                <a:gd name="T8" fmla="*/ 519 w 865"/>
                <a:gd name="T9" fmla="*/ 70 h 124"/>
                <a:gd name="T10" fmla="*/ 438 w 865"/>
                <a:gd name="T11" fmla="*/ 79 h 124"/>
                <a:gd name="T12" fmla="*/ 355 w 865"/>
                <a:gd name="T13" fmla="*/ 89 h 124"/>
                <a:gd name="T14" fmla="*/ 272 w 865"/>
                <a:gd name="T15" fmla="*/ 98 h 124"/>
                <a:gd name="T16" fmla="*/ 188 w 865"/>
                <a:gd name="T17" fmla="*/ 108 h 124"/>
                <a:gd name="T18" fmla="*/ 100 w 865"/>
                <a:gd name="T19" fmla="*/ 116 h 124"/>
                <a:gd name="T20" fmla="*/ 7 w 865"/>
                <a:gd name="T21" fmla="*/ 124 h 124"/>
                <a:gd name="T22" fmla="*/ 0 w 865"/>
                <a:gd name="T23" fmla="*/ 92 h 124"/>
                <a:gd name="T24" fmla="*/ 83 w 865"/>
                <a:gd name="T25" fmla="*/ 78 h 124"/>
                <a:gd name="T26" fmla="*/ 166 w 865"/>
                <a:gd name="T27" fmla="*/ 66 h 124"/>
                <a:gd name="T28" fmla="*/ 250 w 865"/>
                <a:gd name="T29" fmla="*/ 56 h 124"/>
                <a:gd name="T30" fmla="*/ 333 w 865"/>
                <a:gd name="T31" fmla="*/ 47 h 124"/>
                <a:gd name="T32" fmla="*/ 416 w 865"/>
                <a:gd name="T33" fmla="*/ 39 h 124"/>
                <a:gd name="T34" fmla="*/ 502 w 865"/>
                <a:gd name="T35" fmla="*/ 31 h 124"/>
                <a:gd name="T36" fmla="*/ 585 w 865"/>
                <a:gd name="T37" fmla="*/ 24 h 124"/>
                <a:gd name="T38" fmla="*/ 671 w 865"/>
                <a:gd name="T39" fmla="*/ 16 h 124"/>
                <a:gd name="T40" fmla="*/ 759 w 865"/>
                <a:gd name="T41" fmla="*/ 8 h 124"/>
                <a:gd name="T42" fmla="*/ 845 w 865"/>
                <a:gd name="T43" fmla="*/ 0 h 124"/>
                <a:gd name="T44" fmla="*/ 850 w 865"/>
                <a:gd name="T45" fmla="*/ 4 h 124"/>
                <a:gd name="T46" fmla="*/ 853 w 865"/>
                <a:gd name="T47" fmla="*/ 6 h 124"/>
                <a:gd name="T48" fmla="*/ 855 w 865"/>
                <a:gd name="T49" fmla="*/ 9 h 124"/>
                <a:gd name="T50" fmla="*/ 857 w 865"/>
                <a:gd name="T51" fmla="*/ 12 h 124"/>
                <a:gd name="T52" fmla="*/ 857 w 865"/>
                <a:gd name="T53" fmla="*/ 15 h 124"/>
                <a:gd name="T54" fmla="*/ 860 w 865"/>
                <a:gd name="T55" fmla="*/ 17 h 124"/>
                <a:gd name="T56" fmla="*/ 860 w 865"/>
                <a:gd name="T57" fmla="*/ 21 h 124"/>
                <a:gd name="T58" fmla="*/ 862 w 865"/>
                <a:gd name="T59" fmla="*/ 24 h 124"/>
                <a:gd name="T60" fmla="*/ 862 w 865"/>
                <a:gd name="T61" fmla="*/ 26 h 124"/>
                <a:gd name="T62" fmla="*/ 865 w 865"/>
                <a:gd name="T63" fmla="*/ 30 h 124"/>
                <a:gd name="T64" fmla="*/ 865 w 865"/>
                <a:gd name="T65" fmla="*/ 30 h 124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865"/>
                <a:gd name="T100" fmla="*/ 0 h 124"/>
                <a:gd name="T101" fmla="*/ 865 w 865"/>
                <a:gd name="T102" fmla="*/ 124 h 124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865" h="124">
                  <a:moveTo>
                    <a:pt x="865" y="30"/>
                  </a:moveTo>
                  <a:lnTo>
                    <a:pt x="774" y="40"/>
                  </a:lnTo>
                  <a:lnTo>
                    <a:pt x="686" y="49"/>
                  </a:lnTo>
                  <a:lnTo>
                    <a:pt x="603" y="60"/>
                  </a:lnTo>
                  <a:lnTo>
                    <a:pt x="519" y="70"/>
                  </a:lnTo>
                  <a:lnTo>
                    <a:pt x="438" y="79"/>
                  </a:lnTo>
                  <a:lnTo>
                    <a:pt x="355" y="89"/>
                  </a:lnTo>
                  <a:lnTo>
                    <a:pt x="272" y="98"/>
                  </a:lnTo>
                  <a:lnTo>
                    <a:pt x="188" y="108"/>
                  </a:lnTo>
                  <a:lnTo>
                    <a:pt x="100" y="116"/>
                  </a:lnTo>
                  <a:lnTo>
                    <a:pt x="7" y="124"/>
                  </a:lnTo>
                  <a:lnTo>
                    <a:pt x="0" y="92"/>
                  </a:lnTo>
                  <a:lnTo>
                    <a:pt x="83" y="78"/>
                  </a:lnTo>
                  <a:lnTo>
                    <a:pt x="166" y="66"/>
                  </a:lnTo>
                  <a:lnTo>
                    <a:pt x="250" y="56"/>
                  </a:lnTo>
                  <a:lnTo>
                    <a:pt x="333" y="47"/>
                  </a:lnTo>
                  <a:lnTo>
                    <a:pt x="416" y="39"/>
                  </a:lnTo>
                  <a:lnTo>
                    <a:pt x="502" y="31"/>
                  </a:lnTo>
                  <a:lnTo>
                    <a:pt x="585" y="24"/>
                  </a:lnTo>
                  <a:lnTo>
                    <a:pt x="671" y="16"/>
                  </a:lnTo>
                  <a:lnTo>
                    <a:pt x="759" y="8"/>
                  </a:lnTo>
                  <a:lnTo>
                    <a:pt x="845" y="0"/>
                  </a:lnTo>
                  <a:lnTo>
                    <a:pt x="850" y="4"/>
                  </a:lnTo>
                  <a:lnTo>
                    <a:pt x="853" y="6"/>
                  </a:lnTo>
                  <a:lnTo>
                    <a:pt x="855" y="9"/>
                  </a:lnTo>
                  <a:lnTo>
                    <a:pt x="857" y="12"/>
                  </a:lnTo>
                  <a:lnTo>
                    <a:pt x="857" y="15"/>
                  </a:lnTo>
                  <a:lnTo>
                    <a:pt x="860" y="17"/>
                  </a:lnTo>
                  <a:lnTo>
                    <a:pt x="860" y="21"/>
                  </a:lnTo>
                  <a:lnTo>
                    <a:pt x="862" y="24"/>
                  </a:lnTo>
                  <a:lnTo>
                    <a:pt x="862" y="26"/>
                  </a:lnTo>
                  <a:lnTo>
                    <a:pt x="865" y="30"/>
                  </a:lnTo>
                  <a:close/>
                </a:path>
              </a:pathLst>
            </a:custGeom>
            <a:solidFill>
              <a:srgbClr val="FF00B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20511" name="Freeform 7">
              <a:extLst>
                <a:ext uri="{FF2B5EF4-FFF2-40B4-BE49-F238E27FC236}">
                  <a16:creationId xmlns:a16="http://schemas.microsoft.com/office/drawing/2014/main" id="{2F8176FE-EAF7-46FC-9F9F-5F0BA1AB3FCB}"/>
                </a:ext>
              </a:extLst>
            </p:cNvPr>
            <p:cNvSpPr>
              <a:spLocks/>
            </p:cNvSpPr>
            <p:nvPr/>
          </p:nvSpPr>
          <p:spPr bwMode="auto">
            <a:xfrm>
              <a:off x="1900" y="245"/>
              <a:ext cx="2005" cy="246"/>
            </a:xfrm>
            <a:custGeom>
              <a:avLst/>
              <a:gdLst>
                <a:gd name="T0" fmla="*/ 2005 w 2005"/>
                <a:gd name="T1" fmla="*/ 23 h 246"/>
                <a:gd name="T2" fmla="*/ 2005 w 2005"/>
                <a:gd name="T3" fmla="*/ 34 h 246"/>
                <a:gd name="T4" fmla="*/ 1809 w 2005"/>
                <a:gd name="T5" fmla="*/ 56 h 246"/>
                <a:gd name="T6" fmla="*/ 1610 w 2005"/>
                <a:gd name="T7" fmla="*/ 77 h 246"/>
                <a:gd name="T8" fmla="*/ 1412 w 2005"/>
                <a:gd name="T9" fmla="*/ 98 h 246"/>
                <a:gd name="T10" fmla="*/ 1216 w 2005"/>
                <a:gd name="T11" fmla="*/ 119 h 246"/>
                <a:gd name="T12" fmla="*/ 1017 w 2005"/>
                <a:gd name="T13" fmla="*/ 141 h 246"/>
                <a:gd name="T14" fmla="*/ 819 w 2005"/>
                <a:gd name="T15" fmla="*/ 161 h 246"/>
                <a:gd name="T16" fmla="*/ 620 w 2005"/>
                <a:gd name="T17" fmla="*/ 183 h 246"/>
                <a:gd name="T18" fmla="*/ 421 w 2005"/>
                <a:gd name="T19" fmla="*/ 203 h 246"/>
                <a:gd name="T20" fmla="*/ 220 w 2005"/>
                <a:gd name="T21" fmla="*/ 224 h 246"/>
                <a:gd name="T22" fmla="*/ 19 w 2005"/>
                <a:gd name="T23" fmla="*/ 246 h 246"/>
                <a:gd name="T24" fmla="*/ 17 w 2005"/>
                <a:gd name="T25" fmla="*/ 242 h 246"/>
                <a:gd name="T26" fmla="*/ 15 w 2005"/>
                <a:gd name="T27" fmla="*/ 239 h 246"/>
                <a:gd name="T28" fmla="*/ 12 w 2005"/>
                <a:gd name="T29" fmla="*/ 235 h 246"/>
                <a:gd name="T30" fmla="*/ 10 w 2005"/>
                <a:gd name="T31" fmla="*/ 232 h 246"/>
                <a:gd name="T32" fmla="*/ 5 w 2005"/>
                <a:gd name="T33" fmla="*/ 229 h 246"/>
                <a:gd name="T34" fmla="*/ 2 w 2005"/>
                <a:gd name="T35" fmla="*/ 224 h 246"/>
                <a:gd name="T36" fmla="*/ 2 w 2005"/>
                <a:gd name="T37" fmla="*/ 221 h 246"/>
                <a:gd name="T38" fmla="*/ 0 w 2005"/>
                <a:gd name="T39" fmla="*/ 217 h 246"/>
                <a:gd name="T40" fmla="*/ 0 w 2005"/>
                <a:gd name="T41" fmla="*/ 213 h 246"/>
                <a:gd name="T42" fmla="*/ 2 w 2005"/>
                <a:gd name="T43" fmla="*/ 208 h 246"/>
                <a:gd name="T44" fmla="*/ 159 w 2005"/>
                <a:gd name="T45" fmla="*/ 183 h 246"/>
                <a:gd name="T46" fmla="*/ 319 w 2005"/>
                <a:gd name="T47" fmla="*/ 161 h 246"/>
                <a:gd name="T48" fmla="*/ 480 w 2005"/>
                <a:gd name="T49" fmla="*/ 141 h 246"/>
                <a:gd name="T50" fmla="*/ 642 w 2005"/>
                <a:gd name="T51" fmla="*/ 121 h 246"/>
                <a:gd name="T52" fmla="*/ 806 w 2005"/>
                <a:gd name="T53" fmla="*/ 104 h 246"/>
                <a:gd name="T54" fmla="*/ 970 w 2005"/>
                <a:gd name="T55" fmla="*/ 87 h 246"/>
                <a:gd name="T56" fmla="*/ 1135 w 2005"/>
                <a:gd name="T57" fmla="*/ 71 h 246"/>
                <a:gd name="T58" fmla="*/ 1301 w 2005"/>
                <a:gd name="T59" fmla="*/ 54 h 246"/>
                <a:gd name="T60" fmla="*/ 1468 w 2005"/>
                <a:gd name="T61" fmla="*/ 38 h 246"/>
                <a:gd name="T62" fmla="*/ 1635 w 2005"/>
                <a:gd name="T63" fmla="*/ 19 h 246"/>
                <a:gd name="T64" fmla="*/ 1667 w 2005"/>
                <a:gd name="T65" fmla="*/ 17 h 246"/>
                <a:gd name="T66" fmla="*/ 1698 w 2005"/>
                <a:gd name="T67" fmla="*/ 15 h 246"/>
                <a:gd name="T68" fmla="*/ 1735 w 2005"/>
                <a:gd name="T69" fmla="*/ 11 h 246"/>
                <a:gd name="T70" fmla="*/ 1772 w 2005"/>
                <a:gd name="T71" fmla="*/ 9 h 246"/>
                <a:gd name="T72" fmla="*/ 1811 w 2005"/>
                <a:gd name="T73" fmla="*/ 6 h 246"/>
                <a:gd name="T74" fmla="*/ 1850 w 2005"/>
                <a:gd name="T75" fmla="*/ 3 h 246"/>
                <a:gd name="T76" fmla="*/ 1887 w 2005"/>
                <a:gd name="T77" fmla="*/ 1 h 246"/>
                <a:gd name="T78" fmla="*/ 1926 w 2005"/>
                <a:gd name="T79" fmla="*/ 0 h 246"/>
                <a:gd name="T80" fmla="*/ 1963 w 2005"/>
                <a:gd name="T81" fmla="*/ 0 h 246"/>
                <a:gd name="T82" fmla="*/ 1997 w 2005"/>
                <a:gd name="T83" fmla="*/ 2 h 246"/>
                <a:gd name="T84" fmla="*/ 2005 w 2005"/>
                <a:gd name="T85" fmla="*/ 23 h 246"/>
                <a:gd name="T86" fmla="*/ 2005 w 2005"/>
                <a:gd name="T87" fmla="*/ 23 h 24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2005"/>
                <a:gd name="T133" fmla="*/ 0 h 246"/>
                <a:gd name="T134" fmla="*/ 2005 w 2005"/>
                <a:gd name="T135" fmla="*/ 246 h 246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2005" h="246">
                  <a:moveTo>
                    <a:pt x="2005" y="23"/>
                  </a:moveTo>
                  <a:lnTo>
                    <a:pt x="2005" y="34"/>
                  </a:lnTo>
                  <a:lnTo>
                    <a:pt x="1809" y="56"/>
                  </a:lnTo>
                  <a:lnTo>
                    <a:pt x="1610" y="77"/>
                  </a:lnTo>
                  <a:lnTo>
                    <a:pt x="1412" y="98"/>
                  </a:lnTo>
                  <a:lnTo>
                    <a:pt x="1216" y="119"/>
                  </a:lnTo>
                  <a:lnTo>
                    <a:pt x="1017" y="141"/>
                  </a:lnTo>
                  <a:lnTo>
                    <a:pt x="819" y="161"/>
                  </a:lnTo>
                  <a:lnTo>
                    <a:pt x="620" y="183"/>
                  </a:lnTo>
                  <a:lnTo>
                    <a:pt x="421" y="203"/>
                  </a:lnTo>
                  <a:lnTo>
                    <a:pt x="220" y="224"/>
                  </a:lnTo>
                  <a:lnTo>
                    <a:pt x="19" y="246"/>
                  </a:lnTo>
                  <a:lnTo>
                    <a:pt x="17" y="242"/>
                  </a:lnTo>
                  <a:lnTo>
                    <a:pt x="15" y="239"/>
                  </a:lnTo>
                  <a:lnTo>
                    <a:pt x="12" y="235"/>
                  </a:lnTo>
                  <a:lnTo>
                    <a:pt x="10" y="232"/>
                  </a:lnTo>
                  <a:lnTo>
                    <a:pt x="5" y="229"/>
                  </a:lnTo>
                  <a:lnTo>
                    <a:pt x="2" y="224"/>
                  </a:lnTo>
                  <a:lnTo>
                    <a:pt x="2" y="221"/>
                  </a:lnTo>
                  <a:lnTo>
                    <a:pt x="0" y="217"/>
                  </a:lnTo>
                  <a:lnTo>
                    <a:pt x="0" y="213"/>
                  </a:lnTo>
                  <a:lnTo>
                    <a:pt x="2" y="208"/>
                  </a:lnTo>
                  <a:lnTo>
                    <a:pt x="159" y="183"/>
                  </a:lnTo>
                  <a:lnTo>
                    <a:pt x="319" y="161"/>
                  </a:lnTo>
                  <a:lnTo>
                    <a:pt x="480" y="141"/>
                  </a:lnTo>
                  <a:lnTo>
                    <a:pt x="642" y="121"/>
                  </a:lnTo>
                  <a:lnTo>
                    <a:pt x="806" y="104"/>
                  </a:lnTo>
                  <a:lnTo>
                    <a:pt x="970" y="87"/>
                  </a:lnTo>
                  <a:lnTo>
                    <a:pt x="1135" y="71"/>
                  </a:lnTo>
                  <a:lnTo>
                    <a:pt x="1301" y="54"/>
                  </a:lnTo>
                  <a:lnTo>
                    <a:pt x="1468" y="38"/>
                  </a:lnTo>
                  <a:lnTo>
                    <a:pt x="1635" y="19"/>
                  </a:lnTo>
                  <a:lnTo>
                    <a:pt x="1667" y="17"/>
                  </a:lnTo>
                  <a:lnTo>
                    <a:pt x="1698" y="15"/>
                  </a:lnTo>
                  <a:lnTo>
                    <a:pt x="1735" y="11"/>
                  </a:lnTo>
                  <a:lnTo>
                    <a:pt x="1772" y="9"/>
                  </a:lnTo>
                  <a:lnTo>
                    <a:pt x="1811" y="6"/>
                  </a:lnTo>
                  <a:lnTo>
                    <a:pt x="1850" y="3"/>
                  </a:lnTo>
                  <a:lnTo>
                    <a:pt x="1887" y="1"/>
                  </a:lnTo>
                  <a:lnTo>
                    <a:pt x="1926" y="0"/>
                  </a:lnTo>
                  <a:lnTo>
                    <a:pt x="1963" y="0"/>
                  </a:lnTo>
                  <a:lnTo>
                    <a:pt x="1997" y="2"/>
                  </a:lnTo>
                  <a:lnTo>
                    <a:pt x="2005" y="23"/>
                  </a:lnTo>
                  <a:close/>
                </a:path>
              </a:pathLst>
            </a:custGeom>
            <a:solidFill>
              <a:srgbClr val="FFB3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20512" name="Freeform 8">
              <a:extLst>
                <a:ext uri="{FF2B5EF4-FFF2-40B4-BE49-F238E27FC236}">
                  <a16:creationId xmlns:a16="http://schemas.microsoft.com/office/drawing/2014/main" id="{A9A640A2-F519-4898-9D67-F18B837FA2F2}"/>
                </a:ext>
              </a:extLst>
            </p:cNvPr>
            <p:cNvSpPr>
              <a:spLocks/>
            </p:cNvSpPr>
            <p:nvPr/>
          </p:nvSpPr>
          <p:spPr bwMode="auto">
            <a:xfrm>
              <a:off x="3358" y="349"/>
              <a:ext cx="331" cy="232"/>
            </a:xfrm>
            <a:custGeom>
              <a:avLst/>
              <a:gdLst>
                <a:gd name="T0" fmla="*/ 204 w 331"/>
                <a:gd name="T1" fmla="*/ 18 h 232"/>
                <a:gd name="T2" fmla="*/ 221 w 331"/>
                <a:gd name="T3" fmla="*/ 30 h 232"/>
                <a:gd name="T4" fmla="*/ 228 w 331"/>
                <a:gd name="T5" fmla="*/ 41 h 232"/>
                <a:gd name="T6" fmla="*/ 231 w 331"/>
                <a:gd name="T7" fmla="*/ 54 h 232"/>
                <a:gd name="T8" fmla="*/ 221 w 331"/>
                <a:gd name="T9" fmla="*/ 66 h 232"/>
                <a:gd name="T10" fmla="*/ 206 w 331"/>
                <a:gd name="T11" fmla="*/ 73 h 232"/>
                <a:gd name="T12" fmla="*/ 191 w 331"/>
                <a:gd name="T13" fmla="*/ 78 h 232"/>
                <a:gd name="T14" fmla="*/ 177 w 331"/>
                <a:gd name="T15" fmla="*/ 81 h 232"/>
                <a:gd name="T16" fmla="*/ 164 w 331"/>
                <a:gd name="T17" fmla="*/ 86 h 232"/>
                <a:gd name="T18" fmla="*/ 155 w 331"/>
                <a:gd name="T19" fmla="*/ 91 h 232"/>
                <a:gd name="T20" fmla="*/ 167 w 331"/>
                <a:gd name="T21" fmla="*/ 97 h 232"/>
                <a:gd name="T22" fmla="*/ 206 w 331"/>
                <a:gd name="T23" fmla="*/ 96 h 232"/>
                <a:gd name="T24" fmla="*/ 250 w 331"/>
                <a:gd name="T25" fmla="*/ 95 h 232"/>
                <a:gd name="T26" fmla="*/ 289 w 331"/>
                <a:gd name="T27" fmla="*/ 98 h 232"/>
                <a:gd name="T28" fmla="*/ 319 w 331"/>
                <a:gd name="T29" fmla="*/ 112 h 232"/>
                <a:gd name="T30" fmla="*/ 331 w 331"/>
                <a:gd name="T31" fmla="*/ 136 h 232"/>
                <a:gd name="T32" fmla="*/ 329 w 331"/>
                <a:gd name="T33" fmla="*/ 155 h 232"/>
                <a:gd name="T34" fmla="*/ 319 w 331"/>
                <a:gd name="T35" fmla="*/ 175 h 232"/>
                <a:gd name="T36" fmla="*/ 302 w 331"/>
                <a:gd name="T37" fmla="*/ 192 h 232"/>
                <a:gd name="T38" fmla="*/ 280 w 331"/>
                <a:gd name="T39" fmla="*/ 208 h 232"/>
                <a:gd name="T40" fmla="*/ 255 w 331"/>
                <a:gd name="T41" fmla="*/ 218 h 232"/>
                <a:gd name="T42" fmla="*/ 238 w 331"/>
                <a:gd name="T43" fmla="*/ 223 h 232"/>
                <a:gd name="T44" fmla="*/ 218 w 331"/>
                <a:gd name="T45" fmla="*/ 226 h 232"/>
                <a:gd name="T46" fmla="*/ 199 w 331"/>
                <a:gd name="T47" fmla="*/ 229 h 232"/>
                <a:gd name="T48" fmla="*/ 179 w 331"/>
                <a:gd name="T49" fmla="*/ 231 h 232"/>
                <a:gd name="T50" fmla="*/ 167 w 331"/>
                <a:gd name="T51" fmla="*/ 207 h 232"/>
                <a:gd name="T52" fmla="*/ 150 w 331"/>
                <a:gd name="T53" fmla="*/ 159 h 232"/>
                <a:gd name="T54" fmla="*/ 118 w 331"/>
                <a:gd name="T55" fmla="*/ 114 h 232"/>
                <a:gd name="T56" fmla="*/ 76 w 331"/>
                <a:gd name="T57" fmla="*/ 71 h 232"/>
                <a:gd name="T58" fmla="*/ 27 w 331"/>
                <a:gd name="T59" fmla="*/ 30 h 232"/>
                <a:gd name="T60" fmla="*/ 17 w 331"/>
                <a:gd name="T61" fmla="*/ 6 h 232"/>
                <a:gd name="T62" fmla="*/ 57 w 331"/>
                <a:gd name="T63" fmla="*/ 1 h 232"/>
                <a:gd name="T64" fmla="*/ 101 w 331"/>
                <a:gd name="T65" fmla="*/ 0 h 232"/>
                <a:gd name="T66" fmla="*/ 142 w 331"/>
                <a:gd name="T67" fmla="*/ 1 h 232"/>
                <a:gd name="T68" fmla="*/ 179 w 331"/>
                <a:gd name="T69" fmla="*/ 8 h 232"/>
                <a:gd name="T70" fmla="*/ 194 w 331"/>
                <a:gd name="T71" fmla="*/ 13 h 23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331"/>
                <a:gd name="T109" fmla="*/ 0 h 232"/>
                <a:gd name="T110" fmla="*/ 331 w 331"/>
                <a:gd name="T111" fmla="*/ 232 h 232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331" h="232">
                  <a:moveTo>
                    <a:pt x="194" y="13"/>
                  </a:moveTo>
                  <a:lnTo>
                    <a:pt x="204" y="18"/>
                  </a:lnTo>
                  <a:lnTo>
                    <a:pt x="213" y="23"/>
                  </a:lnTo>
                  <a:lnTo>
                    <a:pt x="221" y="30"/>
                  </a:lnTo>
                  <a:lnTo>
                    <a:pt x="226" y="35"/>
                  </a:lnTo>
                  <a:lnTo>
                    <a:pt x="228" y="41"/>
                  </a:lnTo>
                  <a:lnTo>
                    <a:pt x="231" y="48"/>
                  </a:lnTo>
                  <a:lnTo>
                    <a:pt x="231" y="54"/>
                  </a:lnTo>
                  <a:lnTo>
                    <a:pt x="228" y="61"/>
                  </a:lnTo>
                  <a:lnTo>
                    <a:pt x="221" y="66"/>
                  </a:lnTo>
                  <a:lnTo>
                    <a:pt x="213" y="71"/>
                  </a:lnTo>
                  <a:lnTo>
                    <a:pt x="206" y="73"/>
                  </a:lnTo>
                  <a:lnTo>
                    <a:pt x="199" y="75"/>
                  </a:lnTo>
                  <a:lnTo>
                    <a:pt x="191" y="78"/>
                  </a:lnTo>
                  <a:lnTo>
                    <a:pt x="184" y="80"/>
                  </a:lnTo>
                  <a:lnTo>
                    <a:pt x="177" y="81"/>
                  </a:lnTo>
                  <a:lnTo>
                    <a:pt x="169" y="83"/>
                  </a:lnTo>
                  <a:lnTo>
                    <a:pt x="164" y="86"/>
                  </a:lnTo>
                  <a:lnTo>
                    <a:pt x="157" y="88"/>
                  </a:lnTo>
                  <a:lnTo>
                    <a:pt x="155" y="91"/>
                  </a:lnTo>
                  <a:lnTo>
                    <a:pt x="150" y="95"/>
                  </a:lnTo>
                  <a:lnTo>
                    <a:pt x="167" y="97"/>
                  </a:lnTo>
                  <a:lnTo>
                    <a:pt x="187" y="97"/>
                  </a:lnTo>
                  <a:lnTo>
                    <a:pt x="206" y="96"/>
                  </a:lnTo>
                  <a:lnTo>
                    <a:pt x="228" y="95"/>
                  </a:lnTo>
                  <a:lnTo>
                    <a:pt x="250" y="95"/>
                  </a:lnTo>
                  <a:lnTo>
                    <a:pt x="270" y="95"/>
                  </a:lnTo>
                  <a:lnTo>
                    <a:pt x="289" y="98"/>
                  </a:lnTo>
                  <a:lnTo>
                    <a:pt x="307" y="103"/>
                  </a:lnTo>
                  <a:lnTo>
                    <a:pt x="319" y="112"/>
                  </a:lnTo>
                  <a:lnTo>
                    <a:pt x="326" y="125"/>
                  </a:lnTo>
                  <a:lnTo>
                    <a:pt x="331" y="136"/>
                  </a:lnTo>
                  <a:lnTo>
                    <a:pt x="331" y="146"/>
                  </a:lnTo>
                  <a:lnTo>
                    <a:pt x="329" y="155"/>
                  </a:lnTo>
                  <a:lnTo>
                    <a:pt x="326" y="166"/>
                  </a:lnTo>
                  <a:lnTo>
                    <a:pt x="319" y="175"/>
                  </a:lnTo>
                  <a:lnTo>
                    <a:pt x="312" y="183"/>
                  </a:lnTo>
                  <a:lnTo>
                    <a:pt x="302" y="192"/>
                  </a:lnTo>
                  <a:lnTo>
                    <a:pt x="292" y="200"/>
                  </a:lnTo>
                  <a:lnTo>
                    <a:pt x="280" y="208"/>
                  </a:lnTo>
                  <a:lnTo>
                    <a:pt x="265" y="215"/>
                  </a:lnTo>
                  <a:lnTo>
                    <a:pt x="255" y="218"/>
                  </a:lnTo>
                  <a:lnTo>
                    <a:pt x="248" y="222"/>
                  </a:lnTo>
                  <a:lnTo>
                    <a:pt x="238" y="223"/>
                  </a:lnTo>
                  <a:lnTo>
                    <a:pt x="228" y="225"/>
                  </a:lnTo>
                  <a:lnTo>
                    <a:pt x="218" y="226"/>
                  </a:lnTo>
                  <a:lnTo>
                    <a:pt x="209" y="227"/>
                  </a:lnTo>
                  <a:lnTo>
                    <a:pt x="199" y="229"/>
                  </a:lnTo>
                  <a:lnTo>
                    <a:pt x="189" y="230"/>
                  </a:lnTo>
                  <a:lnTo>
                    <a:pt x="179" y="231"/>
                  </a:lnTo>
                  <a:lnTo>
                    <a:pt x="169" y="232"/>
                  </a:lnTo>
                  <a:lnTo>
                    <a:pt x="167" y="207"/>
                  </a:lnTo>
                  <a:lnTo>
                    <a:pt x="160" y="183"/>
                  </a:lnTo>
                  <a:lnTo>
                    <a:pt x="150" y="159"/>
                  </a:lnTo>
                  <a:lnTo>
                    <a:pt x="135" y="136"/>
                  </a:lnTo>
                  <a:lnTo>
                    <a:pt x="118" y="114"/>
                  </a:lnTo>
                  <a:lnTo>
                    <a:pt x="98" y="93"/>
                  </a:lnTo>
                  <a:lnTo>
                    <a:pt x="76" y="71"/>
                  </a:lnTo>
                  <a:lnTo>
                    <a:pt x="52" y="50"/>
                  </a:lnTo>
                  <a:lnTo>
                    <a:pt x="27" y="30"/>
                  </a:lnTo>
                  <a:lnTo>
                    <a:pt x="0" y="9"/>
                  </a:lnTo>
                  <a:lnTo>
                    <a:pt x="17" y="6"/>
                  </a:lnTo>
                  <a:lnTo>
                    <a:pt x="37" y="3"/>
                  </a:lnTo>
                  <a:lnTo>
                    <a:pt x="57" y="1"/>
                  </a:lnTo>
                  <a:lnTo>
                    <a:pt x="79" y="0"/>
                  </a:lnTo>
                  <a:lnTo>
                    <a:pt x="101" y="0"/>
                  </a:lnTo>
                  <a:lnTo>
                    <a:pt x="120" y="0"/>
                  </a:lnTo>
                  <a:lnTo>
                    <a:pt x="142" y="1"/>
                  </a:lnTo>
                  <a:lnTo>
                    <a:pt x="162" y="5"/>
                  </a:lnTo>
                  <a:lnTo>
                    <a:pt x="179" y="8"/>
                  </a:lnTo>
                  <a:lnTo>
                    <a:pt x="194" y="13"/>
                  </a:ln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20513" name="Freeform 9">
              <a:extLst>
                <a:ext uri="{FF2B5EF4-FFF2-40B4-BE49-F238E27FC236}">
                  <a16:creationId xmlns:a16="http://schemas.microsoft.com/office/drawing/2014/main" id="{8BBAACDA-5FC3-4E07-8646-E7AB62F5A800}"/>
                </a:ext>
              </a:extLst>
            </p:cNvPr>
            <p:cNvSpPr>
              <a:spLocks/>
            </p:cNvSpPr>
            <p:nvPr/>
          </p:nvSpPr>
          <p:spPr bwMode="auto">
            <a:xfrm>
              <a:off x="2405" y="362"/>
              <a:ext cx="1095" cy="609"/>
            </a:xfrm>
            <a:custGeom>
              <a:avLst/>
              <a:gdLst>
                <a:gd name="T0" fmla="*/ 1059 w 1095"/>
                <a:gd name="T1" fmla="*/ 118 h 609"/>
                <a:gd name="T2" fmla="*/ 1095 w 1095"/>
                <a:gd name="T3" fmla="*/ 205 h 609"/>
                <a:gd name="T4" fmla="*/ 1078 w 1095"/>
                <a:gd name="T5" fmla="*/ 293 h 609"/>
                <a:gd name="T6" fmla="*/ 1022 w 1095"/>
                <a:gd name="T7" fmla="*/ 379 h 609"/>
                <a:gd name="T8" fmla="*/ 943 w 1095"/>
                <a:gd name="T9" fmla="*/ 460 h 609"/>
                <a:gd name="T10" fmla="*/ 870 w 1095"/>
                <a:gd name="T11" fmla="*/ 516 h 609"/>
                <a:gd name="T12" fmla="*/ 796 w 1095"/>
                <a:gd name="T13" fmla="*/ 552 h 609"/>
                <a:gd name="T14" fmla="*/ 713 w 1095"/>
                <a:gd name="T15" fmla="*/ 582 h 609"/>
                <a:gd name="T16" fmla="*/ 622 w 1095"/>
                <a:gd name="T17" fmla="*/ 603 h 609"/>
                <a:gd name="T18" fmla="*/ 522 w 1095"/>
                <a:gd name="T19" fmla="*/ 609 h 609"/>
                <a:gd name="T20" fmla="*/ 402 w 1095"/>
                <a:gd name="T21" fmla="*/ 596 h 609"/>
                <a:gd name="T22" fmla="*/ 284 w 1095"/>
                <a:gd name="T23" fmla="*/ 568 h 609"/>
                <a:gd name="T24" fmla="*/ 184 w 1095"/>
                <a:gd name="T25" fmla="*/ 524 h 609"/>
                <a:gd name="T26" fmla="*/ 103 w 1095"/>
                <a:gd name="T27" fmla="*/ 473 h 609"/>
                <a:gd name="T28" fmla="*/ 41 w 1095"/>
                <a:gd name="T29" fmla="*/ 417 h 609"/>
                <a:gd name="T30" fmla="*/ 5 w 1095"/>
                <a:gd name="T31" fmla="*/ 355 h 609"/>
                <a:gd name="T32" fmla="*/ 0 w 1095"/>
                <a:gd name="T33" fmla="*/ 292 h 609"/>
                <a:gd name="T34" fmla="*/ 17 w 1095"/>
                <a:gd name="T35" fmla="*/ 230 h 609"/>
                <a:gd name="T36" fmla="*/ 54 w 1095"/>
                <a:gd name="T37" fmla="*/ 171 h 609"/>
                <a:gd name="T38" fmla="*/ 100 w 1095"/>
                <a:gd name="T39" fmla="*/ 115 h 609"/>
                <a:gd name="T40" fmla="*/ 139 w 1095"/>
                <a:gd name="T41" fmla="*/ 84 h 609"/>
                <a:gd name="T42" fmla="*/ 166 w 1095"/>
                <a:gd name="T43" fmla="*/ 78 h 609"/>
                <a:gd name="T44" fmla="*/ 191 w 1095"/>
                <a:gd name="T45" fmla="*/ 73 h 609"/>
                <a:gd name="T46" fmla="*/ 215 w 1095"/>
                <a:gd name="T47" fmla="*/ 70 h 609"/>
                <a:gd name="T48" fmla="*/ 242 w 1095"/>
                <a:gd name="T49" fmla="*/ 73 h 609"/>
                <a:gd name="T50" fmla="*/ 247 w 1095"/>
                <a:gd name="T51" fmla="*/ 76 h 609"/>
                <a:gd name="T52" fmla="*/ 230 w 1095"/>
                <a:gd name="T53" fmla="*/ 80 h 609"/>
                <a:gd name="T54" fmla="*/ 215 w 1095"/>
                <a:gd name="T55" fmla="*/ 85 h 609"/>
                <a:gd name="T56" fmla="*/ 201 w 1095"/>
                <a:gd name="T57" fmla="*/ 92 h 609"/>
                <a:gd name="T58" fmla="*/ 189 w 1095"/>
                <a:gd name="T59" fmla="*/ 100 h 609"/>
                <a:gd name="T60" fmla="*/ 184 w 1095"/>
                <a:gd name="T61" fmla="*/ 116 h 609"/>
                <a:gd name="T62" fmla="*/ 220 w 1095"/>
                <a:gd name="T63" fmla="*/ 109 h 609"/>
                <a:gd name="T64" fmla="*/ 262 w 1095"/>
                <a:gd name="T65" fmla="*/ 100 h 609"/>
                <a:gd name="T66" fmla="*/ 304 w 1095"/>
                <a:gd name="T67" fmla="*/ 92 h 609"/>
                <a:gd name="T68" fmla="*/ 350 w 1095"/>
                <a:gd name="T69" fmla="*/ 90 h 609"/>
                <a:gd name="T70" fmla="*/ 397 w 1095"/>
                <a:gd name="T71" fmla="*/ 96 h 609"/>
                <a:gd name="T72" fmla="*/ 407 w 1095"/>
                <a:gd name="T73" fmla="*/ 90 h 609"/>
                <a:gd name="T74" fmla="*/ 409 w 1095"/>
                <a:gd name="T75" fmla="*/ 84 h 609"/>
                <a:gd name="T76" fmla="*/ 407 w 1095"/>
                <a:gd name="T77" fmla="*/ 78 h 609"/>
                <a:gd name="T78" fmla="*/ 402 w 1095"/>
                <a:gd name="T79" fmla="*/ 73 h 609"/>
                <a:gd name="T80" fmla="*/ 397 w 1095"/>
                <a:gd name="T81" fmla="*/ 67 h 609"/>
                <a:gd name="T82" fmla="*/ 392 w 1095"/>
                <a:gd name="T83" fmla="*/ 67 h 609"/>
                <a:gd name="T84" fmla="*/ 387 w 1095"/>
                <a:gd name="T85" fmla="*/ 67 h 609"/>
                <a:gd name="T86" fmla="*/ 380 w 1095"/>
                <a:gd name="T87" fmla="*/ 66 h 609"/>
                <a:gd name="T88" fmla="*/ 375 w 1095"/>
                <a:gd name="T89" fmla="*/ 65 h 609"/>
                <a:gd name="T90" fmla="*/ 372 w 1095"/>
                <a:gd name="T91" fmla="*/ 61 h 609"/>
                <a:gd name="T92" fmla="*/ 426 w 1095"/>
                <a:gd name="T93" fmla="*/ 52 h 609"/>
                <a:gd name="T94" fmla="*/ 537 w 1095"/>
                <a:gd name="T95" fmla="*/ 42 h 609"/>
                <a:gd name="T96" fmla="*/ 647 w 1095"/>
                <a:gd name="T97" fmla="*/ 29 h 609"/>
                <a:gd name="T98" fmla="*/ 755 w 1095"/>
                <a:gd name="T99" fmla="*/ 18 h 609"/>
                <a:gd name="T100" fmla="*/ 865 w 1095"/>
                <a:gd name="T101" fmla="*/ 6 h 609"/>
                <a:gd name="T102" fmla="*/ 1015 w 1095"/>
                <a:gd name="T103" fmla="*/ 75 h 609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1095"/>
                <a:gd name="T157" fmla="*/ 0 h 609"/>
                <a:gd name="T158" fmla="*/ 1095 w 1095"/>
                <a:gd name="T159" fmla="*/ 609 h 609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1095" h="609">
                  <a:moveTo>
                    <a:pt x="1015" y="75"/>
                  </a:moveTo>
                  <a:lnTo>
                    <a:pt x="1059" y="118"/>
                  </a:lnTo>
                  <a:lnTo>
                    <a:pt x="1083" y="162"/>
                  </a:lnTo>
                  <a:lnTo>
                    <a:pt x="1095" y="205"/>
                  </a:lnTo>
                  <a:lnTo>
                    <a:pt x="1091" y="249"/>
                  </a:lnTo>
                  <a:lnTo>
                    <a:pt x="1078" y="293"/>
                  </a:lnTo>
                  <a:lnTo>
                    <a:pt x="1054" y="337"/>
                  </a:lnTo>
                  <a:lnTo>
                    <a:pt x="1022" y="379"/>
                  </a:lnTo>
                  <a:lnTo>
                    <a:pt x="985" y="420"/>
                  </a:lnTo>
                  <a:lnTo>
                    <a:pt x="943" y="460"/>
                  </a:lnTo>
                  <a:lnTo>
                    <a:pt x="902" y="499"/>
                  </a:lnTo>
                  <a:lnTo>
                    <a:pt x="870" y="516"/>
                  </a:lnTo>
                  <a:lnTo>
                    <a:pt x="833" y="534"/>
                  </a:lnTo>
                  <a:lnTo>
                    <a:pt x="796" y="552"/>
                  </a:lnTo>
                  <a:lnTo>
                    <a:pt x="757" y="568"/>
                  </a:lnTo>
                  <a:lnTo>
                    <a:pt x="713" y="582"/>
                  </a:lnTo>
                  <a:lnTo>
                    <a:pt x="669" y="594"/>
                  </a:lnTo>
                  <a:lnTo>
                    <a:pt x="622" y="603"/>
                  </a:lnTo>
                  <a:lnTo>
                    <a:pt x="571" y="609"/>
                  </a:lnTo>
                  <a:lnTo>
                    <a:pt x="522" y="609"/>
                  </a:lnTo>
                  <a:lnTo>
                    <a:pt x="468" y="605"/>
                  </a:lnTo>
                  <a:lnTo>
                    <a:pt x="402" y="596"/>
                  </a:lnTo>
                  <a:lnTo>
                    <a:pt x="340" y="584"/>
                  </a:lnTo>
                  <a:lnTo>
                    <a:pt x="284" y="568"/>
                  </a:lnTo>
                  <a:lnTo>
                    <a:pt x="233" y="547"/>
                  </a:lnTo>
                  <a:lnTo>
                    <a:pt x="184" y="524"/>
                  </a:lnTo>
                  <a:lnTo>
                    <a:pt x="142" y="500"/>
                  </a:lnTo>
                  <a:lnTo>
                    <a:pt x="103" y="473"/>
                  </a:lnTo>
                  <a:lnTo>
                    <a:pt x="71" y="445"/>
                  </a:lnTo>
                  <a:lnTo>
                    <a:pt x="41" y="417"/>
                  </a:lnTo>
                  <a:lnTo>
                    <a:pt x="19" y="387"/>
                  </a:lnTo>
                  <a:lnTo>
                    <a:pt x="5" y="355"/>
                  </a:lnTo>
                  <a:lnTo>
                    <a:pt x="0" y="323"/>
                  </a:lnTo>
                  <a:lnTo>
                    <a:pt x="0" y="292"/>
                  </a:lnTo>
                  <a:lnTo>
                    <a:pt x="5" y="261"/>
                  </a:lnTo>
                  <a:lnTo>
                    <a:pt x="17" y="230"/>
                  </a:lnTo>
                  <a:lnTo>
                    <a:pt x="34" y="201"/>
                  </a:lnTo>
                  <a:lnTo>
                    <a:pt x="54" y="171"/>
                  </a:lnTo>
                  <a:lnTo>
                    <a:pt x="76" y="142"/>
                  </a:lnTo>
                  <a:lnTo>
                    <a:pt x="100" y="115"/>
                  </a:lnTo>
                  <a:lnTo>
                    <a:pt x="125" y="88"/>
                  </a:lnTo>
                  <a:lnTo>
                    <a:pt x="139" y="84"/>
                  </a:lnTo>
                  <a:lnTo>
                    <a:pt x="154" y="82"/>
                  </a:lnTo>
                  <a:lnTo>
                    <a:pt x="166" y="78"/>
                  </a:lnTo>
                  <a:lnTo>
                    <a:pt x="179" y="76"/>
                  </a:lnTo>
                  <a:lnTo>
                    <a:pt x="191" y="73"/>
                  </a:lnTo>
                  <a:lnTo>
                    <a:pt x="203" y="72"/>
                  </a:lnTo>
                  <a:lnTo>
                    <a:pt x="215" y="70"/>
                  </a:lnTo>
                  <a:lnTo>
                    <a:pt x="230" y="70"/>
                  </a:lnTo>
                  <a:lnTo>
                    <a:pt x="242" y="73"/>
                  </a:lnTo>
                  <a:lnTo>
                    <a:pt x="257" y="75"/>
                  </a:lnTo>
                  <a:lnTo>
                    <a:pt x="247" y="76"/>
                  </a:lnTo>
                  <a:lnTo>
                    <a:pt x="240" y="77"/>
                  </a:lnTo>
                  <a:lnTo>
                    <a:pt x="230" y="80"/>
                  </a:lnTo>
                  <a:lnTo>
                    <a:pt x="223" y="82"/>
                  </a:lnTo>
                  <a:lnTo>
                    <a:pt x="215" y="85"/>
                  </a:lnTo>
                  <a:lnTo>
                    <a:pt x="208" y="89"/>
                  </a:lnTo>
                  <a:lnTo>
                    <a:pt x="201" y="92"/>
                  </a:lnTo>
                  <a:lnTo>
                    <a:pt x="196" y="96"/>
                  </a:lnTo>
                  <a:lnTo>
                    <a:pt x="189" y="100"/>
                  </a:lnTo>
                  <a:lnTo>
                    <a:pt x="184" y="102"/>
                  </a:lnTo>
                  <a:lnTo>
                    <a:pt x="184" y="116"/>
                  </a:lnTo>
                  <a:lnTo>
                    <a:pt x="203" y="114"/>
                  </a:lnTo>
                  <a:lnTo>
                    <a:pt x="220" y="109"/>
                  </a:lnTo>
                  <a:lnTo>
                    <a:pt x="242" y="105"/>
                  </a:lnTo>
                  <a:lnTo>
                    <a:pt x="262" y="100"/>
                  </a:lnTo>
                  <a:lnTo>
                    <a:pt x="284" y="96"/>
                  </a:lnTo>
                  <a:lnTo>
                    <a:pt x="304" y="92"/>
                  </a:lnTo>
                  <a:lnTo>
                    <a:pt x="328" y="91"/>
                  </a:lnTo>
                  <a:lnTo>
                    <a:pt x="350" y="90"/>
                  </a:lnTo>
                  <a:lnTo>
                    <a:pt x="375" y="92"/>
                  </a:lnTo>
                  <a:lnTo>
                    <a:pt x="397" y="96"/>
                  </a:lnTo>
                  <a:lnTo>
                    <a:pt x="404" y="93"/>
                  </a:lnTo>
                  <a:lnTo>
                    <a:pt x="407" y="90"/>
                  </a:lnTo>
                  <a:lnTo>
                    <a:pt x="409" y="88"/>
                  </a:lnTo>
                  <a:lnTo>
                    <a:pt x="409" y="84"/>
                  </a:lnTo>
                  <a:lnTo>
                    <a:pt x="409" y="82"/>
                  </a:lnTo>
                  <a:lnTo>
                    <a:pt x="407" y="78"/>
                  </a:lnTo>
                  <a:lnTo>
                    <a:pt x="404" y="76"/>
                  </a:lnTo>
                  <a:lnTo>
                    <a:pt x="402" y="73"/>
                  </a:lnTo>
                  <a:lnTo>
                    <a:pt x="399" y="70"/>
                  </a:lnTo>
                  <a:lnTo>
                    <a:pt x="397" y="67"/>
                  </a:lnTo>
                  <a:lnTo>
                    <a:pt x="394" y="67"/>
                  </a:lnTo>
                  <a:lnTo>
                    <a:pt x="392" y="67"/>
                  </a:lnTo>
                  <a:lnTo>
                    <a:pt x="390" y="67"/>
                  </a:lnTo>
                  <a:lnTo>
                    <a:pt x="387" y="67"/>
                  </a:lnTo>
                  <a:lnTo>
                    <a:pt x="385" y="66"/>
                  </a:lnTo>
                  <a:lnTo>
                    <a:pt x="380" y="66"/>
                  </a:lnTo>
                  <a:lnTo>
                    <a:pt x="377" y="65"/>
                  </a:lnTo>
                  <a:lnTo>
                    <a:pt x="375" y="65"/>
                  </a:lnTo>
                  <a:lnTo>
                    <a:pt x="372" y="64"/>
                  </a:lnTo>
                  <a:lnTo>
                    <a:pt x="372" y="61"/>
                  </a:lnTo>
                  <a:lnTo>
                    <a:pt x="372" y="58"/>
                  </a:lnTo>
                  <a:lnTo>
                    <a:pt x="426" y="52"/>
                  </a:lnTo>
                  <a:lnTo>
                    <a:pt x="483" y="46"/>
                  </a:lnTo>
                  <a:lnTo>
                    <a:pt x="537" y="42"/>
                  </a:lnTo>
                  <a:lnTo>
                    <a:pt x="590" y="36"/>
                  </a:lnTo>
                  <a:lnTo>
                    <a:pt x="647" y="29"/>
                  </a:lnTo>
                  <a:lnTo>
                    <a:pt x="701" y="24"/>
                  </a:lnTo>
                  <a:lnTo>
                    <a:pt x="755" y="18"/>
                  </a:lnTo>
                  <a:lnTo>
                    <a:pt x="811" y="12"/>
                  </a:lnTo>
                  <a:lnTo>
                    <a:pt x="865" y="6"/>
                  </a:lnTo>
                  <a:lnTo>
                    <a:pt x="919" y="0"/>
                  </a:lnTo>
                  <a:lnTo>
                    <a:pt x="1015" y="75"/>
                  </a:lnTo>
                  <a:close/>
                </a:path>
              </a:pathLst>
            </a:custGeom>
            <a:solidFill>
              <a:srgbClr val="E2FFE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20514" name="Freeform 10">
              <a:extLst>
                <a:ext uri="{FF2B5EF4-FFF2-40B4-BE49-F238E27FC236}">
                  <a16:creationId xmlns:a16="http://schemas.microsoft.com/office/drawing/2014/main" id="{B80BAF6C-158A-4A38-BC28-1EE1F7C64B65}"/>
                </a:ext>
              </a:extLst>
            </p:cNvPr>
            <p:cNvSpPr>
              <a:spLocks/>
            </p:cNvSpPr>
            <p:nvPr/>
          </p:nvSpPr>
          <p:spPr bwMode="auto">
            <a:xfrm>
              <a:off x="3049" y="403"/>
              <a:ext cx="238" cy="47"/>
            </a:xfrm>
            <a:custGeom>
              <a:avLst/>
              <a:gdLst>
                <a:gd name="T0" fmla="*/ 238 w 238"/>
                <a:gd name="T1" fmla="*/ 34 h 47"/>
                <a:gd name="T2" fmla="*/ 238 w 238"/>
                <a:gd name="T3" fmla="*/ 47 h 47"/>
                <a:gd name="T4" fmla="*/ 216 w 238"/>
                <a:gd name="T5" fmla="*/ 44 h 47"/>
                <a:gd name="T6" fmla="*/ 192 w 238"/>
                <a:gd name="T7" fmla="*/ 41 h 47"/>
                <a:gd name="T8" fmla="*/ 167 w 238"/>
                <a:gd name="T9" fmla="*/ 39 h 47"/>
                <a:gd name="T10" fmla="*/ 143 w 238"/>
                <a:gd name="T11" fmla="*/ 36 h 47"/>
                <a:gd name="T12" fmla="*/ 118 w 238"/>
                <a:gd name="T13" fmla="*/ 35 h 47"/>
                <a:gd name="T14" fmla="*/ 94 w 238"/>
                <a:gd name="T15" fmla="*/ 35 h 47"/>
                <a:gd name="T16" fmla="*/ 69 w 238"/>
                <a:gd name="T17" fmla="*/ 36 h 47"/>
                <a:gd name="T18" fmla="*/ 45 w 238"/>
                <a:gd name="T19" fmla="*/ 37 h 47"/>
                <a:gd name="T20" fmla="*/ 22 w 238"/>
                <a:gd name="T21" fmla="*/ 41 h 47"/>
                <a:gd name="T22" fmla="*/ 0 w 238"/>
                <a:gd name="T23" fmla="*/ 47 h 47"/>
                <a:gd name="T24" fmla="*/ 3 w 238"/>
                <a:gd name="T25" fmla="*/ 40 h 47"/>
                <a:gd name="T26" fmla="*/ 8 w 238"/>
                <a:gd name="T27" fmla="*/ 33 h 47"/>
                <a:gd name="T28" fmla="*/ 15 w 238"/>
                <a:gd name="T29" fmla="*/ 27 h 47"/>
                <a:gd name="T30" fmla="*/ 25 w 238"/>
                <a:gd name="T31" fmla="*/ 23 h 47"/>
                <a:gd name="T32" fmla="*/ 37 w 238"/>
                <a:gd name="T33" fmla="*/ 18 h 47"/>
                <a:gd name="T34" fmla="*/ 49 w 238"/>
                <a:gd name="T35" fmla="*/ 13 h 47"/>
                <a:gd name="T36" fmla="*/ 62 w 238"/>
                <a:gd name="T37" fmla="*/ 10 h 47"/>
                <a:gd name="T38" fmla="*/ 74 w 238"/>
                <a:gd name="T39" fmla="*/ 7 h 47"/>
                <a:gd name="T40" fmla="*/ 89 w 238"/>
                <a:gd name="T41" fmla="*/ 3 h 47"/>
                <a:gd name="T42" fmla="*/ 98 w 238"/>
                <a:gd name="T43" fmla="*/ 0 h 47"/>
                <a:gd name="T44" fmla="*/ 116 w 238"/>
                <a:gd name="T45" fmla="*/ 0 h 47"/>
                <a:gd name="T46" fmla="*/ 133 w 238"/>
                <a:gd name="T47" fmla="*/ 0 h 47"/>
                <a:gd name="T48" fmla="*/ 147 w 238"/>
                <a:gd name="T49" fmla="*/ 1 h 47"/>
                <a:gd name="T50" fmla="*/ 162 w 238"/>
                <a:gd name="T51" fmla="*/ 4 h 47"/>
                <a:gd name="T52" fmla="*/ 177 w 238"/>
                <a:gd name="T53" fmla="*/ 8 h 47"/>
                <a:gd name="T54" fmla="*/ 189 w 238"/>
                <a:gd name="T55" fmla="*/ 12 h 47"/>
                <a:gd name="T56" fmla="*/ 201 w 238"/>
                <a:gd name="T57" fmla="*/ 17 h 47"/>
                <a:gd name="T58" fmla="*/ 214 w 238"/>
                <a:gd name="T59" fmla="*/ 23 h 47"/>
                <a:gd name="T60" fmla="*/ 226 w 238"/>
                <a:gd name="T61" fmla="*/ 28 h 47"/>
                <a:gd name="T62" fmla="*/ 238 w 238"/>
                <a:gd name="T63" fmla="*/ 34 h 47"/>
                <a:gd name="T64" fmla="*/ 238 w 238"/>
                <a:gd name="T65" fmla="*/ 34 h 47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238"/>
                <a:gd name="T100" fmla="*/ 0 h 47"/>
                <a:gd name="T101" fmla="*/ 238 w 238"/>
                <a:gd name="T102" fmla="*/ 47 h 47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238" h="47">
                  <a:moveTo>
                    <a:pt x="238" y="34"/>
                  </a:moveTo>
                  <a:lnTo>
                    <a:pt x="238" y="47"/>
                  </a:lnTo>
                  <a:lnTo>
                    <a:pt x="216" y="44"/>
                  </a:lnTo>
                  <a:lnTo>
                    <a:pt x="192" y="41"/>
                  </a:lnTo>
                  <a:lnTo>
                    <a:pt x="167" y="39"/>
                  </a:lnTo>
                  <a:lnTo>
                    <a:pt x="143" y="36"/>
                  </a:lnTo>
                  <a:lnTo>
                    <a:pt x="118" y="35"/>
                  </a:lnTo>
                  <a:lnTo>
                    <a:pt x="94" y="35"/>
                  </a:lnTo>
                  <a:lnTo>
                    <a:pt x="69" y="36"/>
                  </a:lnTo>
                  <a:lnTo>
                    <a:pt x="45" y="37"/>
                  </a:lnTo>
                  <a:lnTo>
                    <a:pt x="22" y="41"/>
                  </a:lnTo>
                  <a:lnTo>
                    <a:pt x="0" y="47"/>
                  </a:lnTo>
                  <a:lnTo>
                    <a:pt x="3" y="40"/>
                  </a:lnTo>
                  <a:lnTo>
                    <a:pt x="8" y="33"/>
                  </a:lnTo>
                  <a:lnTo>
                    <a:pt x="15" y="27"/>
                  </a:lnTo>
                  <a:lnTo>
                    <a:pt x="25" y="23"/>
                  </a:lnTo>
                  <a:lnTo>
                    <a:pt x="37" y="18"/>
                  </a:lnTo>
                  <a:lnTo>
                    <a:pt x="49" y="13"/>
                  </a:lnTo>
                  <a:lnTo>
                    <a:pt x="62" y="10"/>
                  </a:lnTo>
                  <a:lnTo>
                    <a:pt x="74" y="7"/>
                  </a:lnTo>
                  <a:lnTo>
                    <a:pt x="89" y="3"/>
                  </a:lnTo>
                  <a:lnTo>
                    <a:pt x="98" y="0"/>
                  </a:lnTo>
                  <a:lnTo>
                    <a:pt x="116" y="0"/>
                  </a:lnTo>
                  <a:lnTo>
                    <a:pt x="133" y="0"/>
                  </a:lnTo>
                  <a:lnTo>
                    <a:pt x="147" y="1"/>
                  </a:lnTo>
                  <a:lnTo>
                    <a:pt x="162" y="4"/>
                  </a:lnTo>
                  <a:lnTo>
                    <a:pt x="177" y="8"/>
                  </a:lnTo>
                  <a:lnTo>
                    <a:pt x="189" y="12"/>
                  </a:lnTo>
                  <a:lnTo>
                    <a:pt x="201" y="17"/>
                  </a:lnTo>
                  <a:lnTo>
                    <a:pt x="214" y="23"/>
                  </a:lnTo>
                  <a:lnTo>
                    <a:pt x="226" y="28"/>
                  </a:lnTo>
                  <a:lnTo>
                    <a:pt x="238" y="34"/>
                  </a:lnTo>
                  <a:close/>
                </a:path>
              </a:pathLst>
            </a:custGeom>
            <a:solidFill>
              <a:srgbClr val="0019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20515" name="Freeform 11">
              <a:extLst>
                <a:ext uri="{FF2B5EF4-FFF2-40B4-BE49-F238E27FC236}">
                  <a16:creationId xmlns:a16="http://schemas.microsoft.com/office/drawing/2014/main" id="{3EBD5209-B314-4058-A78C-C018F44A8017}"/>
                </a:ext>
              </a:extLst>
            </p:cNvPr>
            <p:cNvSpPr>
              <a:spLocks/>
            </p:cNvSpPr>
            <p:nvPr/>
          </p:nvSpPr>
          <p:spPr bwMode="auto">
            <a:xfrm>
              <a:off x="2201" y="450"/>
              <a:ext cx="285" cy="209"/>
            </a:xfrm>
            <a:custGeom>
              <a:avLst/>
              <a:gdLst>
                <a:gd name="T0" fmla="*/ 270 w 285"/>
                <a:gd name="T1" fmla="*/ 19 h 209"/>
                <a:gd name="T2" fmla="*/ 238 w 285"/>
                <a:gd name="T3" fmla="*/ 59 h 209"/>
                <a:gd name="T4" fmla="*/ 209 w 285"/>
                <a:gd name="T5" fmla="*/ 100 h 209"/>
                <a:gd name="T6" fmla="*/ 184 w 285"/>
                <a:gd name="T7" fmla="*/ 141 h 209"/>
                <a:gd name="T8" fmla="*/ 169 w 285"/>
                <a:gd name="T9" fmla="*/ 184 h 209"/>
                <a:gd name="T10" fmla="*/ 157 w 285"/>
                <a:gd name="T11" fmla="*/ 208 h 209"/>
                <a:gd name="T12" fmla="*/ 138 w 285"/>
                <a:gd name="T13" fmla="*/ 209 h 209"/>
                <a:gd name="T14" fmla="*/ 116 w 285"/>
                <a:gd name="T15" fmla="*/ 206 h 209"/>
                <a:gd name="T16" fmla="*/ 93 w 285"/>
                <a:gd name="T17" fmla="*/ 203 h 209"/>
                <a:gd name="T18" fmla="*/ 74 w 285"/>
                <a:gd name="T19" fmla="*/ 198 h 209"/>
                <a:gd name="T20" fmla="*/ 54 w 285"/>
                <a:gd name="T21" fmla="*/ 190 h 209"/>
                <a:gd name="T22" fmla="*/ 42 w 285"/>
                <a:gd name="T23" fmla="*/ 180 h 209"/>
                <a:gd name="T24" fmla="*/ 37 w 285"/>
                <a:gd name="T25" fmla="*/ 168 h 209"/>
                <a:gd name="T26" fmla="*/ 42 w 285"/>
                <a:gd name="T27" fmla="*/ 156 h 209"/>
                <a:gd name="T28" fmla="*/ 54 w 285"/>
                <a:gd name="T29" fmla="*/ 145 h 209"/>
                <a:gd name="T30" fmla="*/ 69 w 285"/>
                <a:gd name="T31" fmla="*/ 136 h 209"/>
                <a:gd name="T32" fmla="*/ 76 w 285"/>
                <a:gd name="T33" fmla="*/ 132 h 209"/>
                <a:gd name="T34" fmla="*/ 89 w 285"/>
                <a:gd name="T35" fmla="*/ 130 h 209"/>
                <a:gd name="T36" fmla="*/ 98 w 285"/>
                <a:gd name="T37" fmla="*/ 128 h 209"/>
                <a:gd name="T38" fmla="*/ 101 w 285"/>
                <a:gd name="T39" fmla="*/ 122 h 209"/>
                <a:gd name="T40" fmla="*/ 89 w 285"/>
                <a:gd name="T41" fmla="*/ 115 h 209"/>
                <a:gd name="T42" fmla="*/ 69 w 285"/>
                <a:gd name="T43" fmla="*/ 114 h 209"/>
                <a:gd name="T44" fmla="*/ 49 w 285"/>
                <a:gd name="T45" fmla="*/ 116 h 209"/>
                <a:gd name="T46" fmla="*/ 32 w 285"/>
                <a:gd name="T47" fmla="*/ 118 h 209"/>
                <a:gd name="T48" fmla="*/ 13 w 285"/>
                <a:gd name="T49" fmla="*/ 117 h 209"/>
                <a:gd name="T50" fmla="*/ 0 w 285"/>
                <a:gd name="T51" fmla="*/ 102 h 209"/>
                <a:gd name="T52" fmla="*/ 8 w 285"/>
                <a:gd name="T53" fmla="*/ 80 h 209"/>
                <a:gd name="T54" fmla="*/ 27 w 285"/>
                <a:gd name="T55" fmla="*/ 56 h 209"/>
                <a:gd name="T56" fmla="*/ 57 w 285"/>
                <a:gd name="T57" fmla="*/ 35 h 209"/>
                <a:gd name="T58" fmla="*/ 93 w 285"/>
                <a:gd name="T59" fmla="*/ 18 h 209"/>
                <a:gd name="T60" fmla="*/ 133 w 285"/>
                <a:gd name="T61" fmla="*/ 10 h 209"/>
                <a:gd name="T62" fmla="*/ 167 w 285"/>
                <a:gd name="T63" fmla="*/ 8 h 209"/>
                <a:gd name="T64" fmla="*/ 201 w 285"/>
                <a:gd name="T65" fmla="*/ 5 h 209"/>
                <a:gd name="T66" fmla="*/ 236 w 285"/>
                <a:gd name="T67" fmla="*/ 3 h 209"/>
                <a:gd name="T68" fmla="*/ 270 w 285"/>
                <a:gd name="T69" fmla="*/ 1 h 209"/>
                <a:gd name="T70" fmla="*/ 285 w 285"/>
                <a:gd name="T71" fmla="*/ 0 h 209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285"/>
                <a:gd name="T109" fmla="*/ 0 h 209"/>
                <a:gd name="T110" fmla="*/ 285 w 285"/>
                <a:gd name="T111" fmla="*/ 209 h 209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285" h="209">
                  <a:moveTo>
                    <a:pt x="285" y="0"/>
                  </a:moveTo>
                  <a:lnTo>
                    <a:pt x="270" y="19"/>
                  </a:lnTo>
                  <a:lnTo>
                    <a:pt x="253" y="38"/>
                  </a:lnTo>
                  <a:lnTo>
                    <a:pt x="238" y="59"/>
                  </a:lnTo>
                  <a:lnTo>
                    <a:pt x="221" y="80"/>
                  </a:lnTo>
                  <a:lnTo>
                    <a:pt x="209" y="100"/>
                  </a:lnTo>
                  <a:lnTo>
                    <a:pt x="194" y="121"/>
                  </a:lnTo>
                  <a:lnTo>
                    <a:pt x="184" y="141"/>
                  </a:lnTo>
                  <a:lnTo>
                    <a:pt x="174" y="162"/>
                  </a:lnTo>
                  <a:lnTo>
                    <a:pt x="169" y="184"/>
                  </a:lnTo>
                  <a:lnTo>
                    <a:pt x="167" y="205"/>
                  </a:lnTo>
                  <a:lnTo>
                    <a:pt x="157" y="208"/>
                  </a:lnTo>
                  <a:lnTo>
                    <a:pt x="147" y="209"/>
                  </a:lnTo>
                  <a:lnTo>
                    <a:pt x="138" y="209"/>
                  </a:lnTo>
                  <a:lnTo>
                    <a:pt x="125" y="208"/>
                  </a:lnTo>
                  <a:lnTo>
                    <a:pt x="116" y="206"/>
                  </a:lnTo>
                  <a:lnTo>
                    <a:pt x="103" y="205"/>
                  </a:lnTo>
                  <a:lnTo>
                    <a:pt x="93" y="203"/>
                  </a:lnTo>
                  <a:lnTo>
                    <a:pt x="84" y="201"/>
                  </a:lnTo>
                  <a:lnTo>
                    <a:pt x="74" y="198"/>
                  </a:lnTo>
                  <a:lnTo>
                    <a:pt x="64" y="196"/>
                  </a:lnTo>
                  <a:lnTo>
                    <a:pt x="54" y="190"/>
                  </a:lnTo>
                  <a:lnTo>
                    <a:pt x="47" y="185"/>
                  </a:lnTo>
                  <a:lnTo>
                    <a:pt x="42" y="180"/>
                  </a:lnTo>
                  <a:lnTo>
                    <a:pt x="40" y="174"/>
                  </a:lnTo>
                  <a:lnTo>
                    <a:pt x="37" y="168"/>
                  </a:lnTo>
                  <a:lnTo>
                    <a:pt x="40" y="162"/>
                  </a:lnTo>
                  <a:lnTo>
                    <a:pt x="42" y="156"/>
                  </a:lnTo>
                  <a:lnTo>
                    <a:pt x="47" y="150"/>
                  </a:lnTo>
                  <a:lnTo>
                    <a:pt x="54" y="145"/>
                  </a:lnTo>
                  <a:lnTo>
                    <a:pt x="64" y="138"/>
                  </a:lnTo>
                  <a:lnTo>
                    <a:pt x="69" y="136"/>
                  </a:lnTo>
                  <a:lnTo>
                    <a:pt x="71" y="133"/>
                  </a:lnTo>
                  <a:lnTo>
                    <a:pt x="76" y="132"/>
                  </a:lnTo>
                  <a:lnTo>
                    <a:pt x="84" y="131"/>
                  </a:lnTo>
                  <a:lnTo>
                    <a:pt x="89" y="130"/>
                  </a:lnTo>
                  <a:lnTo>
                    <a:pt x="93" y="129"/>
                  </a:lnTo>
                  <a:lnTo>
                    <a:pt x="98" y="128"/>
                  </a:lnTo>
                  <a:lnTo>
                    <a:pt x="101" y="125"/>
                  </a:lnTo>
                  <a:lnTo>
                    <a:pt x="101" y="122"/>
                  </a:lnTo>
                  <a:lnTo>
                    <a:pt x="98" y="117"/>
                  </a:lnTo>
                  <a:lnTo>
                    <a:pt x="89" y="115"/>
                  </a:lnTo>
                  <a:lnTo>
                    <a:pt x="79" y="114"/>
                  </a:lnTo>
                  <a:lnTo>
                    <a:pt x="69" y="114"/>
                  </a:lnTo>
                  <a:lnTo>
                    <a:pt x="59" y="115"/>
                  </a:lnTo>
                  <a:lnTo>
                    <a:pt x="49" y="116"/>
                  </a:lnTo>
                  <a:lnTo>
                    <a:pt x="42" y="118"/>
                  </a:lnTo>
                  <a:lnTo>
                    <a:pt x="32" y="118"/>
                  </a:lnTo>
                  <a:lnTo>
                    <a:pt x="22" y="118"/>
                  </a:lnTo>
                  <a:lnTo>
                    <a:pt x="13" y="117"/>
                  </a:lnTo>
                  <a:lnTo>
                    <a:pt x="3" y="114"/>
                  </a:lnTo>
                  <a:lnTo>
                    <a:pt x="0" y="102"/>
                  </a:lnTo>
                  <a:lnTo>
                    <a:pt x="3" y="91"/>
                  </a:lnTo>
                  <a:lnTo>
                    <a:pt x="8" y="80"/>
                  </a:lnTo>
                  <a:lnTo>
                    <a:pt x="15" y="67"/>
                  </a:lnTo>
                  <a:lnTo>
                    <a:pt x="27" y="56"/>
                  </a:lnTo>
                  <a:lnTo>
                    <a:pt x="40" y="45"/>
                  </a:lnTo>
                  <a:lnTo>
                    <a:pt x="57" y="35"/>
                  </a:lnTo>
                  <a:lnTo>
                    <a:pt x="74" y="26"/>
                  </a:lnTo>
                  <a:lnTo>
                    <a:pt x="93" y="18"/>
                  </a:lnTo>
                  <a:lnTo>
                    <a:pt x="116" y="11"/>
                  </a:lnTo>
                  <a:lnTo>
                    <a:pt x="133" y="10"/>
                  </a:lnTo>
                  <a:lnTo>
                    <a:pt x="150" y="9"/>
                  </a:lnTo>
                  <a:lnTo>
                    <a:pt x="167" y="8"/>
                  </a:lnTo>
                  <a:lnTo>
                    <a:pt x="184" y="6"/>
                  </a:lnTo>
                  <a:lnTo>
                    <a:pt x="201" y="5"/>
                  </a:lnTo>
                  <a:lnTo>
                    <a:pt x="218" y="4"/>
                  </a:lnTo>
                  <a:lnTo>
                    <a:pt x="236" y="3"/>
                  </a:lnTo>
                  <a:lnTo>
                    <a:pt x="253" y="2"/>
                  </a:lnTo>
                  <a:lnTo>
                    <a:pt x="270" y="1"/>
                  </a:lnTo>
                  <a:lnTo>
                    <a:pt x="285" y="0"/>
                  </a:ln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20516" name="Freeform 12">
              <a:extLst>
                <a:ext uri="{FF2B5EF4-FFF2-40B4-BE49-F238E27FC236}">
                  <a16:creationId xmlns:a16="http://schemas.microsoft.com/office/drawing/2014/main" id="{DE901592-9717-4C5C-8A47-6B478982A8A3}"/>
                </a:ext>
              </a:extLst>
            </p:cNvPr>
            <p:cNvSpPr>
              <a:spLocks/>
            </p:cNvSpPr>
            <p:nvPr/>
          </p:nvSpPr>
          <p:spPr bwMode="auto">
            <a:xfrm>
              <a:off x="3059" y="478"/>
              <a:ext cx="177" cy="119"/>
            </a:xfrm>
            <a:custGeom>
              <a:avLst/>
              <a:gdLst>
                <a:gd name="T0" fmla="*/ 177 w 177"/>
                <a:gd name="T1" fmla="*/ 74 h 119"/>
                <a:gd name="T2" fmla="*/ 172 w 177"/>
                <a:gd name="T3" fmla="*/ 79 h 119"/>
                <a:gd name="T4" fmla="*/ 167 w 177"/>
                <a:gd name="T5" fmla="*/ 85 h 119"/>
                <a:gd name="T6" fmla="*/ 160 w 177"/>
                <a:gd name="T7" fmla="*/ 89 h 119"/>
                <a:gd name="T8" fmla="*/ 155 w 177"/>
                <a:gd name="T9" fmla="*/ 95 h 119"/>
                <a:gd name="T10" fmla="*/ 150 w 177"/>
                <a:gd name="T11" fmla="*/ 100 h 119"/>
                <a:gd name="T12" fmla="*/ 142 w 177"/>
                <a:gd name="T13" fmla="*/ 104 h 119"/>
                <a:gd name="T14" fmla="*/ 135 w 177"/>
                <a:gd name="T15" fmla="*/ 109 h 119"/>
                <a:gd name="T16" fmla="*/ 128 w 177"/>
                <a:gd name="T17" fmla="*/ 113 h 119"/>
                <a:gd name="T18" fmla="*/ 115 w 177"/>
                <a:gd name="T19" fmla="*/ 117 h 119"/>
                <a:gd name="T20" fmla="*/ 103 w 177"/>
                <a:gd name="T21" fmla="*/ 119 h 119"/>
                <a:gd name="T22" fmla="*/ 93 w 177"/>
                <a:gd name="T23" fmla="*/ 118 h 119"/>
                <a:gd name="T24" fmla="*/ 81 w 177"/>
                <a:gd name="T25" fmla="*/ 117 h 119"/>
                <a:gd name="T26" fmla="*/ 71 w 177"/>
                <a:gd name="T27" fmla="*/ 114 h 119"/>
                <a:gd name="T28" fmla="*/ 59 w 177"/>
                <a:gd name="T29" fmla="*/ 112 h 119"/>
                <a:gd name="T30" fmla="*/ 49 w 177"/>
                <a:gd name="T31" fmla="*/ 109 h 119"/>
                <a:gd name="T32" fmla="*/ 39 w 177"/>
                <a:gd name="T33" fmla="*/ 104 h 119"/>
                <a:gd name="T34" fmla="*/ 30 w 177"/>
                <a:gd name="T35" fmla="*/ 101 h 119"/>
                <a:gd name="T36" fmla="*/ 22 w 177"/>
                <a:gd name="T37" fmla="*/ 96 h 119"/>
                <a:gd name="T38" fmla="*/ 15 w 177"/>
                <a:gd name="T39" fmla="*/ 92 h 119"/>
                <a:gd name="T40" fmla="*/ 8 w 177"/>
                <a:gd name="T41" fmla="*/ 86 h 119"/>
                <a:gd name="T42" fmla="*/ 5 w 177"/>
                <a:gd name="T43" fmla="*/ 78 h 119"/>
                <a:gd name="T44" fmla="*/ 3 w 177"/>
                <a:gd name="T45" fmla="*/ 69 h 119"/>
                <a:gd name="T46" fmla="*/ 0 w 177"/>
                <a:gd name="T47" fmla="*/ 58 h 119"/>
                <a:gd name="T48" fmla="*/ 0 w 177"/>
                <a:gd name="T49" fmla="*/ 48 h 119"/>
                <a:gd name="T50" fmla="*/ 0 w 177"/>
                <a:gd name="T51" fmla="*/ 38 h 119"/>
                <a:gd name="T52" fmla="*/ 5 w 177"/>
                <a:gd name="T53" fmla="*/ 28 h 119"/>
                <a:gd name="T54" fmla="*/ 12 w 177"/>
                <a:gd name="T55" fmla="*/ 18 h 119"/>
                <a:gd name="T56" fmla="*/ 22 w 177"/>
                <a:gd name="T57" fmla="*/ 10 h 119"/>
                <a:gd name="T58" fmla="*/ 39 w 177"/>
                <a:gd name="T59" fmla="*/ 5 h 119"/>
                <a:gd name="T60" fmla="*/ 59 w 177"/>
                <a:gd name="T61" fmla="*/ 0 h 119"/>
                <a:gd name="T62" fmla="*/ 84 w 177"/>
                <a:gd name="T63" fmla="*/ 2 h 119"/>
                <a:gd name="T64" fmla="*/ 103 w 177"/>
                <a:gd name="T65" fmla="*/ 7 h 119"/>
                <a:gd name="T66" fmla="*/ 120 w 177"/>
                <a:gd name="T67" fmla="*/ 12 h 119"/>
                <a:gd name="T68" fmla="*/ 135 w 177"/>
                <a:gd name="T69" fmla="*/ 18 h 119"/>
                <a:gd name="T70" fmla="*/ 145 w 177"/>
                <a:gd name="T71" fmla="*/ 26 h 119"/>
                <a:gd name="T72" fmla="*/ 155 w 177"/>
                <a:gd name="T73" fmla="*/ 36 h 119"/>
                <a:gd name="T74" fmla="*/ 162 w 177"/>
                <a:gd name="T75" fmla="*/ 45 h 119"/>
                <a:gd name="T76" fmla="*/ 167 w 177"/>
                <a:gd name="T77" fmla="*/ 55 h 119"/>
                <a:gd name="T78" fmla="*/ 172 w 177"/>
                <a:gd name="T79" fmla="*/ 64 h 119"/>
                <a:gd name="T80" fmla="*/ 177 w 177"/>
                <a:gd name="T81" fmla="*/ 74 h 119"/>
                <a:gd name="T82" fmla="*/ 177 w 177"/>
                <a:gd name="T83" fmla="*/ 74 h 119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177"/>
                <a:gd name="T127" fmla="*/ 0 h 119"/>
                <a:gd name="T128" fmla="*/ 177 w 177"/>
                <a:gd name="T129" fmla="*/ 119 h 119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177" h="119">
                  <a:moveTo>
                    <a:pt x="177" y="74"/>
                  </a:moveTo>
                  <a:lnTo>
                    <a:pt x="172" y="79"/>
                  </a:lnTo>
                  <a:lnTo>
                    <a:pt x="167" y="85"/>
                  </a:lnTo>
                  <a:lnTo>
                    <a:pt x="160" y="89"/>
                  </a:lnTo>
                  <a:lnTo>
                    <a:pt x="155" y="95"/>
                  </a:lnTo>
                  <a:lnTo>
                    <a:pt x="150" y="100"/>
                  </a:lnTo>
                  <a:lnTo>
                    <a:pt x="142" y="104"/>
                  </a:lnTo>
                  <a:lnTo>
                    <a:pt x="135" y="109"/>
                  </a:lnTo>
                  <a:lnTo>
                    <a:pt x="128" y="113"/>
                  </a:lnTo>
                  <a:lnTo>
                    <a:pt x="115" y="117"/>
                  </a:lnTo>
                  <a:lnTo>
                    <a:pt x="103" y="119"/>
                  </a:lnTo>
                  <a:lnTo>
                    <a:pt x="93" y="118"/>
                  </a:lnTo>
                  <a:lnTo>
                    <a:pt x="81" y="117"/>
                  </a:lnTo>
                  <a:lnTo>
                    <a:pt x="71" y="114"/>
                  </a:lnTo>
                  <a:lnTo>
                    <a:pt x="59" y="112"/>
                  </a:lnTo>
                  <a:lnTo>
                    <a:pt x="49" y="109"/>
                  </a:lnTo>
                  <a:lnTo>
                    <a:pt x="39" y="104"/>
                  </a:lnTo>
                  <a:lnTo>
                    <a:pt x="30" y="101"/>
                  </a:lnTo>
                  <a:lnTo>
                    <a:pt x="22" y="96"/>
                  </a:lnTo>
                  <a:lnTo>
                    <a:pt x="15" y="92"/>
                  </a:lnTo>
                  <a:lnTo>
                    <a:pt x="8" y="86"/>
                  </a:lnTo>
                  <a:lnTo>
                    <a:pt x="5" y="78"/>
                  </a:lnTo>
                  <a:lnTo>
                    <a:pt x="3" y="69"/>
                  </a:lnTo>
                  <a:lnTo>
                    <a:pt x="0" y="58"/>
                  </a:lnTo>
                  <a:lnTo>
                    <a:pt x="0" y="48"/>
                  </a:lnTo>
                  <a:lnTo>
                    <a:pt x="0" y="38"/>
                  </a:lnTo>
                  <a:lnTo>
                    <a:pt x="5" y="28"/>
                  </a:lnTo>
                  <a:lnTo>
                    <a:pt x="12" y="18"/>
                  </a:lnTo>
                  <a:lnTo>
                    <a:pt x="22" y="10"/>
                  </a:lnTo>
                  <a:lnTo>
                    <a:pt x="39" y="5"/>
                  </a:lnTo>
                  <a:lnTo>
                    <a:pt x="59" y="0"/>
                  </a:lnTo>
                  <a:lnTo>
                    <a:pt x="84" y="2"/>
                  </a:lnTo>
                  <a:lnTo>
                    <a:pt x="103" y="7"/>
                  </a:lnTo>
                  <a:lnTo>
                    <a:pt x="120" y="12"/>
                  </a:lnTo>
                  <a:lnTo>
                    <a:pt x="135" y="18"/>
                  </a:lnTo>
                  <a:lnTo>
                    <a:pt x="145" y="26"/>
                  </a:lnTo>
                  <a:lnTo>
                    <a:pt x="155" y="36"/>
                  </a:lnTo>
                  <a:lnTo>
                    <a:pt x="162" y="45"/>
                  </a:lnTo>
                  <a:lnTo>
                    <a:pt x="167" y="55"/>
                  </a:lnTo>
                  <a:lnTo>
                    <a:pt x="172" y="64"/>
                  </a:lnTo>
                  <a:lnTo>
                    <a:pt x="177" y="74"/>
                  </a:lnTo>
                  <a:close/>
                </a:path>
              </a:pathLst>
            </a:custGeom>
            <a:solidFill>
              <a:srgbClr val="0019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20517" name="Freeform 13">
              <a:extLst>
                <a:ext uri="{FF2B5EF4-FFF2-40B4-BE49-F238E27FC236}">
                  <a16:creationId xmlns:a16="http://schemas.microsoft.com/office/drawing/2014/main" id="{3DD1B72C-0481-49D9-B5F1-FB8940A3C5E5}"/>
                </a:ext>
              </a:extLst>
            </p:cNvPr>
            <p:cNvSpPr>
              <a:spLocks/>
            </p:cNvSpPr>
            <p:nvPr/>
          </p:nvSpPr>
          <p:spPr bwMode="auto">
            <a:xfrm>
              <a:off x="2618" y="498"/>
              <a:ext cx="169" cy="117"/>
            </a:xfrm>
            <a:custGeom>
              <a:avLst/>
              <a:gdLst>
                <a:gd name="T0" fmla="*/ 167 w 169"/>
                <a:gd name="T1" fmla="*/ 25 h 117"/>
                <a:gd name="T2" fmla="*/ 169 w 169"/>
                <a:gd name="T3" fmla="*/ 36 h 117"/>
                <a:gd name="T4" fmla="*/ 169 w 169"/>
                <a:gd name="T5" fmla="*/ 46 h 117"/>
                <a:gd name="T6" fmla="*/ 167 w 169"/>
                <a:gd name="T7" fmla="*/ 58 h 117"/>
                <a:gd name="T8" fmla="*/ 164 w 169"/>
                <a:gd name="T9" fmla="*/ 68 h 117"/>
                <a:gd name="T10" fmla="*/ 159 w 169"/>
                <a:gd name="T11" fmla="*/ 77 h 117"/>
                <a:gd name="T12" fmla="*/ 154 w 169"/>
                <a:gd name="T13" fmla="*/ 88 h 117"/>
                <a:gd name="T14" fmla="*/ 145 w 169"/>
                <a:gd name="T15" fmla="*/ 96 h 117"/>
                <a:gd name="T16" fmla="*/ 132 w 169"/>
                <a:gd name="T17" fmla="*/ 104 h 117"/>
                <a:gd name="T18" fmla="*/ 115 w 169"/>
                <a:gd name="T19" fmla="*/ 110 h 117"/>
                <a:gd name="T20" fmla="*/ 96 w 169"/>
                <a:gd name="T21" fmla="*/ 116 h 117"/>
                <a:gd name="T22" fmla="*/ 83 w 169"/>
                <a:gd name="T23" fmla="*/ 117 h 117"/>
                <a:gd name="T24" fmla="*/ 71 w 169"/>
                <a:gd name="T25" fmla="*/ 116 h 117"/>
                <a:gd name="T26" fmla="*/ 59 w 169"/>
                <a:gd name="T27" fmla="*/ 115 h 117"/>
                <a:gd name="T28" fmla="*/ 52 w 169"/>
                <a:gd name="T29" fmla="*/ 112 h 117"/>
                <a:gd name="T30" fmla="*/ 42 w 169"/>
                <a:gd name="T31" fmla="*/ 108 h 117"/>
                <a:gd name="T32" fmla="*/ 37 w 169"/>
                <a:gd name="T33" fmla="*/ 105 h 117"/>
                <a:gd name="T34" fmla="*/ 29 w 169"/>
                <a:gd name="T35" fmla="*/ 100 h 117"/>
                <a:gd name="T36" fmla="*/ 22 w 169"/>
                <a:gd name="T37" fmla="*/ 96 h 117"/>
                <a:gd name="T38" fmla="*/ 15 w 169"/>
                <a:gd name="T39" fmla="*/ 91 h 117"/>
                <a:gd name="T40" fmla="*/ 7 w 169"/>
                <a:gd name="T41" fmla="*/ 86 h 117"/>
                <a:gd name="T42" fmla="*/ 5 w 169"/>
                <a:gd name="T43" fmla="*/ 80 h 117"/>
                <a:gd name="T44" fmla="*/ 0 w 169"/>
                <a:gd name="T45" fmla="*/ 72 h 117"/>
                <a:gd name="T46" fmla="*/ 0 w 169"/>
                <a:gd name="T47" fmla="*/ 64 h 117"/>
                <a:gd name="T48" fmla="*/ 0 w 169"/>
                <a:gd name="T49" fmla="*/ 56 h 117"/>
                <a:gd name="T50" fmla="*/ 2 w 169"/>
                <a:gd name="T51" fmla="*/ 48 h 117"/>
                <a:gd name="T52" fmla="*/ 5 w 169"/>
                <a:gd name="T53" fmla="*/ 41 h 117"/>
                <a:gd name="T54" fmla="*/ 10 w 169"/>
                <a:gd name="T55" fmla="*/ 33 h 117"/>
                <a:gd name="T56" fmla="*/ 17 w 169"/>
                <a:gd name="T57" fmla="*/ 26 h 117"/>
                <a:gd name="T58" fmla="*/ 25 w 169"/>
                <a:gd name="T59" fmla="*/ 19 h 117"/>
                <a:gd name="T60" fmla="*/ 34 w 169"/>
                <a:gd name="T61" fmla="*/ 13 h 117"/>
                <a:gd name="T62" fmla="*/ 49 w 169"/>
                <a:gd name="T63" fmla="*/ 8 h 117"/>
                <a:gd name="T64" fmla="*/ 64 w 169"/>
                <a:gd name="T65" fmla="*/ 4 h 117"/>
                <a:gd name="T66" fmla="*/ 78 w 169"/>
                <a:gd name="T67" fmla="*/ 1 h 117"/>
                <a:gd name="T68" fmla="*/ 93 w 169"/>
                <a:gd name="T69" fmla="*/ 0 h 117"/>
                <a:gd name="T70" fmla="*/ 108 w 169"/>
                <a:gd name="T71" fmla="*/ 1 h 117"/>
                <a:gd name="T72" fmla="*/ 123 w 169"/>
                <a:gd name="T73" fmla="*/ 3 h 117"/>
                <a:gd name="T74" fmla="*/ 137 w 169"/>
                <a:gd name="T75" fmla="*/ 5 h 117"/>
                <a:gd name="T76" fmla="*/ 150 w 169"/>
                <a:gd name="T77" fmla="*/ 11 h 117"/>
                <a:gd name="T78" fmla="*/ 159 w 169"/>
                <a:gd name="T79" fmla="*/ 17 h 117"/>
                <a:gd name="T80" fmla="*/ 167 w 169"/>
                <a:gd name="T81" fmla="*/ 25 h 117"/>
                <a:gd name="T82" fmla="*/ 167 w 169"/>
                <a:gd name="T83" fmla="*/ 25 h 117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169"/>
                <a:gd name="T127" fmla="*/ 0 h 117"/>
                <a:gd name="T128" fmla="*/ 169 w 169"/>
                <a:gd name="T129" fmla="*/ 117 h 117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169" h="117">
                  <a:moveTo>
                    <a:pt x="167" y="25"/>
                  </a:moveTo>
                  <a:lnTo>
                    <a:pt x="169" y="36"/>
                  </a:lnTo>
                  <a:lnTo>
                    <a:pt x="169" y="46"/>
                  </a:lnTo>
                  <a:lnTo>
                    <a:pt x="167" y="58"/>
                  </a:lnTo>
                  <a:lnTo>
                    <a:pt x="164" y="68"/>
                  </a:lnTo>
                  <a:lnTo>
                    <a:pt x="159" y="77"/>
                  </a:lnTo>
                  <a:lnTo>
                    <a:pt x="154" y="88"/>
                  </a:lnTo>
                  <a:lnTo>
                    <a:pt x="145" y="96"/>
                  </a:lnTo>
                  <a:lnTo>
                    <a:pt x="132" y="104"/>
                  </a:lnTo>
                  <a:lnTo>
                    <a:pt x="115" y="110"/>
                  </a:lnTo>
                  <a:lnTo>
                    <a:pt x="96" y="116"/>
                  </a:lnTo>
                  <a:lnTo>
                    <a:pt x="83" y="117"/>
                  </a:lnTo>
                  <a:lnTo>
                    <a:pt x="71" y="116"/>
                  </a:lnTo>
                  <a:lnTo>
                    <a:pt x="59" y="115"/>
                  </a:lnTo>
                  <a:lnTo>
                    <a:pt x="52" y="112"/>
                  </a:lnTo>
                  <a:lnTo>
                    <a:pt x="42" y="108"/>
                  </a:lnTo>
                  <a:lnTo>
                    <a:pt x="37" y="105"/>
                  </a:lnTo>
                  <a:lnTo>
                    <a:pt x="29" y="100"/>
                  </a:lnTo>
                  <a:lnTo>
                    <a:pt x="22" y="96"/>
                  </a:lnTo>
                  <a:lnTo>
                    <a:pt x="15" y="91"/>
                  </a:lnTo>
                  <a:lnTo>
                    <a:pt x="7" y="86"/>
                  </a:lnTo>
                  <a:lnTo>
                    <a:pt x="5" y="80"/>
                  </a:lnTo>
                  <a:lnTo>
                    <a:pt x="0" y="72"/>
                  </a:lnTo>
                  <a:lnTo>
                    <a:pt x="0" y="64"/>
                  </a:lnTo>
                  <a:lnTo>
                    <a:pt x="0" y="56"/>
                  </a:lnTo>
                  <a:lnTo>
                    <a:pt x="2" y="48"/>
                  </a:lnTo>
                  <a:lnTo>
                    <a:pt x="5" y="41"/>
                  </a:lnTo>
                  <a:lnTo>
                    <a:pt x="10" y="33"/>
                  </a:lnTo>
                  <a:lnTo>
                    <a:pt x="17" y="26"/>
                  </a:lnTo>
                  <a:lnTo>
                    <a:pt x="25" y="19"/>
                  </a:lnTo>
                  <a:lnTo>
                    <a:pt x="34" y="13"/>
                  </a:lnTo>
                  <a:lnTo>
                    <a:pt x="49" y="8"/>
                  </a:lnTo>
                  <a:lnTo>
                    <a:pt x="64" y="4"/>
                  </a:lnTo>
                  <a:lnTo>
                    <a:pt x="78" y="1"/>
                  </a:lnTo>
                  <a:lnTo>
                    <a:pt x="93" y="0"/>
                  </a:lnTo>
                  <a:lnTo>
                    <a:pt x="108" y="1"/>
                  </a:lnTo>
                  <a:lnTo>
                    <a:pt x="123" y="3"/>
                  </a:lnTo>
                  <a:lnTo>
                    <a:pt x="137" y="5"/>
                  </a:lnTo>
                  <a:lnTo>
                    <a:pt x="150" y="11"/>
                  </a:lnTo>
                  <a:lnTo>
                    <a:pt x="159" y="17"/>
                  </a:lnTo>
                  <a:lnTo>
                    <a:pt x="167" y="25"/>
                  </a:lnTo>
                  <a:close/>
                </a:path>
              </a:pathLst>
            </a:custGeom>
            <a:solidFill>
              <a:srgbClr val="0019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20518" name="Freeform 14">
              <a:extLst>
                <a:ext uri="{FF2B5EF4-FFF2-40B4-BE49-F238E27FC236}">
                  <a16:creationId xmlns:a16="http://schemas.microsoft.com/office/drawing/2014/main" id="{57456071-2070-4546-96DD-B93A1D4F241E}"/>
                </a:ext>
              </a:extLst>
            </p:cNvPr>
            <p:cNvSpPr>
              <a:spLocks/>
            </p:cNvSpPr>
            <p:nvPr/>
          </p:nvSpPr>
          <p:spPr bwMode="auto">
            <a:xfrm>
              <a:off x="3074" y="494"/>
              <a:ext cx="132" cy="88"/>
            </a:xfrm>
            <a:custGeom>
              <a:avLst/>
              <a:gdLst>
                <a:gd name="T0" fmla="*/ 132 w 132"/>
                <a:gd name="T1" fmla="*/ 53 h 88"/>
                <a:gd name="T2" fmla="*/ 130 w 132"/>
                <a:gd name="T3" fmla="*/ 56 h 88"/>
                <a:gd name="T4" fmla="*/ 127 w 132"/>
                <a:gd name="T5" fmla="*/ 60 h 88"/>
                <a:gd name="T6" fmla="*/ 125 w 132"/>
                <a:gd name="T7" fmla="*/ 63 h 88"/>
                <a:gd name="T8" fmla="*/ 125 w 132"/>
                <a:gd name="T9" fmla="*/ 68 h 88"/>
                <a:gd name="T10" fmla="*/ 122 w 132"/>
                <a:gd name="T11" fmla="*/ 71 h 88"/>
                <a:gd name="T12" fmla="*/ 122 w 132"/>
                <a:gd name="T13" fmla="*/ 74 h 88"/>
                <a:gd name="T14" fmla="*/ 120 w 132"/>
                <a:gd name="T15" fmla="*/ 78 h 88"/>
                <a:gd name="T16" fmla="*/ 115 w 132"/>
                <a:gd name="T17" fmla="*/ 81 h 88"/>
                <a:gd name="T18" fmla="*/ 108 w 132"/>
                <a:gd name="T19" fmla="*/ 85 h 88"/>
                <a:gd name="T20" fmla="*/ 100 w 132"/>
                <a:gd name="T21" fmla="*/ 87 h 88"/>
                <a:gd name="T22" fmla="*/ 83 w 132"/>
                <a:gd name="T23" fmla="*/ 88 h 88"/>
                <a:gd name="T24" fmla="*/ 69 w 132"/>
                <a:gd name="T25" fmla="*/ 87 h 88"/>
                <a:gd name="T26" fmla="*/ 54 w 132"/>
                <a:gd name="T27" fmla="*/ 85 h 88"/>
                <a:gd name="T28" fmla="*/ 44 w 132"/>
                <a:gd name="T29" fmla="*/ 80 h 88"/>
                <a:gd name="T30" fmla="*/ 32 w 132"/>
                <a:gd name="T31" fmla="*/ 76 h 88"/>
                <a:gd name="T32" fmla="*/ 24 w 132"/>
                <a:gd name="T33" fmla="*/ 70 h 88"/>
                <a:gd name="T34" fmla="*/ 17 w 132"/>
                <a:gd name="T35" fmla="*/ 64 h 88"/>
                <a:gd name="T36" fmla="*/ 10 w 132"/>
                <a:gd name="T37" fmla="*/ 58 h 88"/>
                <a:gd name="T38" fmla="*/ 5 w 132"/>
                <a:gd name="T39" fmla="*/ 53 h 88"/>
                <a:gd name="T40" fmla="*/ 0 w 132"/>
                <a:gd name="T41" fmla="*/ 46 h 88"/>
                <a:gd name="T42" fmla="*/ 29 w 132"/>
                <a:gd name="T43" fmla="*/ 0 h 88"/>
                <a:gd name="T44" fmla="*/ 51 w 132"/>
                <a:gd name="T45" fmla="*/ 0 h 88"/>
                <a:gd name="T46" fmla="*/ 69 w 132"/>
                <a:gd name="T47" fmla="*/ 1 h 88"/>
                <a:gd name="T48" fmla="*/ 83 w 132"/>
                <a:gd name="T49" fmla="*/ 5 h 88"/>
                <a:gd name="T50" fmla="*/ 93 w 132"/>
                <a:gd name="T51" fmla="*/ 9 h 88"/>
                <a:gd name="T52" fmla="*/ 103 w 132"/>
                <a:gd name="T53" fmla="*/ 16 h 88"/>
                <a:gd name="T54" fmla="*/ 113 w 132"/>
                <a:gd name="T55" fmla="*/ 22 h 88"/>
                <a:gd name="T56" fmla="*/ 118 w 132"/>
                <a:gd name="T57" fmla="*/ 30 h 88"/>
                <a:gd name="T58" fmla="*/ 125 w 132"/>
                <a:gd name="T59" fmla="*/ 38 h 88"/>
                <a:gd name="T60" fmla="*/ 130 w 132"/>
                <a:gd name="T61" fmla="*/ 46 h 88"/>
                <a:gd name="T62" fmla="*/ 132 w 132"/>
                <a:gd name="T63" fmla="*/ 53 h 88"/>
                <a:gd name="T64" fmla="*/ 132 w 132"/>
                <a:gd name="T65" fmla="*/ 53 h 88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32"/>
                <a:gd name="T100" fmla="*/ 0 h 88"/>
                <a:gd name="T101" fmla="*/ 132 w 132"/>
                <a:gd name="T102" fmla="*/ 88 h 88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32" h="88">
                  <a:moveTo>
                    <a:pt x="132" y="53"/>
                  </a:moveTo>
                  <a:lnTo>
                    <a:pt x="130" y="56"/>
                  </a:lnTo>
                  <a:lnTo>
                    <a:pt x="127" y="60"/>
                  </a:lnTo>
                  <a:lnTo>
                    <a:pt x="125" y="63"/>
                  </a:lnTo>
                  <a:lnTo>
                    <a:pt x="125" y="68"/>
                  </a:lnTo>
                  <a:lnTo>
                    <a:pt x="122" y="71"/>
                  </a:lnTo>
                  <a:lnTo>
                    <a:pt x="122" y="74"/>
                  </a:lnTo>
                  <a:lnTo>
                    <a:pt x="120" y="78"/>
                  </a:lnTo>
                  <a:lnTo>
                    <a:pt x="115" y="81"/>
                  </a:lnTo>
                  <a:lnTo>
                    <a:pt x="108" y="85"/>
                  </a:lnTo>
                  <a:lnTo>
                    <a:pt x="100" y="87"/>
                  </a:lnTo>
                  <a:lnTo>
                    <a:pt x="83" y="88"/>
                  </a:lnTo>
                  <a:lnTo>
                    <a:pt x="69" y="87"/>
                  </a:lnTo>
                  <a:lnTo>
                    <a:pt x="54" y="85"/>
                  </a:lnTo>
                  <a:lnTo>
                    <a:pt x="44" y="80"/>
                  </a:lnTo>
                  <a:lnTo>
                    <a:pt x="32" y="76"/>
                  </a:lnTo>
                  <a:lnTo>
                    <a:pt x="24" y="70"/>
                  </a:lnTo>
                  <a:lnTo>
                    <a:pt x="17" y="64"/>
                  </a:lnTo>
                  <a:lnTo>
                    <a:pt x="10" y="58"/>
                  </a:lnTo>
                  <a:lnTo>
                    <a:pt x="5" y="53"/>
                  </a:lnTo>
                  <a:lnTo>
                    <a:pt x="0" y="46"/>
                  </a:lnTo>
                  <a:lnTo>
                    <a:pt x="29" y="0"/>
                  </a:lnTo>
                  <a:lnTo>
                    <a:pt x="51" y="0"/>
                  </a:lnTo>
                  <a:lnTo>
                    <a:pt x="69" y="1"/>
                  </a:lnTo>
                  <a:lnTo>
                    <a:pt x="83" y="5"/>
                  </a:lnTo>
                  <a:lnTo>
                    <a:pt x="93" y="9"/>
                  </a:lnTo>
                  <a:lnTo>
                    <a:pt x="103" y="16"/>
                  </a:lnTo>
                  <a:lnTo>
                    <a:pt x="113" y="22"/>
                  </a:lnTo>
                  <a:lnTo>
                    <a:pt x="118" y="30"/>
                  </a:lnTo>
                  <a:lnTo>
                    <a:pt x="125" y="38"/>
                  </a:lnTo>
                  <a:lnTo>
                    <a:pt x="130" y="46"/>
                  </a:lnTo>
                  <a:lnTo>
                    <a:pt x="132" y="5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20519" name="Freeform 15">
              <a:extLst>
                <a:ext uri="{FF2B5EF4-FFF2-40B4-BE49-F238E27FC236}">
                  <a16:creationId xmlns:a16="http://schemas.microsoft.com/office/drawing/2014/main" id="{326D521A-1E18-4757-852D-BE6CC886006E}"/>
                </a:ext>
              </a:extLst>
            </p:cNvPr>
            <p:cNvSpPr>
              <a:spLocks/>
            </p:cNvSpPr>
            <p:nvPr/>
          </p:nvSpPr>
          <p:spPr bwMode="auto">
            <a:xfrm>
              <a:off x="2645" y="510"/>
              <a:ext cx="115" cy="92"/>
            </a:xfrm>
            <a:custGeom>
              <a:avLst/>
              <a:gdLst>
                <a:gd name="T0" fmla="*/ 113 w 115"/>
                <a:gd name="T1" fmla="*/ 30 h 92"/>
                <a:gd name="T2" fmla="*/ 115 w 115"/>
                <a:gd name="T3" fmla="*/ 38 h 92"/>
                <a:gd name="T4" fmla="*/ 115 w 115"/>
                <a:gd name="T5" fmla="*/ 46 h 92"/>
                <a:gd name="T6" fmla="*/ 115 w 115"/>
                <a:gd name="T7" fmla="*/ 54 h 92"/>
                <a:gd name="T8" fmla="*/ 110 w 115"/>
                <a:gd name="T9" fmla="*/ 61 h 92"/>
                <a:gd name="T10" fmla="*/ 108 w 115"/>
                <a:gd name="T11" fmla="*/ 68 h 92"/>
                <a:gd name="T12" fmla="*/ 100 w 115"/>
                <a:gd name="T13" fmla="*/ 74 h 92"/>
                <a:gd name="T14" fmla="*/ 93 w 115"/>
                <a:gd name="T15" fmla="*/ 80 h 92"/>
                <a:gd name="T16" fmla="*/ 86 w 115"/>
                <a:gd name="T17" fmla="*/ 85 h 92"/>
                <a:gd name="T18" fmla="*/ 74 w 115"/>
                <a:gd name="T19" fmla="*/ 89 h 92"/>
                <a:gd name="T20" fmla="*/ 61 w 115"/>
                <a:gd name="T21" fmla="*/ 92 h 92"/>
                <a:gd name="T22" fmla="*/ 51 w 115"/>
                <a:gd name="T23" fmla="*/ 90 h 92"/>
                <a:gd name="T24" fmla="*/ 39 w 115"/>
                <a:gd name="T25" fmla="*/ 88 h 92"/>
                <a:gd name="T26" fmla="*/ 32 w 115"/>
                <a:gd name="T27" fmla="*/ 86 h 92"/>
                <a:gd name="T28" fmla="*/ 22 w 115"/>
                <a:gd name="T29" fmla="*/ 81 h 92"/>
                <a:gd name="T30" fmla="*/ 15 w 115"/>
                <a:gd name="T31" fmla="*/ 78 h 92"/>
                <a:gd name="T32" fmla="*/ 10 w 115"/>
                <a:gd name="T33" fmla="*/ 73 h 92"/>
                <a:gd name="T34" fmla="*/ 5 w 115"/>
                <a:gd name="T35" fmla="*/ 69 h 92"/>
                <a:gd name="T36" fmla="*/ 2 w 115"/>
                <a:gd name="T37" fmla="*/ 64 h 92"/>
                <a:gd name="T38" fmla="*/ 0 w 115"/>
                <a:gd name="T39" fmla="*/ 60 h 92"/>
                <a:gd name="T40" fmla="*/ 0 w 115"/>
                <a:gd name="T41" fmla="*/ 54 h 92"/>
                <a:gd name="T42" fmla="*/ 2 w 115"/>
                <a:gd name="T43" fmla="*/ 49 h 92"/>
                <a:gd name="T44" fmla="*/ 5 w 115"/>
                <a:gd name="T45" fmla="*/ 44 h 92"/>
                <a:gd name="T46" fmla="*/ 7 w 115"/>
                <a:gd name="T47" fmla="*/ 38 h 92"/>
                <a:gd name="T48" fmla="*/ 10 w 115"/>
                <a:gd name="T49" fmla="*/ 32 h 92"/>
                <a:gd name="T50" fmla="*/ 10 w 115"/>
                <a:gd name="T51" fmla="*/ 25 h 92"/>
                <a:gd name="T52" fmla="*/ 15 w 115"/>
                <a:gd name="T53" fmla="*/ 20 h 92"/>
                <a:gd name="T54" fmla="*/ 17 w 115"/>
                <a:gd name="T55" fmla="*/ 15 h 92"/>
                <a:gd name="T56" fmla="*/ 25 w 115"/>
                <a:gd name="T57" fmla="*/ 9 h 92"/>
                <a:gd name="T58" fmla="*/ 32 w 115"/>
                <a:gd name="T59" fmla="*/ 5 h 92"/>
                <a:gd name="T60" fmla="*/ 44 w 115"/>
                <a:gd name="T61" fmla="*/ 1 h 92"/>
                <a:gd name="T62" fmla="*/ 56 w 115"/>
                <a:gd name="T63" fmla="*/ 0 h 92"/>
                <a:gd name="T64" fmla="*/ 69 w 115"/>
                <a:gd name="T65" fmla="*/ 0 h 92"/>
                <a:gd name="T66" fmla="*/ 78 w 115"/>
                <a:gd name="T67" fmla="*/ 1 h 92"/>
                <a:gd name="T68" fmla="*/ 88 w 115"/>
                <a:gd name="T69" fmla="*/ 4 h 92"/>
                <a:gd name="T70" fmla="*/ 96 w 115"/>
                <a:gd name="T71" fmla="*/ 7 h 92"/>
                <a:gd name="T72" fmla="*/ 103 w 115"/>
                <a:gd name="T73" fmla="*/ 10 h 92"/>
                <a:gd name="T74" fmla="*/ 108 w 115"/>
                <a:gd name="T75" fmla="*/ 15 h 92"/>
                <a:gd name="T76" fmla="*/ 110 w 115"/>
                <a:gd name="T77" fmla="*/ 20 h 92"/>
                <a:gd name="T78" fmla="*/ 113 w 115"/>
                <a:gd name="T79" fmla="*/ 25 h 92"/>
                <a:gd name="T80" fmla="*/ 113 w 115"/>
                <a:gd name="T81" fmla="*/ 30 h 92"/>
                <a:gd name="T82" fmla="*/ 113 w 115"/>
                <a:gd name="T83" fmla="*/ 30 h 92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115"/>
                <a:gd name="T127" fmla="*/ 0 h 92"/>
                <a:gd name="T128" fmla="*/ 115 w 115"/>
                <a:gd name="T129" fmla="*/ 92 h 92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115" h="92">
                  <a:moveTo>
                    <a:pt x="113" y="30"/>
                  </a:moveTo>
                  <a:lnTo>
                    <a:pt x="115" y="38"/>
                  </a:lnTo>
                  <a:lnTo>
                    <a:pt x="115" y="46"/>
                  </a:lnTo>
                  <a:lnTo>
                    <a:pt x="115" y="54"/>
                  </a:lnTo>
                  <a:lnTo>
                    <a:pt x="110" y="61"/>
                  </a:lnTo>
                  <a:lnTo>
                    <a:pt x="108" y="68"/>
                  </a:lnTo>
                  <a:lnTo>
                    <a:pt x="100" y="74"/>
                  </a:lnTo>
                  <a:lnTo>
                    <a:pt x="93" y="80"/>
                  </a:lnTo>
                  <a:lnTo>
                    <a:pt x="86" y="85"/>
                  </a:lnTo>
                  <a:lnTo>
                    <a:pt x="74" y="89"/>
                  </a:lnTo>
                  <a:lnTo>
                    <a:pt x="61" y="92"/>
                  </a:lnTo>
                  <a:lnTo>
                    <a:pt x="51" y="90"/>
                  </a:lnTo>
                  <a:lnTo>
                    <a:pt x="39" y="88"/>
                  </a:lnTo>
                  <a:lnTo>
                    <a:pt x="32" y="86"/>
                  </a:lnTo>
                  <a:lnTo>
                    <a:pt x="22" y="81"/>
                  </a:lnTo>
                  <a:lnTo>
                    <a:pt x="15" y="78"/>
                  </a:lnTo>
                  <a:lnTo>
                    <a:pt x="10" y="73"/>
                  </a:lnTo>
                  <a:lnTo>
                    <a:pt x="5" y="69"/>
                  </a:lnTo>
                  <a:lnTo>
                    <a:pt x="2" y="64"/>
                  </a:lnTo>
                  <a:lnTo>
                    <a:pt x="0" y="60"/>
                  </a:lnTo>
                  <a:lnTo>
                    <a:pt x="0" y="54"/>
                  </a:lnTo>
                  <a:lnTo>
                    <a:pt x="2" y="49"/>
                  </a:lnTo>
                  <a:lnTo>
                    <a:pt x="5" y="44"/>
                  </a:lnTo>
                  <a:lnTo>
                    <a:pt x="7" y="38"/>
                  </a:lnTo>
                  <a:lnTo>
                    <a:pt x="10" y="32"/>
                  </a:lnTo>
                  <a:lnTo>
                    <a:pt x="10" y="25"/>
                  </a:lnTo>
                  <a:lnTo>
                    <a:pt x="15" y="20"/>
                  </a:lnTo>
                  <a:lnTo>
                    <a:pt x="17" y="15"/>
                  </a:lnTo>
                  <a:lnTo>
                    <a:pt x="25" y="9"/>
                  </a:lnTo>
                  <a:lnTo>
                    <a:pt x="32" y="5"/>
                  </a:lnTo>
                  <a:lnTo>
                    <a:pt x="44" y="1"/>
                  </a:lnTo>
                  <a:lnTo>
                    <a:pt x="56" y="0"/>
                  </a:lnTo>
                  <a:lnTo>
                    <a:pt x="69" y="0"/>
                  </a:lnTo>
                  <a:lnTo>
                    <a:pt x="78" y="1"/>
                  </a:lnTo>
                  <a:lnTo>
                    <a:pt x="88" y="4"/>
                  </a:lnTo>
                  <a:lnTo>
                    <a:pt x="96" y="7"/>
                  </a:lnTo>
                  <a:lnTo>
                    <a:pt x="103" y="10"/>
                  </a:lnTo>
                  <a:lnTo>
                    <a:pt x="108" y="15"/>
                  </a:lnTo>
                  <a:lnTo>
                    <a:pt x="110" y="20"/>
                  </a:lnTo>
                  <a:lnTo>
                    <a:pt x="113" y="25"/>
                  </a:lnTo>
                  <a:lnTo>
                    <a:pt x="113" y="3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20520" name="Freeform 16">
              <a:extLst>
                <a:ext uri="{FF2B5EF4-FFF2-40B4-BE49-F238E27FC236}">
                  <a16:creationId xmlns:a16="http://schemas.microsoft.com/office/drawing/2014/main" id="{F3B51F45-6DCF-4E2D-9E4F-959975CADA67}"/>
                </a:ext>
              </a:extLst>
            </p:cNvPr>
            <p:cNvSpPr>
              <a:spLocks/>
            </p:cNvSpPr>
            <p:nvPr/>
          </p:nvSpPr>
          <p:spPr bwMode="auto">
            <a:xfrm>
              <a:off x="3118" y="523"/>
              <a:ext cx="47" cy="33"/>
            </a:xfrm>
            <a:custGeom>
              <a:avLst/>
              <a:gdLst>
                <a:gd name="T0" fmla="*/ 37 w 47"/>
                <a:gd name="T1" fmla="*/ 33 h 33"/>
                <a:gd name="T2" fmla="*/ 32 w 47"/>
                <a:gd name="T3" fmla="*/ 33 h 33"/>
                <a:gd name="T4" fmla="*/ 25 w 47"/>
                <a:gd name="T5" fmla="*/ 33 h 33"/>
                <a:gd name="T6" fmla="*/ 20 w 47"/>
                <a:gd name="T7" fmla="*/ 31 h 33"/>
                <a:gd name="T8" fmla="*/ 17 w 47"/>
                <a:gd name="T9" fmla="*/ 29 h 33"/>
                <a:gd name="T10" fmla="*/ 15 w 47"/>
                <a:gd name="T11" fmla="*/ 26 h 33"/>
                <a:gd name="T12" fmla="*/ 12 w 47"/>
                <a:gd name="T13" fmla="*/ 24 h 33"/>
                <a:gd name="T14" fmla="*/ 10 w 47"/>
                <a:gd name="T15" fmla="*/ 20 h 33"/>
                <a:gd name="T16" fmla="*/ 7 w 47"/>
                <a:gd name="T17" fmla="*/ 17 h 33"/>
                <a:gd name="T18" fmla="*/ 5 w 47"/>
                <a:gd name="T19" fmla="*/ 15 h 33"/>
                <a:gd name="T20" fmla="*/ 0 w 47"/>
                <a:gd name="T21" fmla="*/ 12 h 33"/>
                <a:gd name="T22" fmla="*/ 12 w 47"/>
                <a:gd name="T23" fmla="*/ 0 h 33"/>
                <a:gd name="T24" fmla="*/ 22 w 47"/>
                <a:gd name="T25" fmla="*/ 1 h 33"/>
                <a:gd name="T26" fmla="*/ 29 w 47"/>
                <a:gd name="T27" fmla="*/ 2 h 33"/>
                <a:gd name="T28" fmla="*/ 37 w 47"/>
                <a:gd name="T29" fmla="*/ 4 h 33"/>
                <a:gd name="T30" fmla="*/ 42 w 47"/>
                <a:gd name="T31" fmla="*/ 8 h 33"/>
                <a:gd name="T32" fmla="*/ 44 w 47"/>
                <a:gd name="T33" fmla="*/ 12 h 33"/>
                <a:gd name="T34" fmla="*/ 47 w 47"/>
                <a:gd name="T35" fmla="*/ 17 h 33"/>
                <a:gd name="T36" fmla="*/ 47 w 47"/>
                <a:gd name="T37" fmla="*/ 20 h 33"/>
                <a:gd name="T38" fmla="*/ 44 w 47"/>
                <a:gd name="T39" fmla="*/ 25 h 33"/>
                <a:gd name="T40" fmla="*/ 42 w 47"/>
                <a:gd name="T41" fmla="*/ 29 h 33"/>
                <a:gd name="T42" fmla="*/ 37 w 47"/>
                <a:gd name="T43" fmla="*/ 33 h 33"/>
                <a:gd name="T44" fmla="*/ 37 w 47"/>
                <a:gd name="T45" fmla="*/ 33 h 33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47"/>
                <a:gd name="T70" fmla="*/ 0 h 33"/>
                <a:gd name="T71" fmla="*/ 47 w 47"/>
                <a:gd name="T72" fmla="*/ 33 h 33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47" h="33">
                  <a:moveTo>
                    <a:pt x="37" y="33"/>
                  </a:moveTo>
                  <a:lnTo>
                    <a:pt x="32" y="33"/>
                  </a:lnTo>
                  <a:lnTo>
                    <a:pt x="25" y="33"/>
                  </a:lnTo>
                  <a:lnTo>
                    <a:pt x="20" y="31"/>
                  </a:lnTo>
                  <a:lnTo>
                    <a:pt x="17" y="29"/>
                  </a:lnTo>
                  <a:lnTo>
                    <a:pt x="15" y="26"/>
                  </a:lnTo>
                  <a:lnTo>
                    <a:pt x="12" y="24"/>
                  </a:lnTo>
                  <a:lnTo>
                    <a:pt x="10" y="20"/>
                  </a:lnTo>
                  <a:lnTo>
                    <a:pt x="7" y="17"/>
                  </a:lnTo>
                  <a:lnTo>
                    <a:pt x="5" y="15"/>
                  </a:lnTo>
                  <a:lnTo>
                    <a:pt x="0" y="12"/>
                  </a:lnTo>
                  <a:lnTo>
                    <a:pt x="12" y="0"/>
                  </a:lnTo>
                  <a:lnTo>
                    <a:pt x="22" y="1"/>
                  </a:lnTo>
                  <a:lnTo>
                    <a:pt x="29" y="2"/>
                  </a:lnTo>
                  <a:lnTo>
                    <a:pt x="37" y="4"/>
                  </a:lnTo>
                  <a:lnTo>
                    <a:pt x="42" y="8"/>
                  </a:lnTo>
                  <a:lnTo>
                    <a:pt x="44" y="12"/>
                  </a:lnTo>
                  <a:lnTo>
                    <a:pt x="47" y="17"/>
                  </a:lnTo>
                  <a:lnTo>
                    <a:pt x="47" y="20"/>
                  </a:lnTo>
                  <a:lnTo>
                    <a:pt x="44" y="25"/>
                  </a:lnTo>
                  <a:lnTo>
                    <a:pt x="42" y="29"/>
                  </a:lnTo>
                  <a:lnTo>
                    <a:pt x="37" y="33"/>
                  </a:lnTo>
                  <a:close/>
                </a:path>
              </a:pathLst>
            </a:custGeom>
            <a:solidFill>
              <a:srgbClr val="0019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20521" name="Freeform 17">
              <a:extLst>
                <a:ext uri="{FF2B5EF4-FFF2-40B4-BE49-F238E27FC236}">
                  <a16:creationId xmlns:a16="http://schemas.microsoft.com/office/drawing/2014/main" id="{0A0B001A-903E-4B0D-9C61-31DE6BA8A55B}"/>
                </a:ext>
              </a:extLst>
            </p:cNvPr>
            <p:cNvSpPr>
              <a:spLocks/>
            </p:cNvSpPr>
            <p:nvPr/>
          </p:nvSpPr>
          <p:spPr bwMode="auto">
            <a:xfrm>
              <a:off x="2696" y="540"/>
              <a:ext cx="27" cy="33"/>
            </a:xfrm>
            <a:custGeom>
              <a:avLst/>
              <a:gdLst>
                <a:gd name="T0" fmla="*/ 18 w 27"/>
                <a:gd name="T1" fmla="*/ 0 h 33"/>
                <a:gd name="T2" fmla="*/ 23 w 27"/>
                <a:gd name="T3" fmla="*/ 3 h 33"/>
                <a:gd name="T4" fmla="*/ 27 w 27"/>
                <a:gd name="T5" fmla="*/ 7 h 33"/>
                <a:gd name="T6" fmla="*/ 27 w 27"/>
                <a:gd name="T7" fmla="*/ 9 h 33"/>
                <a:gd name="T8" fmla="*/ 27 w 27"/>
                <a:gd name="T9" fmla="*/ 14 h 33"/>
                <a:gd name="T10" fmla="*/ 27 w 27"/>
                <a:gd name="T11" fmla="*/ 17 h 33"/>
                <a:gd name="T12" fmla="*/ 25 w 27"/>
                <a:gd name="T13" fmla="*/ 20 h 33"/>
                <a:gd name="T14" fmla="*/ 23 w 27"/>
                <a:gd name="T15" fmla="*/ 24 h 33"/>
                <a:gd name="T16" fmla="*/ 20 w 27"/>
                <a:gd name="T17" fmla="*/ 27 h 33"/>
                <a:gd name="T18" fmla="*/ 15 w 27"/>
                <a:gd name="T19" fmla="*/ 30 h 33"/>
                <a:gd name="T20" fmla="*/ 10 w 27"/>
                <a:gd name="T21" fmla="*/ 33 h 33"/>
                <a:gd name="T22" fmla="*/ 0 w 27"/>
                <a:gd name="T23" fmla="*/ 33 h 33"/>
                <a:gd name="T24" fmla="*/ 0 w 27"/>
                <a:gd name="T25" fmla="*/ 0 h 33"/>
                <a:gd name="T26" fmla="*/ 18 w 27"/>
                <a:gd name="T27" fmla="*/ 0 h 33"/>
                <a:gd name="T28" fmla="*/ 18 w 27"/>
                <a:gd name="T29" fmla="*/ 0 h 33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27"/>
                <a:gd name="T46" fmla="*/ 0 h 33"/>
                <a:gd name="T47" fmla="*/ 27 w 27"/>
                <a:gd name="T48" fmla="*/ 33 h 33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27" h="33">
                  <a:moveTo>
                    <a:pt x="18" y="0"/>
                  </a:moveTo>
                  <a:lnTo>
                    <a:pt x="23" y="3"/>
                  </a:lnTo>
                  <a:lnTo>
                    <a:pt x="27" y="7"/>
                  </a:lnTo>
                  <a:lnTo>
                    <a:pt x="27" y="9"/>
                  </a:lnTo>
                  <a:lnTo>
                    <a:pt x="27" y="14"/>
                  </a:lnTo>
                  <a:lnTo>
                    <a:pt x="27" y="17"/>
                  </a:lnTo>
                  <a:lnTo>
                    <a:pt x="25" y="20"/>
                  </a:lnTo>
                  <a:lnTo>
                    <a:pt x="23" y="24"/>
                  </a:lnTo>
                  <a:lnTo>
                    <a:pt x="20" y="27"/>
                  </a:lnTo>
                  <a:lnTo>
                    <a:pt x="15" y="30"/>
                  </a:lnTo>
                  <a:lnTo>
                    <a:pt x="10" y="33"/>
                  </a:lnTo>
                  <a:lnTo>
                    <a:pt x="0" y="33"/>
                  </a:lnTo>
                  <a:lnTo>
                    <a:pt x="0" y="0"/>
                  </a:lnTo>
                  <a:lnTo>
                    <a:pt x="18" y="0"/>
                  </a:lnTo>
                  <a:close/>
                </a:path>
              </a:pathLst>
            </a:custGeom>
            <a:solidFill>
              <a:srgbClr val="0019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20522" name="Freeform 18">
              <a:extLst>
                <a:ext uri="{FF2B5EF4-FFF2-40B4-BE49-F238E27FC236}">
                  <a16:creationId xmlns:a16="http://schemas.microsoft.com/office/drawing/2014/main" id="{B2C6715D-1733-4DFE-8148-94D8F58C2ABF}"/>
                </a:ext>
              </a:extLst>
            </p:cNvPr>
            <p:cNvSpPr>
              <a:spLocks/>
            </p:cNvSpPr>
            <p:nvPr/>
          </p:nvSpPr>
          <p:spPr bwMode="auto">
            <a:xfrm>
              <a:off x="2802" y="552"/>
              <a:ext cx="274" cy="124"/>
            </a:xfrm>
            <a:custGeom>
              <a:avLst/>
              <a:gdLst>
                <a:gd name="T0" fmla="*/ 272 w 274"/>
                <a:gd name="T1" fmla="*/ 53 h 124"/>
                <a:gd name="T2" fmla="*/ 274 w 274"/>
                <a:gd name="T3" fmla="*/ 66 h 124"/>
                <a:gd name="T4" fmla="*/ 272 w 274"/>
                <a:gd name="T5" fmla="*/ 76 h 124"/>
                <a:gd name="T6" fmla="*/ 265 w 274"/>
                <a:gd name="T7" fmla="*/ 86 h 124"/>
                <a:gd name="T8" fmla="*/ 252 w 274"/>
                <a:gd name="T9" fmla="*/ 94 h 124"/>
                <a:gd name="T10" fmla="*/ 235 w 274"/>
                <a:gd name="T11" fmla="*/ 101 h 124"/>
                <a:gd name="T12" fmla="*/ 218 w 274"/>
                <a:gd name="T13" fmla="*/ 108 h 124"/>
                <a:gd name="T14" fmla="*/ 198 w 274"/>
                <a:gd name="T15" fmla="*/ 112 h 124"/>
                <a:gd name="T16" fmla="*/ 176 w 274"/>
                <a:gd name="T17" fmla="*/ 117 h 124"/>
                <a:gd name="T18" fmla="*/ 154 w 274"/>
                <a:gd name="T19" fmla="*/ 120 h 124"/>
                <a:gd name="T20" fmla="*/ 132 w 274"/>
                <a:gd name="T21" fmla="*/ 124 h 124"/>
                <a:gd name="T22" fmla="*/ 115 w 274"/>
                <a:gd name="T23" fmla="*/ 124 h 124"/>
                <a:gd name="T24" fmla="*/ 98 w 274"/>
                <a:gd name="T25" fmla="*/ 123 h 124"/>
                <a:gd name="T26" fmla="*/ 83 w 274"/>
                <a:gd name="T27" fmla="*/ 120 h 124"/>
                <a:gd name="T28" fmla="*/ 66 w 274"/>
                <a:gd name="T29" fmla="*/ 117 h 124"/>
                <a:gd name="T30" fmla="*/ 51 w 274"/>
                <a:gd name="T31" fmla="*/ 112 h 124"/>
                <a:gd name="T32" fmla="*/ 39 w 274"/>
                <a:gd name="T33" fmla="*/ 108 h 124"/>
                <a:gd name="T34" fmla="*/ 27 w 274"/>
                <a:gd name="T35" fmla="*/ 102 h 124"/>
                <a:gd name="T36" fmla="*/ 17 w 274"/>
                <a:gd name="T37" fmla="*/ 96 h 124"/>
                <a:gd name="T38" fmla="*/ 7 w 274"/>
                <a:gd name="T39" fmla="*/ 90 h 124"/>
                <a:gd name="T40" fmla="*/ 0 w 274"/>
                <a:gd name="T41" fmla="*/ 83 h 124"/>
                <a:gd name="T42" fmla="*/ 0 w 274"/>
                <a:gd name="T43" fmla="*/ 75 h 124"/>
                <a:gd name="T44" fmla="*/ 0 w 274"/>
                <a:gd name="T45" fmla="*/ 68 h 124"/>
                <a:gd name="T46" fmla="*/ 0 w 274"/>
                <a:gd name="T47" fmla="*/ 61 h 124"/>
                <a:gd name="T48" fmla="*/ 2 w 274"/>
                <a:gd name="T49" fmla="*/ 54 h 124"/>
                <a:gd name="T50" fmla="*/ 7 w 274"/>
                <a:gd name="T51" fmla="*/ 48 h 124"/>
                <a:gd name="T52" fmla="*/ 12 w 274"/>
                <a:gd name="T53" fmla="*/ 42 h 124"/>
                <a:gd name="T54" fmla="*/ 17 w 274"/>
                <a:gd name="T55" fmla="*/ 36 h 124"/>
                <a:gd name="T56" fmla="*/ 24 w 274"/>
                <a:gd name="T57" fmla="*/ 31 h 124"/>
                <a:gd name="T58" fmla="*/ 34 w 274"/>
                <a:gd name="T59" fmla="*/ 26 h 124"/>
                <a:gd name="T60" fmla="*/ 44 w 274"/>
                <a:gd name="T61" fmla="*/ 21 h 124"/>
                <a:gd name="T62" fmla="*/ 51 w 274"/>
                <a:gd name="T63" fmla="*/ 15 h 124"/>
                <a:gd name="T64" fmla="*/ 59 w 274"/>
                <a:gd name="T65" fmla="*/ 12 h 124"/>
                <a:gd name="T66" fmla="*/ 68 w 274"/>
                <a:gd name="T67" fmla="*/ 8 h 124"/>
                <a:gd name="T68" fmla="*/ 81 w 274"/>
                <a:gd name="T69" fmla="*/ 7 h 124"/>
                <a:gd name="T70" fmla="*/ 91 w 274"/>
                <a:gd name="T71" fmla="*/ 5 h 124"/>
                <a:gd name="T72" fmla="*/ 103 w 274"/>
                <a:gd name="T73" fmla="*/ 5 h 124"/>
                <a:gd name="T74" fmla="*/ 115 w 274"/>
                <a:gd name="T75" fmla="*/ 4 h 124"/>
                <a:gd name="T76" fmla="*/ 127 w 274"/>
                <a:gd name="T77" fmla="*/ 3 h 124"/>
                <a:gd name="T78" fmla="*/ 140 w 274"/>
                <a:gd name="T79" fmla="*/ 2 h 124"/>
                <a:gd name="T80" fmla="*/ 152 w 274"/>
                <a:gd name="T81" fmla="*/ 0 h 124"/>
                <a:gd name="T82" fmla="*/ 171 w 274"/>
                <a:gd name="T83" fmla="*/ 0 h 124"/>
                <a:gd name="T84" fmla="*/ 189 w 274"/>
                <a:gd name="T85" fmla="*/ 3 h 124"/>
                <a:gd name="T86" fmla="*/ 203 w 274"/>
                <a:gd name="T87" fmla="*/ 6 h 124"/>
                <a:gd name="T88" fmla="*/ 218 w 274"/>
                <a:gd name="T89" fmla="*/ 12 h 124"/>
                <a:gd name="T90" fmla="*/ 230 w 274"/>
                <a:gd name="T91" fmla="*/ 18 h 124"/>
                <a:gd name="T92" fmla="*/ 243 w 274"/>
                <a:gd name="T93" fmla="*/ 24 h 124"/>
                <a:gd name="T94" fmla="*/ 252 w 274"/>
                <a:gd name="T95" fmla="*/ 31 h 124"/>
                <a:gd name="T96" fmla="*/ 260 w 274"/>
                <a:gd name="T97" fmla="*/ 38 h 124"/>
                <a:gd name="T98" fmla="*/ 267 w 274"/>
                <a:gd name="T99" fmla="*/ 46 h 124"/>
                <a:gd name="T100" fmla="*/ 272 w 274"/>
                <a:gd name="T101" fmla="*/ 53 h 124"/>
                <a:gd name="T102" fmla="*/ 272 w 274"/>
                <a:gd name="T103" fmla="*/ 53 h 124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274"/>
                <a:gd name="T157" fmla="*/ 0 h 124"/>
                <a:gd name="T158" fmla="*/ 274 w 274"/>
                <a:gd name="T159" fmla="*/ 124 h 124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274" h="124">
                  <a:moveTo>
                    <a:pt x="272" y="53"/>
                  </a:moveTo>
                  <a:lnTo>
                    <a:pt x="274" y="66"/>
                  </a:lnTo>
                  <a:lnTo>
                    <a:pt x="272" y="76"/>
                  </a:lnTo>
                  <a:lnTo>
                    <a:pt x="265" y="86"/>
                  </a:lnTo>
                  <a:lnTo>
                    <a:pt x="252" y="94"/>
                  </a:lnTo>
                  <a:lnTo>
                    <a:pt x="235" y="101"/>
                  </a:lnTo>
                  <a:lnTo>
                    <a:pt x="218" y="108"/>
                  </a:lnTo>
                  <a:lnTo>
                    <a:pt x="198" y="112"/>
                  </a:lnTo>
                  <a:lnTo>
                    <a:pt x="176" y="117"/>
                  </a:lnTo>
                  <a:lnTo>
                    <a:pt x="154" y="120"/>
                  </a:lnTo>
                  <a:lnTo>
                    <a:pt x="132" y="124"/>
                  </a:lnTo>
                  <a:lnTo>
                    <a:pt x="115" y="124"/>
                  </a:lnTo>
                  <a:lnTo>
                    <a:pt x="98" y="123"/>
                  </a:lnTo>
                  <a:lnTo>
                    <a:pt x="83" y="120"/>
                  </a:lnTo>
                  <a:lnTo>
                    <a:pt x="66" y="117"/>
                  </a:lnTo>
                  <a:lnTo>
                    <a:pt x="51" y="112"/>
                  </a:lnTo>
                  <a:lnTo>
                    <a:pt x="39" y="108"/>
                  </a:lnTo>
                  <a:lnTo>
                    <a:pt x="27" y="102"/>
                  </a:lnTo>
                  <a:lnTo>
                    <a:pt x="17" y="96"/>
                  </a:lnTo>
                  <a:lnTo>
                    <a:pt x="7" y="90"/>
                  </a:lnTo>
                  <a:lnTo>
                    <a:pt x="0" y="83"/>
                  </a:lnTo>
                  <a:lnTo>
                    <a:pt x="0" y="75"/>
                  </a:lnTo>
                  <a:lnTo>
                    <a:pt x="0" y="68"/>
                  </a:lnTo>
                  <a:lnTo>
                    <a:pt x="0" y="61"/>
                  </a:lnTo>
                  <a:lnTo>
                    <a:pt x="2" y="54"/>
                  </a:lnTo>
                  <a:lnTo>
                    <a:pt x="7" y="48"/>
                  </a:lnTo>
                  <a:lnTo>
                    <a:pt x="12" y="42"/>
                  </a:lnTo>
                  <a:lnTo>
                    <a:pt x="17" y="36"/>
                  </a:lnTo>
                  <a:lnTo>
                    <a:pt x="24" y="31"/>
                  </a:lnTo>
                  <a:lnTo>
                    <a:pt x="34" y="26"/>
                  </a:lnTo>
                  <a:lnTo>
                    <a:pt x="44" y="21"/>
                  </a:lnTo>
                  <a:lnTo>
                    <a:pt x="51" y="15"/>
                  </a:lnTo>
                  <a:lnTo>
                    <a:pt x="59" y="12"/>
                  </a:lnTo>
                  <a:lnTo>
                    <a:pt x="68" y="8"/>
                  </a:lnTo>
                  <a:lnTo>
                    <a:pt x="81" y="7"/>
                  </a:lnTo>
                  <a:lnTo>
                    <a:pt x="91" y="5"/>
                  </a:lnTo>
                  <a:lnTo>
                    <a:pt x="103" y="5"/>
                  </a:lnTo>
                  <a:lnTo>
                    <a:pt x="115" y="4"/>
                  </a:lnTo>
                  <a:lnTo>
                    <a:pt x="127" y="3"/>
                  </a:lnTo>
                  <a:lnTo>
                    <a:pt x="140" y="2"/>
                  </a:lnTo>
                  <a:lnTo>
                    <a:pt x="152" y="0"/>
                  </a:lnTo>
                  <a:lnTo>
                    <a:pt x="171" y="0"/>
                  </a:lnTo>
                  <a:lnTo>
                    <a:pt x="189" y="3"/>
                  </a:lnTo>
                  <a:lnTo>
                    <a:pt x="203" y="6"/>
                  </a:lnTo>
                  <a:lnTo>
                    <a:pt x="218" y="12"/>
                  </a:lnTo>
                  <a:lnTo>
                    <a:pt x="230" y="18"/>
                  </a:lnTo>
                  <a:lnTo>
                    <a:pt x="243" y="24"/>
                  </a:lnTo>
                  <a:lnTo>
                    <a:pt x="252" y="31"/>
                  </a:lnTo>
                  <a:lnTo>
                    <a:pt x="260" y="38"/>
                  </a:lnTo>
                  <a:lnTo>
                    <a:pt x="267" y="46"/>
                  </a:lnTo>
                  <a:lnTo>
                    <a:pt x="272" y="53"/>
                  </a:lnTo>
                  <a:close/>
                </a:path>
              </a:pathLst>
            </a:custGeom>
            <a:solidFill>
              <a:srgbClr val="0019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20523" name="Freeform 19">
              <a:extLst>
                <a:ext uri="{FF2B5EF4-FFF2-40B4-BE49-F238E27FC236}">
                  <a16:creationId xmlns:a16="http://schemas.microsoft.com/office/drawing/2014/main" id="{2767DE4E-700B-42E8-9389-3F9707818DB5}"/>
                </a:ext>
              </a:extLst>
            </p:cNvPr>
            <p:cNvSpPr>
              <a:spLocks/>
            </p:cNvSpPr>
            <p:nvPr/>
          </p:nvSpPr>
          <p:spPr bwMode="auto">
            <a:xfrm>
              <a:off x="2826" y="564"/>
              <a:ext cx="223" cy="99"/>
            </a:xfrm>
            <a:custGeom>
              <a:avLst/>
              <a:gdLst>
                <a:gd name="T0" fmla="*/ 223 w 223"/>
                <a:gd name="T1" fmla="*/ 44 h 99"/>
                <a:gd name="T2" fmla="*/ 223 w 223"/>
                <a:gd name="T3" fmla="*/ 54 h 99"/>
                <a:gd name="T4" fmla="*/ 221 w 223"/>
                <a:gd name="T5" fmla="*/ 62 h 99"/>
                <a:gd name="T6" fmla="*/ 214 w 223"/>
                <a:gd name="T7" fmla="*/ 70 h 99"/>
                <a:gd name="T8" fmla="*/ 206 w 223"/>
                <a:gd name="T9" fmla="*/ 76 h 99"/>
                <a:gd name="T10" fmla="*/ 194 w 223"/>
                <a:gd name="T11" fmla="*/ 82 h 99"/>
                <a:gd name="T12" fmla="*/ 182 w 223"/>
                <a:gd name="T13" fmla="*/ 88 h 99"/>
                <a:gd name="T14" fmla="*/ 167 w 223"/>
                <a:gd name="T15" fmla="*/ 92 h 99"/>
                <a:gd name="T16" fmla="*/ 150 w 223"/>
                <a:gd name="T17" fmla="*/ 96 h 99"/>
                <a:gd name="T18" fmla="*/ 135 w 223"/>
                <a:gd name="T19" fmla="*/ 98 h 99"/>
                <a:gd name="T20" fmla="*/ 116 w 223"/>
                <a:gd name="T21" fmla="*/ 99 h 99"/>
                <a:gd name="T22" fmla="*/ 98 w 223"/>
                <a:gd name="T23" fmla="*/ 99 h 99"/>
                <a:gd name="T24" fmla="*/ 84 w 223"/>
                <a:gd name="T25" fmla="*/ 98 h 99"/>
                <a:gd name="T26" fmla="*/ 69 w 223"/>
                <a:gd name="T27" fmla="*/ 97 h 99"/>
                <a:gd name="T28" fmla="*/ 54 w 223"/>
                <a:gd name="T29" fmla="*/ 94 h 99"/>
                <a:gd name="T30" fmla="*/ 42 w 223"/>
                <a:gd name="T31" fmla="*/ 89 h 99"/>
                <a:gd name="T32" fmla="*/ 30 w 223"/>
                <a:gd name="T33" fmla="*/ 84 h 99"/>
                <a:gd name="T34" fmla="*/ 20 w 223"/>
                <a:gd name="T35" fmla="*/ 79 h 99"/>
                <a:gd name="T36" fmla="*/ 13 w 223"/>
                <a:gd name="T37" fmla="*/ 73 h 99"/>
                <a:gd name="T38" fmla="*/ 8 w 223"/>
                <a:gd name="T39" fmla="*/ 66 h 99"/>
                <a:gd name="T40" fmla="*/ 3 w 223"/>
                <a:gd name="T41" fmla="*/ 58 h 99"/>
                <a:gd name="T42" fmla="*/ 0 w 223"/>
                <a:gd name="T43" fmla="*/ 52 h 99"/>
                <a:gd name="T44" fmla="*/ 0 w 223"/>
                <a:gd name="T45" fmla="*/ 46 h 99"/>
                <a:gd name="T46" fmla="*/ 3 w 223"/>
                <a:gd name="T47" fmla="*/ 40 h 99"/>
                <a:gd name="T48" fmla="*/ 5 w 223"/>
                <a:gd name="T49" fmla="*/ 34 h 99"/>
                <a:gd name="T50" fmla="*/ 10 w 223"/>
                <a:gd name="T51" fmla="*/ 28 h 99"/>
                <a:gd name="T52" fmla="*/ 18 w 223"/>
                <a:gd name="T53" fmla="*/ 24 h 99"/>
                <a:gd name="T54" fmla="*/ 25 w 223"/>
                <a:gd name="T55" fmla="*/ 19 h 99"/>
                <a:gd name="T56" fmla="*/ 35 w 223"/>
                <a:gd name="T57" fmla="*/ 15 h 99"/>
                <a:gd name="T58" fmla="*/ 47 w 223"/>
                <a:gd name="T59" fmla="*/ 11 h 99"/>
                <a:gd name="T60" fmla="*/ 57 w 223"/>
                <a:gd name="T61" fmla="*/ 9 h 99"/>
                <a:gd name="T62" fmla="*/ 79 w 223"/>
                <a:gd name="T63" fmla="*/ 3 h 99"/>
                <a:gd name="T64" fmla="*/ 101 w 223"/>
                <a:gd name="T65" fmla="*/ 0 h 99"/>
                <a:gd name="T66" fmla="*/ 120 w 223"/>
                <a:gd name="T67" fmla="*/ 0 h 99"/>
                <a:gd name="T68" fmla="*/ 140 w 223"/>
                <a:gd name="T69" fmla="*/ 2 h 99"/>
                <a:gd name="T70" fmla="*/ 157 w 223"/>
                <a:gd name="T71" fmla="*/ 6 h 99"/>
                <a:gd name="T72" fmla="*/ 174 w 223"/>
                <a:gd name="T73" fmla="*/ 11 h 99"/>
                <a:gd name="T74" fmla="*/ 192 w 223"/>
                <a:gd name="T75" fmla="*/ 18 h 99"/>
                <a:gd name="T76" fmla="*/ 204 w 223"/>
                <a:gd name="T77" fmla="*/ 26 h 99"/>
                <a:gd name="T78" fmla="*/ 216 w 223"/>
                <a:gd name="T79" fmla="*/ 35 h 99"/>
                <a:gd name="T80" fmla="*/ 223 w 223"/>
                <a:gd name="T81" fmla="*/ 44 h 99"/>
                <a:gd name="T82" fmla="*/ 223 w 223"/>
                <a:gd name="T83" fmla="*/ 44 h 99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223"/>
                <a:gd name="T127" fmla="*/ 0 h 99"/>
                <a:gd name="T128" fmla="*/ 223 w 223"/>
                <a:gd name="T129" fmla="*/ 99 h 99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223" h="99">
                  <a:moveTo>
                    <a:pt x="223" y="44"/>
                  </a:moveTo>
                  <a:lnTo>
                    <a:pt x="223" y="54"/>
                  </a:lnTo>
                  <a:lnTo>
                    <a:pt x="221" y="62"/>
                  </a:lnTo>
                  <a:lnTo>
                    <a:pt x="214" y="70"/>
                  </a:lnTo>
                  <a:lnTo>
                    <a:pt x="206" y="76"/>
                  </a:lnTo>
                  <a:lnTo>
                    <a:pt x="194" y="82"/>
                  </a:lnTo>
                  <a:lnTo>
                    <a:pt x="182" y="88"/>
                  </a:lnTo>
                  <a:lnTo>
                    <a:pt x="167" y="92"/>
                  </a:lnTo>
                  <a:lnTo>
                    <a:pt x="150" y="96"/>
                  </a:lnTo>
                  <a:lnTo>
                    <a:pt x="135" y="98"/>
                  </a:lnTo>
                  <a:lnTo>
                    <a:pt x="116" y="99"/>
                  </a:lnTo>
                  <a:lnTo>
                    <a:pt x="98" y="99"/>
                  </a:lnTo>
                  <a:lnTo>
                    <a:pt x="84" y="98"/>
                  </a:lnTo>
                  <a:lnTo>
                    <a:pt x="69" y="97"/>
                  </a:lnTo>
                  <a:lnTo>
                    <a:pt x="54" y="94"/>
                  </a:lnTo>
                  <a:lnTo>
                    <a:pt x="42" y="89"/>
                  </a:lnTo>
                  <a:lnTo>
                    <a:pt x="30" y="84"/>
                  </a:lnTo>
                  <a:lnTo>
                    <a:pt x="20" y="79"/>
                  </a:lnTo>
                  <a:lnTo>
                    <a:pt x="13" y="73"/>
                  </a:lnTo>
                  <a:lnTo>
                    <a:pt x="8" y="66"/>
                  </a:lnTo>
                  <a:lnTo>
                    <a:pt x="3" y="58"/>
                  </a:lnTo>
                  <a:lnTo>
                    <a:pt x="0" y="52"/>
                  </a:lnTo>
                  <a:lnTo>
                    <a:pt x="0" y="46"/>
                  </a:lnTo>
                  <a:lnTo>
                    <a:pt x="3" y="40"/>
                  </a:lnTo>
                  <a:lnTo>
                    <a:pt x="5" y="34"/>
                  </a:lnTo>
                  <a:lnTo>
                    <a:pt x="10" y="28"/>
                  </a:lnTo>
                  <a:lnTo>
                    <a:pt x="18" y="24"/>
                  </a:lnTo>
                  <a:lnTo>
                    <a:pt x="25" y="19"/>
                  </a:lnTo>
                  <a:lnTo>
                    <a:pt x="35" y="15"/>
                  </a:lnTo>
                  <a:lnTo>
                    <a:pt x="47" y="11"/>
                  </a:lnTo>
                  <a:lnTo>
                    <a:pt x="57" y="9"/>
                  </a:lnTo>
                  <a:lnTo>
                    <a:pt x="79" y="3"/>
                  </a:lnTo>
                  <a:lnTo>
                    <a:pt x="101" y="0"/>
                  </a:lnTo>
                  <a:lnTo>
                    <a:pt x="120" y="0"/>
                  </a:lnTo>
                  <a:lnTo>
                    <a:pt x="140" y="2"/>
                  </a:lnTo>
                  <a:lnTo>
                    <a:pt x="157" y="6"/>
                  </a:lnTo>
                  <a:lnTo>
                    <a:pt x="174" y="11"/>
                  </a:lnTo>
                  <a:lnTo>
                    <a:pt x="192" y="18"/>
                  </a:lnTo>
                  <a:lnTo>
                    <a:pt x="204" y="26"/>
                  </a:lnTo>
                  <a:lnTo>
                    <a:pt x="216" y="35"/>
                  </a:lnTo>
                  <a:lnTo>
                    <a:pt x="223" y="44"/>
                  </a:lnTo>
                  <a:close/>
                </a:path>
              </a:pathLst>
            </a:custGeom>
            <a:solidFill>
              <a:srgbClr val="FF00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20524" name="Freeform 20">
              <a:extLst>
                <a:ext uri="{FF2B5EF4-FFF2-40B4-BE49-F238E27FC236}">
                  <a16:creationId xmlns:a16="http://schemas.microsoft.com/office/drawing/2014/main" id="{421994BB-C0D1-4E08-A1B3-91E5F8706FEE}"/>
                </a:ext>
              </a:extLst>
            </p:cNvPr>
            <p:cNvSpPr>
              <a:spLocks/>
            </p:cNvSpPr>
            <p:nvPr/>
          </p:nvSpPr>
          <p:spPr bwMode="auto">
            <a:xfrm>
              <a:off x="2544" y="602"/>
              <a:ext cx="780" cy="251"/>
            </a:xfrm>
            <a:custGeom>
              <a:avLst/>
              <a:gdLst>
                <a:gd name="T0" fmla="*/ 770 w 780"/>
                <a:gd name="T1" fmla="*/ 33 h 251"/>
                <a:gd name="T2" fmla="*/ 736 w 780"/>
                <a:gd name="T3" fmla="*/ 59 h 251"/>
                <a:gd name="T4" fmla="*/ 709 w 780"/>
                <a:gd name="T5" fmla="*/ 89 h 251"/>
                <a:gd name="T6" fmla="*/ 682 w 780"/>
                <a:gd name="T7" fmla="*/ 120 h 251"/>
                <a:gd name="T8" fmla="*/ 655 w 780"/>
                <a:gd name="T9" fmla="*/ 152 h 251"/>
                <a:gd name="T10" fmla="*/ 626 w 780"/>
                <a:gd name="T11" fmla="*/ 182 h 251"/>
                <a:gd name="T12" fmla="*/ 591 w 780"/>
                <a:gd name="T13" fmla="*/ 209 h 251"/>
                <a:gd name="T14" fmla="*/ 547 w 780"/>
                <a:gd name="T15" fmla="*/ 230 h 251"/>
                <a:gd name="T16" fmla="*/ 493 w 780"/>
                <a:gd name="T17" fmla="*/ 245 h 251"/>
                <a:gd name="T18" fmla="*/ 425 w 780"/>
                <a:gd name="T19" fmla="*/ 251 h 251"/>
                <a:gd name="T20" fmla="*/ 339 w 780"/>
                <a:gd name="T21" fmla="*/ 246 h 251"/>
                <a:gd name="T22" fmla="*/ 295 w 780"/>
                <a:gd name="T23" fmla="*/ 235 h 251"/>
                <a:gd name="T24" fmla="*/ 251 w 780"/>
                <a:gd name="T25" fmla="*/ 220 h 251"/>
                <a:gd name="T26" fmla="*/ 209 w 780"/>
                <a:gd name="T27" fmla="*/ 203 h 251"/>
                <a:gd name="T28" fmla="*/ 170 w 780"/>
                <a:gd name="T29" fmla="*/ 184 h 251"/>
                <a:gd name="T30" fmla="*/ 133 w 780"/>
                <a:gd name="T31" fmla="*/ 163 h 251"/>
                <a:gd name="T32" fmla="*/ 101 w 780"/>
                <a:gd name="T33" fmla="*/ 141 h 251"/>
                <a:gd name="T34" fmla="*/ 69 w 780"/>
                <a:gd name="T35" fmla="*/ 118 h 251"/>
                <a:gd name="T36" fmla="*/ 42 w 780"/>
                <a:gd name="T37" fmla="*/ 94 h 251"/>
                <a:gd name="T38" fmla="*/ 20 w 780"/>
                <a:gd name="T39" fmla="*/ 72 h 251"/>
                <a:gd name="T40" fmla="*/ 0 w 780"/>
                <a:gd name="T41" fmla="*/ 48 h 251"/>
                <a:gd name="T42" fmla="*/ 18 w 780"/>
                <a:gd name="T43" fmla="*/ 50 h 251"/>
                <a:gd name="T44" fmla="*/ 32 w 780"/>
                <a:gd name="T45" fmla="*/ 52 h 251"/>
                <a:gd name="T46" fmla="*/ 45 w 780"/>
                <a:gd name="T47" fmla="*/ 57 h 251"/>
                <a:gd name="T48" fmla="*/ 57 w 780"/>
                <a:gd name="T49" fmla="*/ 61 h 251"/>
                <a:gd name="T50" fmla="*/ 69 w 780"/>
                <a:gd name="T51" fmla="*/ 67 h 251"/>
                <a:gd name="T52" fmla="*/ 81 w 780"/>
                <a:gd name="T53" fmla="*/ 73 h 251"/>
                <a:gd name="T54" fmla="*/ 94 w 780"/>
                <a:gd name="T55" fmla="*/ 78 h 251"/>
                <a:gd name="T56" fmla="*/ 106 w 780"/>
                <a:gd name="T57" fmla="*/ 83 h 251"/>
                <a:gd name="T58" fmla="*/ 118 w 780"/>
                <a:gd name="T59" fmla="*/ 86 h 251"/>
                <a:gd name="T60" fmla="*/ 133 w 780"/>
                <a:gd name="T61" fmla="*/ 89 h 251"/>
                <a:gd name="T62" fmla="*/ 172 w 780"/>
                <a:gd name="T63" fmla="*/ 96 h 251"/>
                <a:gd name="T64" fmla="*/ 211 w 780"/>
                <a:gd name="T65" fmla="*/ 102 h 251"/>
                <a:gd name="T66" fmla="*/ 255 w 780"/>
                <a:gd name="T67" fmla="*/ 109 h 251"/>
                <a:gd name="T68" fmla="*/ 300 w 780"/>
                <a:gd name="T69" fmla="*/ 115 h 251"/>
                <a:gd name="T70" fmla="*/ 344 w 780"/>
                <a:gd name="T71" fmla="*/ 120 h 251"/>
                <a:gd name="T72" fmla="*/ 390 w 780"/>
                <a:gd name="T73" fmla="*/ 122 h 251"/>
                <a:gd name="T74" fmla="*/ 434 w 780"/>
                <a:gd name="T75" fmla="*/ 122 h 251"/>
                <a:gd name="T76" fmla="*/ 478 w 780"/>
                <a:gd name="T77" fmla="*/ 118 h 251"/>
                <a:gd name="T78" fmla="*/ 520 w 780"/>
                <a:gd name="T79" fmla="*/ 110 h 251"/>
                <a:gd name="T80" fmla="*/ 559 w 780"/>
                <a:gd name="T81" fmla="*/ 98 h 251"/>
                <a:gd name="T82" fmla="*/ 584 w 780"/>
                <a:gd name="T83" fmla="*/ 89 h 251"/>
                <a:gd name="T84" fmla="*/ 608 w 780"/>
                <a:gd name="T85" fmla="*/ 80 h 251"/>
                <a:gd name="T86" fmla="*/ 633 w 780"/>
                <a:gd name="T87" fmla="*/ 70 h 251"/>
                <a:gd name="T88" fmla="*/ 657 w 780"/>
                <a:gd name="T89" fmla="*/ 61 h 251"/>
                <a:gd name="T90" fmla="*/ 682 w 780"/>
                <a:gd name="T91" fmla="*/ 52 h 251"/>
                <a:gd name="T92" fmla="*/ 704 w 780"/>
                <a:gd name="T93" fmla="*/ 42 h 251"/>
                <a:gd name="T94" fmla="*/ 726 w 780"/>
                <a:gd name="T95" fmla="*/ 33 h 251"/>
                <a:gd name="T96" fmla="*/ 748 w 780"/>
                <a:gd name="T97" fmla="*/ 22 h 251"/>
                <a:gd name="T98" fmla="*/ 765 w 780"/>
                <a:gd name="T99" fmla="*/ 11 h 251"/>
                <a:gd name="T100" fmla="*/ 780 w 780"/>
                <a:gd name="T101" fmla="*/ 0 h 251"/>
                <a:gd name="T102" fmla="*/ 770 w 780"/>
                <a:gd name="T103" fmla="*/ 33 h 251"/>
                <a:gd name="T104" fmla="*/ 770 w 780"/>
                <a:gd name="T105" fmla="*/ 33 h 251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780"/>
                <a:gd name="T160" fmla="*/ 0 h 251"/>
                <a:gd name="T161" fmla="*/ 780 w 780"/>
                <a:gd name="T162" fmla="*/ 251 h 251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780" h="251">
                  <a:moveTo>
                    <a:pt x="770" y="33"/>
                  </a:moveTo>
                  <a:lnTo>
                    <a:pt x="736" y="59"/>
                  </a:lnTo>
                  <a:lnTo>
                    <a:pt x="709" y="89"/>
                  </a:lnTo>
                  <a:lnTo>
                    <a:pt x="682" y="120"/>
                  </a:lnTo>
                  <a:lnTo>
                    <a:pt x="655" y="152"/>
                  </a:lnTo>
                  <a:lnTo>
                    <a:pt x="626" y="182"/>
                  </a:lnTo>
                  <a:lnTo>
                    <a:pt x="591" y="209"/>
                  </a:lnTo>
                  <a:lnTo>
                    <a:pt x="547" y="230"/>
                  </a:lnTo>
                  <a:lnTo>
                    <a:pt x="493" y="245"/>
                  </a:lnTo>
                  <a:lnTo>
                    <a:pt x="425" y="251"/>
                  </a:lnTo>
                  <a:lnTo>
                    <a:pt x="339" y="246"/>
                  </a:lnTo>
                  <a:lnTo>
                    <a:pt x="295" y="235"/>
                  </a:lnTo>
                  <a:lnTo>
                    <a:pt x="251" y="220"/>
                  </a:lnTo>
                  <a:lnTo>
                    <a:pt x="209" y="203"/>
                  </a:lnTo>
                  <a:lnTo>
                    <a:pt x="170" y="184"/>
                  </a:lnTo>
                  <a:lnTo>
                    <a:pt x="133" y="163"/>
                  </a:lnTo>
                  <a:lnTo>
                    <a:pt x="101" y="141"/>
                  </a:lnTo>
                  <a:lnTo>
                    <a:pt x="69" y="118"/>
                  </a:lnTo>
                  <a:lnTo>
                    <a:pt x="42" y="94"/>
                  </a:lnTo>
                  <a:lnTo>
                    <a:pt x="20" y="72"/>
                  </a:lnTo>
                  <a:lnTo>
                    <a:pt x="0" y="48"/>
                  </a:lnTo>
                  <a:lnTo>
                    <a:pt x="18" y="50"/>
                  </a:lnTo>
                  <a:lnTo>
                    <a:pt x="32" y="52"/>
                  </a:lnTo>
                  <a:lnTo>
                    <a:pt x="45" y="57"/>
                  </a:lnTo>
                  <a:lnTo>
                    <a:pt x="57" y="61"/>
                  </a:lnTo>
                  <a:lnTo>
                    <a:pt x="69" y="67"/>
                  </a:lnTo>
                  <a:lnTo>
                    <a:pt x="81" y="73"/>
                  </a:lnTo>
                  <a:lnTo>
                    <a:pt x="94" y="78"/>
                  </a:lnTo>
                  <a:lnTo>
                    <a:pt x="106" y="83"/>
                  </a:lnTo>
                  <a:lnTo>
                    <a:pt x="118" y="86"/>
                  </a:lnTo>
                  <a:lnTo>
                    <a:pt x="133" y="89"/>
                  </a:lnTo>
                  <a:lnTo>
                    <a:pt x="172" y="96"/>
                  </a:lnTo>
                  <a:lnTo>
                    <a:pt x="211" y="102"/>
                  </a:lnTo>
                  <a:lnTo>
                    <a:pt x="255" y="109"/>
                  </a:lnTo>
                  <a:lnTo>
                    <a:pt x="300" y="115"/>
                  </a:lnTo>
                  <a:lnTo>
                    <a:pt x="344" y="120"/>
                  </a:lnTo>
                  <a:lnTo>
                    <a:pt x="390" y="122"/>
                  </a:lnTo>
                  <a:lnTo>
                    <a:pt x="434" y="122"/>
                  </a:lnTo>
                  <a:lnTo>
                    <a:pt x="478" y="118"/>
                  </a:lnTo>
                  <a:lnTo>
                    <a:pt x="520" y="110"/>
                  </a:lnTo>
                  <a:lnTo>
                    <a:pt x="559" y="98"/>
                  </a:lnTo>
                  <a:lnTo>
                    <a:pt x="584" y="89"/>
                  </a:lnTo>
                  <a:lnTo>
                    <a:pt x="608" y="80"/>
                  </a:lnTo>
                  <a:lnTo>
                    <a:pt x="633" y="70"/>
                  </a:lnTo>
                  <a:lnTo>
                    <a:pt x="657" y="61"/>
                  </a:lnTo>
                  <a:lnTo>
                    <a:pt x="682" y="52"/>
                  </a:lnTo>
                  <a:lnTo>
                    <a:pt x="704" y="42"/>
                  </a:lnTo>
                  <a:lnTo>
                    <a:pt x="726" y="33"/>
                  </a:lnTo>
                  <a:lnTo>
                    <a:pt x="748" y="22"/>
                  </a:lnTo>
                  <a:lnTo>
                    <a:pt x="765" y="11"/>
                  </a:lnTo>
                  <a:lnTo>
                    <a:pt x="780" y="0"/>
                  </a:lnTo>
                  <a:lnTo>
                    <a:pt x="770" y="33"/>
                  </a:lnTo>
                  <a:close/>
                </a:path>
              </a:pathLst>
            </a:custGeom>
            <a:solidFill>
              <a:srgbClr val="0019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20525" name="Freeform 21">
              <a:extLst>
                <a:ext uri="{FF2B5EF4-FFF2-40B4-BE49-F238E27FC236}">
                  <a16:creationId xmlns:a16="http://schemas.microsoft.com/office/drawing/2014/main" id="{C00FA555-FF6A-4116-885E-5AC8769DA88B}"/>
                </a:ext>
              </a:extLst>
            </p:cNvPr>
            <p:cNvSpPr>
              <a:spLocks/>
            </p:cNvSpPr>
            <p:nvPr/>
          </p:nvSpPr>
          <p:spPr bwMode="auto">
            <a:xfrm>
              <a:off x="3135" y="676"/>
              <a:ext cx="86" cy="94"/>
            </a:xfrm>
            <a:custGeom>
              <a:avLst/>
              <a:gdLst>
                <a:gd name="T0" fmla="*/ 20 w 86"/>
                <a:gd name="T1" fmla="*/ 94 h 94"/>
                <a:gd name="T2" fmla="*/ 15 w 86"/>
                <a:gd name="T3" fmla="*/ 84 h 94"/>
                <a:gd name="T4" fmla="*/ 10 w 86"/>
                <a:gd name="T5" fmla="*/ 74 h 94"/>
                <a:gd name="T6" fmla="*/ 5 w 86"/>
                <a:gd name="T7" fmla="*/ 64 h 94"/>
                <a:gd name="T8" fmla="*/ 0 w 86"/>
                <a:gd name="T9" fmla="*/ 52 h 94"/>
                <a:gd name="T10" fmla="*/ 0 w 86"/>
                <a:gd name="T11" fmla="*/ 42 h 94"/>
                <a:gd name="T12" fmla="*/ 5 w 86"/>
                <a:gd name="T13" fmla="*/ 31 h 94"/>
                <a:gd name="T14" fmla="*/ 12 w 86"/>
                <a:gd name="T15" fmla="*/ 22 h 94"/>
                <a:gd name="T16" fmla="*/ 25 w 86"/>
                <a:gd name="T17" fmla="*/ 12 h 94"/>
                <a:gd name="T18" fmla="*/ 44 w 86"/>
                <a:gd name="T19" fmla="*/ 6 h 94"/>
                <a:gd name="T20" fmla="*/ 71 w 86"/>
                <a:gd name="T21" fmla="*/ 0 h 94"/>
                <a:gd name="T22" fmla="*/ 81 w 86"/>
                <a:gd name="T23" fmla="*/ 9 h 94"/>
                <a:gd name="T24" fmla="*/ 86 w 86"/>
                <a:gd name="T25" fmla="*/ 18 h 94"/>
                <a:gd name="T26" fmla="*/ 84 w 86"/>
                <a:gd name="T27" fmla="*/ 28 h 94"/>
                <a:gd name="T28" fmla="*/ 81 w 86"/>
                <a:gd name="T29" fmla="*/ 38 h 94"/>
                <a:gd name="T30" fmla="*/ 74 w 86"/>
                <a:gd name="T31" fmla="*/ 48 h 94"/>
                <a:gd name="T32" fmla="*/ 64 w 86"/>
                <a:gd name="T33" fmla="*/ 57 h 94"/>
                <a:gd name="T34" fmla="*/ 52 w 86"/>
                <a:gd name="T35" fmla="*/ 66 h 94"/>
                <a:gd name="T36" fmla="*/ 42 w 86"/>
                <a:gd name="T37" fmla="*/ 76 h 94"/>
                <a:gd name="T38" fmla="*/ 30 w 86"/>
                <a:gd name="T39" fmla="*/ 86 h 94"/>
                <a:gd name="T40" fmla="*/ 20 w 86"/>
                <a:gd name="T41" fmla="*/ 94 h 94"/>
                <a:gd name="T42" fmla="*/ 20 w 86"/>
                <a:gd name="T43" fmla="*/ 94 h 94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86"/>
                <a:gd name="T67" fmla="*/ 0 h 94"/>
                <a:gd name="T68" fmla="*/ 86 w 86"/>
                <a:gd name="T69" fmla="*/ 94 h 94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86" h="94">
                  <a:moveTo>
                    <a:pt x="20" y="94"/>
                  </a:moveTo>
                  <a:lnTo>
                    <a:pt x="15" y="84"/>
                  </a:lnTo>
                  <a:lnTo>
                    <a:pt x="10" y="74"/>
                  </a:lnTo>
                  <a:lnTo>
                    <a:pt x="5" y="64"/>
                  </a:lnTo>
                  <a:lnTo>
                    <a:pt x="0" y="52"/>
                  </a:lnTo>
                  <a:lnTo>
                    <a:pt x="0" y="42"/>
                  </a:lnTo>
                  <a:lnTo>
                    <a:pt x="5" y="31"/>
                  </a:lnTo>
                  <a:lnTo>
                    <a:pt x="12" y="22"/>
                  </a:lnTo>
                  <a:lnTo>
                    <a:pt x="25" y="12"/>
                  </a:lnTo>
                  <a:lnTo>
                    <a:pt x="44" y="6"/>
                  </a:lnTo>
                  <a:lnTo>
                    <a:pt x="71" y="0"/>
                  </a:lnTo>
                  <a:lnTo>
                    <a:pt x="81" y="9"/>
                  </a:lnTo>
                  <a:lnTo>
                    <a:pt x="86" y="18"/>
                  </a:lnTo>
                  <a:lnTo>
                    <a:pt x="84" y="28"/>
                  </a:lnTo>
                  <a:lnTo>
                    <a:pt x="81" y="38"/>
                  </a:lnTo>
                  <a:lnTo>
                    <a:pt x="74" y="48"/>
                  </a:lnTo>
                  <a:lnTo>
                    <a:pt x="64" y="57"/>
                  </a:lnTo>
                  <a:lnTo>
                    <a:pt x="52" y="66"/>
                  </a:lnTo>
                  <a:lnTo>
                    <a:pt x="42" y="76"/>
                  </a:lnTo>
                  <a:lnTo>
                    <a:pt x="30" y="86"/>
                  </a:lnTo>
                  <a:lnTo>
                    <a:pt x="20" y="9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20526" name="Freeform 22">
              <a:extLst>
                <a:ext uri="{FF2B5EF4-FFF2-40B4-BE49-F238E27FC236}">
                  <a16:creationId xmlns:a16="http://schemas.microsoft.com/office/drawing/2014/main" id="{9824588D-F0EC-4D68-9606-FADE2E497A73}"/>
                </a:ext>
              </a:extLst>
            </p:cNvPr>
            <p:cNvSpPr>
              <a:spLocks/>
            </p:cNvSpPr>
            <p:nvPr/>
          </p:nvSpPr>
          <p:spPr bwMode="auto">
            <a:xfrm>
              <a:off x="2677" y="700"/>
              <a:ext cx="100" cy="90"/>
            </a:xfrm>
            <a:custGeom>
              <a:avLst/>
              <a:gdLst>
                <a:gd name="T0" fmla="*/ 100 w 100"/>
                <a:gd name="T1" fmla="*/ 90 h 90"/>
                <a:gd name="T2" fmla="*/ 88 w 100"/>
                <a:gd name="T3" fmla="*/ 89 h 90"/>
                <a:gd name="T4" fmla="*/ 76 w 100"/>
                <a:gd name="T5" fmla="*/ 86 h 90"/>
                <a:gd name="T6" fmla="*/ 64 w 100"/>
                <a:gd name="T7" fmla="*/ 82 h 90"/>
                <a:gd name="T8" fmla="*/ 51 w 100"/>
                <a:gd name="T9" fmla="*/ 78 h 90"/>
                <a:gd name="T10" fmla="*/ 42 w 100"/>
                <a:gd name="T11" fmla="*/ 72 h 90"/>
                <a:gd name="T12" fmla="*/ 32 w 100"/>
                <a:gd name="T13" fmla="*/ 65 h 90"/>
                <a:gd name="T14" fmla="*/ 24 w 100"/>
                <a:gd name="T15" fmla="*/ 59 h 90"/>
                <a:gd name="T16" fmla="*/ 15 w 100"/>
                <a:gd name="T17" fmla="*/ 52 h 90"/>
                <a:gd name="T18" fmla="*/ 7 w 100"/>
                <a:gd name="T19" fmla="*/ 47 h 90"/>
                <a:gd name="T20" fmla="*/ 0 w 100"/>
                <a:gd name="T21" fmla="*/ 41 h 90"/>
                <a:gd name="T22" fmla="*/ 0 w 100"/>
                <a:gd name="T23" fmla="*/ 0 h 90"/>
                <a:gd name="T24" fmla="*/ 32 w 100"/>
                <a:gd name="T25" fmla="*/ 1 h 90"/>
                <a:gd name="T26" fmla="*/ 54 w 100"/>
                <a:gd name="T27" fmla="*/ 7 h 90"/>
                <a:gd name="T28" fmla="*/ 68 w 100"/>
                <a:gd name="T29" fmla="*/ 14 h 90"/>
                <a:gd name="T30" fmla="*/ 78 w 100"/>
                <a:gd name="T31" fmla="*/ 24 h 90"/>
                <a:gd name="T32" fmla="*/ 81 w 100"/>
                <a:gd name="T33" fmla="*/ 34 h 90"/>
                <a:gd name="T34" fmla="*/ 83 w 100"/>
                <a:gd name="T35" fmla="*/ 46 h 90"/>
                <a:gd name="T36" fmla="*/ 83 w 100"/>
                <a:gd name="T37" fmla="*/ 58 h 90"/>
                <a:gd name="T38" fmla="*/ 86 w 100"/>
                <a:gd name="T39" fmla="*/ 70 h 90"/>
                <a:gd name="T40" fmla="*/ 91 w 100"/>
                <a:gd name="T41" fmla="*/ 81 h 90"/>
                <a:gd name="T42" fmla="*/ 100 w 100"/>
                <a:gd name="T43" fmla="*/ 90 h 90"/>
                <a:gd name="T44" fmla="*/ 100 w 100"/>
                <a:gd name="T45" fmla="*/ 90 h 90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100"/>
                <a:gd name="T70" fmla="*/ 0 h 90"/>
                <a:gd name="T71" fmla="*/ 100 w 100"/>
                <a:gd name="T72" fmla="*/ 90 h 90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100" h="90">
                  <a:moveTo>
                    <a:pt x="100" y="90"/>
                  </a:moveTo>
                  <a:lnTo>
                    <a:pt x="88" y="89"/>
                  </a:lnTo>
                  <a:lnTo>
                    <a:pt x="76" y="86"/>
                  </a:lnTo>
                  <a:lnTo>
                    <a:pt x="64" y="82"/>
                  </a:lnTo>
                  <a:lnTo>
                    <a:pt x="51" y="78"/>
                  </a:lnTo>
                  <a:lnTo>
                    <a:pt x="42" y="72"/>
                  </a:lnTo>
                  <a:lnTo>
                    <a:pt x="32" y="65"/>
                  </a:lnTo>
                  <a:lnTo>
                    <a:pt x="24" y="59"/>
                  </a:lnTo>
                  <a:lnTo>
                    <a:pt x="15" y="52"/>
                  </a:lnTo>
                  <a:lnTo>
                    <a:pt x="7" y="47"/>
                  </a:lnTo>
                  <a:lnTo>
                    <a:pt x="0" y="41"/>
                  </a:lnTo>
                  <a:lnTo>
                    <a:pt x="0" y="0"/>
                  </a:lnTo>
                  <a:lnTo>
                    <a:pt x="32" y="1"/>
                  </a:lnTo>
                  <a:lnTo>
                    <a:pt x="54" y="7"/>
                  </a:lnTo>
                  <a:lnTo>
                    <a:pt x="68" y="14"/>
                  </a:lnTo>
                  <a:lnTo>
                    <a:pt x="78" y="24"/>
                  </a:lnTo>
                  <a:lnTo>
                    <a:pt x="81" y="34"/>
                  </a:lnTo>
                  <a:lnTo>
                    <a:pt x="83" y="46"/>
                  </a:lnTo>
                  <a:lnTo>
                    <a:pt x="83" y="58"/>
                  </a:lnTo>
                  <a:lnTo>
                    <a:pt x="86" y="70"/>
                  </a:lnTo>
                  <a:lnTo>
                    <a:pt x="91" y="81"/>
                  </a:lnTo>
                  <a:lnTo>
                    <a:pt x="100" y="9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20527" name="Freeform 23">
              <a:extLst>
                <a:ext uri="{FF2B5EF4-FFF2-40B4-BE49-F238E27FC236}">
                  <a16:creationId xmlns:a16="http://schemas.microsoft.com/office/drawing/2014/main" id="{4021C0B1-247E-4663-BAC3-63E6B285E7D7}"/>
                </a:ext>
              </a:extLst>
            </p:cNvPr>
            <p:cNvSpPr>
              <a:spLocks/>
            </p:cNvSpPr>
            <p:nvPr/>
          </p:nvSpPr>
          <p:spPr bwMode="auto">
            <a:xfrm>
              <a:off x="2971" y="711"/>
              <a:ext cx="159" cy="129"/>
            </a:xfrm>
            <a:custGeom>
              <a:avLst/>
              <a:gdLst>
                <a:gd name="T0" fmla="*/ 132 w 159"/>
                <a:gd name="T1" fmla="*/ 0 h 129"/>
                <a:gd name="T2" fmla="*/ 132 w 159"/>
                <a:gd name="T3" fmla="*/ 12 h 129"/>
                <a:gd name="T4" fmla="*/ 135 w 159"/>
                <a:gd name="T5" fmla="*/ 22 h 129"/>
                <a:gd name="T6" fmla="*/ 140 w 159"/>
                <a:gd name="T7" fmla="*/ 32 h 129"/>
                <a:gd name="T8" fmla="*/ 147 w 159"/>
                <a:gd name="T9" fmla="*/ 41 h 129"/>
                <a:gd name="T10" fmla="*/ 152 w 159"/>
                <a:gd name="T11" fmla="*/ 52 h 129"/>
                <a:gd name="T12" fmla="*/ 157 w 159"/>
                <a:gd name="T13" fmla="*/ 62 h 129"/>
                <a:gd name="T14" fmla="*/ 159 w 159"/>
                <a:gd name="T15" fmla="*/ 71 h 129"/>
                <a:gd name="T16" fmla="*/ 159 w 159"/>
                <a:gd name="T17" fmla="*/ 80 h 129"/>
                <a:gd name="T18" fmla="*/ 152 w 159"/>
                <a:gd name="T19" fmla="*/ 91 h 129"/>
                <a:gd name="T20" fmla="*/ 140 w 159"/>
                <a:gd name="T21" fmla="*/ 100 h 129"/>
                <a:gd name="T22" fmla="*/ 130 w 159"/>
                <a:gd name="T23" fmla="*/ 104 h 129"/>
                <a:gd name="T24" fmla="*/ 118 w 159"/>
                <a:gd name="T25" fmla="*/ 109 h 129"/>
                <a:gd name="T26" fmla="*/ 108 w 159"/>
                <a:gd name="T27" fmla="*/ 112 h 129"/>
                <a:gd name="T28" fmla="*/ 96 w 159"/>
                <a:gd name="T29" fmla="*/ 116 h 129"/>
                <a:gd name="T30" fmla="*/ 83 w 159"/>
                <a:gd name="T31" fmla="*/ 119 h 129"/>
                <a:gd name="T32" fmla="*/ 71 w 159"/>
                <a:gd name="T33" fmla="*/ 123 h 129"/>
                <a:gd name="T34" fmla="*/ 59 w 159"/>
                <a:gd name="T35" fmla="*/ 125 h 129"/>
                <a:gd name="T36" fmla="*/ 44 w 159"/>
                <a:gd name="T37" fmla="*/ 127 h 129"/>
                <a:gd name="T38" fmla="*/ 32 w 159"/>
                <a:gd name="T39" fmla="*/ 128 h 129"/>
                <a:gd name="T40" fmla="*/ 15 w 159"/>
                <a:gd name="T41" fmla="*/ 129 h 129"/>
                <a:gd name="T42" fmla="*/ 15 w 159"/>
                <a:gd name="T43" fmla="*/ 119 h 129"/>
                <a:gd name="T44" fmla="*/ 12 w 159"/>
                <a:gd name="T45" fmla="*/ 109 h 129"/>
                <a:gd name="T46" fmla="*/ 10 w 159"/>
                <a:gd name="T47" fmla="*/ 99 h 129"/>
                <a:gd name="T48" fmla="*/ 7 w 159"/>
                <a:gd name="T49" fmla="*/ 88 h 129"/>
                <a:gd name="T50" fmla="*/ 5 w 159"/>
                <a:gd name="T51" fmla="*/ 78 h 129"/>
                <a:gd name="T52" fmla="*/ 2 w 159"/>
                <a:gd name="T53" fmla="*/ 69 h 129"/>
                <a:gd name="T54" fmla="*/ 0 w 159"/>
                <a:gd name="T55" fmla="*/ 59 h 129"/>
                <a:gd name="T56" fmla="*/ 0 w 159"/>
                <a:gd name="T57" fmla="*/ 47 h 129"/>
                <a:gd name="T58" fmla="*/ 0 w 159"/>
                <a:gd name="T59" fmla="*/ 37 h 129"/>
                <a:gd name="T60" fmla="*/ 0 w 159"/>
                <a:gd name="T61" fmla="*/ 27 h 129"/>
                <a:gd name="T62" fmla="*/ 15 w 159"/>
                <a:gd name="T63" fmla="*/ 25 h 129"/>
                <a:gd name="T64" fmla="*/ 29 w 159"/>
                <a:gd name="T65" fmla="*/ 23 h 129"/>
                <a:gd name="T66" fmla="*/ 44 w 159"/>
                <a:gd name="T67" fmla="*/ 21 h 129"/>
                <a:gd name="T68" fmla="*/ 56 w 159"/>
                <a:gd name="T69" fmla="*/ 19 h 129"/>
                <a:gd name="T70" fmla="*/ 71 w 159"/>
                <a:gd name="T71" fmla="*/ 16 h 129"/>
                <a:gd name="T72" fmla="*/ 83 w 159"/>
                <a:gd name="T73" fmla="*/ 14 h 129"/>
                <a:gd name="T74" fmla="*/ 96 w 159"/>
                <a:gd name="T75" fmla="*/ 12 h 129"/>
                <a:gd name="T76" fmla="*/ 108 w 159"/>
                <a:gd name="T77" fmla="*/ 8 h 129"/>
                <a:gd name="T78" fmla="*/ 120 w 159"/>
                <a:gd name="T79" fmla="*/ 5 h 129"/>
                <a:gd name="T80" fmla="*/ 132 w 159"/>
                <a:gd name="T81" fmla="*/ 0 h 129"/>
                <a:gd name="T82" fmla="*/ 132 w 159"/>
                <a:gd name="T83" fmla="*/ 0 h 129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159"/>
                <a:gd name="T127" fmla="*/ 0 h 129"/>
                <a:gd name="T128" fmla="*/ 159 w 159"/>
                <a:gd name="T129" fmla="*/ 129 h 129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159" h="129">
                  <a:moveTo>
                    <a:pt x="132" y="0"/>
                  </a:moveTo>
                  <a:lnTo>
                    <a:pt x="132" y="12"/>
                  </a:lnTo>
                  <a:lnTo>
                    <a:pt x="135" y="22"/>
                  </a:lnTo>
                  <a:lnTo>
                    <a:pt x="140" y="32"/>
                  </a:lnTo>
                  <a:lnTo>
                    <a:pt x="147" y="41"/>
                  </a:lnTo>
                  <a:lnTo>
                    <a:pt x="152" y="52"/>
                  </a:lnTo>
                  <a:lnTo>
                    <a:pt x="157" y="62"/>
                  </a:lnTo>
                  <a:lnTo>
                    <a:pt x="159" y="71"/>
                  </a:lnTo>
                  <a:lnTo>
                    <a:pt x="159" y="80"/>
                  </a:lnTo>
                  <a:lnTo>
                    <a:pt x="152" y="91"/>
                  </a:lnTo>
                  <a:lnTo>
                    <a:pt x="140" y="100"/>
                  </a:lnTo>
                  <a:lnTo>
                    <a:pt x="130" y="104"/>
                  </a:lnTo>
                  <a:lnTo>
                    <a:pt x="118" y="109"/>
                  </a:lnTo>
                  <a:lnTo>
                    <a:pt x="108" y="112"/>
                  </a:lnTo>
                  <a:lnTo>
                    <a:pt x="96" y="116"/>
                  </a:lnTo>
                  <a:lnTo>
                    <a:pt x="83" y="119"/>
                  </a:lnTo>
                  <a:lnTo>
                    <a:pt x="71" y="123"/>
                  </a:lnTo>
                  <a:lnTo>
                    <a:pt x="59" y="125"/>
                  </a:lnTo>
                  <a:lnTo>
                    <a:pt x="44" y="127"/>
                  </a:lnTo>
                  <a:lnTo>
                    <a:pt x="32" y="128"/>
                  </a:lnTo>
                  <a:lnTo>
                    <a:pt x="15" y="129"/>
                  </a:lnTo>
                  <a:lnTo>
                    <a:pt x="15" y="119"/>
                  </a:lnTo>
                  <a:lnTo>
                    <a:pt x="12" y="109"/>
                  </a:lnTo>
                  <a:lnTo>
                    <a:pt x="10" y="99"/>
                  </a:lnTo>
                  <a:lnTo>
                    <a:pt x="7" y="88"/>
                  </a:lnTo>
                  <a:lnTo>
                    <a:pt x="5" y="78"/>
                  </a:lnTo>
                  <a:lnTo>
                    <a:pt x="2" y="69"/>
                  </a:lnTo>
                  <a:lnTo>
                    <a:pt x="0" y="59"/>
                  </a:lnTo>
                  <a:lnTo>
                    <a:pt x="0" y="47"/>
                  </a:lnTo>
                  <a:lnTo>
                    <a:pt x="0" y="37"/>
                  </a:lnTo>
                  <a:lnTo>
                    <a:pt x="0" y="27"/>
                  </a:lnTo>
                  <a:lnTo>
                    <a:pt x="15" y="25"/>
                  </a:lnTo>
                  <a:lnTo>
                    <a:pt x="29" y="23"/>
                  </a:lnTo>
                  <a:lnTo>
                    <a:pt x="44" y="21"/>
                  </a:lnTo>
                  <a:lnTo>
                    <a:pt x="56" y="19"/>
                  </a:lnTo>
                  <a:lnTo>
                    <a:pt x="71" y="16"/>
                  </a:lnTo>
                  <a:lnTo>
                    <a:pt x="83" y="14"/>
                  </a:lnTo>
                  <a:lnTo>
                    <a:pt x="96" y="12"/>
                  </a:lnTo>
                  <a:lnTo>
                    <a:pt x="108" y="8"/>
                  </a:lnTo>
                  <a:lnTo>
                    <a:pt x="120" y="5"/>
                  </a:lnTo>
                  <a:lnTo>
                    <a:pt x="13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20528" name="Freeform 24">
              <a:extLst>
                <a:ext uri="{FF2B5EF4-FFF2-40B4-BE49-F238E27FC236}">
                  <a16:creationId xmlns:a16="http://schemas.microsoft.com/office/drawing/2014/main" id="{E7207F25-F55A-4ECE-A237-9DFC36E0B7B6}"/>
                </a:ext>
              </a:extLst>
            </p:cNvPr>
            <p:cNvSpPr>
              <a:spLocks/>
            </p:cNvSpPr>
            <p:nvPr/>
          </p:nvSpPr>
          <p:spPr bwMode="auto">
            <a:xfrm>
              <a:off x="2795" y="725"/>
              <a:ext cx="159" cy="120"/>
            </a:xfrm>
            <a:custGeom>
              <a:avLst/>
              <a:gdLst>
                <a:gd name="T0" fmla="*/ 159 w 159"/>
                <a:gd name="T1" fmla="*/ 119 h 120"/>
                <a:gd name="T2" fmla="*/ 142 w 159"/>
                <a:gd name="T3" fmla="*/ 120 h 120"/>
                <a:gd name="T4" fmla="*/ 125 w 159"/>
                <a:gd name="T5" fmla="*/ 119 h 120"/>
                <a:gd name="T6" fmla="*/ 110 w 159"/>
                <a:gd name="T7" fmla="*/ 115 h 120"/>
                <a:gd name="T8" fmla="*/ 95 w 159"/>
                <a:gd name="T9" fmla="*/ 112 h 120"/>
                <a:gd name="T10" fmla="*/ 83 w 159"/>
                <a:gd name="T11" fmla="*/ 107 h 120"/>
                <a:gd name="T12" fmla="*/ 68 w 159"/>
                <a:gd name="T13" fmla="*/ 102 h 120"/>
                <a:gd name="T14" fmla="*/ 53 w 159"/>
                <a:gd name="T15" fmla="*/ 97 h 120"/>
                <a:gd name="T16" fmla="*/ 39 w 159"/>
                <a:gd name="T17" fmla="*/ 93 h 120"/>
                <a:gd name="T18" fmla="*/ 24 w 159"/>
                <a:gd name="T19" fmla="*/ 88 h 120"/>
                <a:gd name="T20" fmla="*/ 7 w 159"/>
                <a:gd name="T21" fmla="*/ 86 h 120"/>
                <a:gd name="T22" fmla="*/ 0 w 159"/>
                <a:gd name="T23" fmla="*/ 0 h 120"/>
                <a:gd name="T24" fmla="*/ 139 w 159"/>
                <a:gd name="T25" fmla="*/ 16 h 120"/>
                <a:gd name="T26" fmla="*/ 159 w 159"/>
                <a:gd name="T27" fmla="*/ 119 h 120"/>
                <a:gd name="T28" fmla="*/ 159 w 159"/>
                <a:gd name="T29" fmla="*/ 119 h 120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159"/>
                <a:gd name="T46" fmla="*/ 0 h 120"/>
                <a:gd name="T47" fmla="*/ 159 w 159"/>
                <a:gd name="T48" fmla="*/ 120 h 120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159" h="120">
                  <a:moveTo>
                    <a:pt x="159" y="119"/>
                  </a:moveTo>
                  <a:lnTo>
                    <a:pt x="142" y="120"/>
                  </a:lnTo>
                  <a:lnTo>
                    <a:pt x="125" y="119"/>
                  </a:lnTo>
                  <a:lnTo>
                    <a:pt x="110" y="115"/>
                  </a:lnTo>
                  <a:lnTo>
                    <a:pt x="95" y="112"/>
                  </a:lnTo>
                  <a:lnTo>
                    <a:pt x="83" y="107"/>
                  </a:lnTo>
                  <a:lnTo>
                    <a:pt x="68" y="102"/>
                  </a:lnTo>
                  <a:lnTo>
                    <a:pt x="53" y="97"/>
                  </a:lnTo>
                  <a:lnTo>
                    <a:pt x="39" y="93"/>
                  </a:lnTo>
                  <a:lnTo>
                    <a:pt x="24" y="88"/>
                  </a:lnTo>
                  <a:lnTo>
                    <a:pt x="7" y="86"/>
                  </a:lnTo>
                  <a:lnTo>
                    <a:pt x="0" y="0"/>
                  </a:lnTo>
                  <a:lnTo>
                    <a:pt x="139" y="16"/>
                  </a:lnTo>
                  <a:lnTo>
                    <a:pt x="159" y="11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20529" name="Freeform 25">
              <a:extLst>
                <a:ext uri="{FF2B5EF4-FFF2-40B4-BE49-F238E27FC236}">
                  <a16:creationId xmlns:a16="http://schemas.microsoft.com/office/drawing/2014/main" id="{563C4A72-C5EA-4508-85C6-729A17D823B2}"/>
                </a:ext>
              </a:extLst>
            </p:cNvPr>
            <p:cNvSpPr>
              <a:spLocks/>
            </p:cNvSpPr>
            <p:nvPr/>
          </p:nvSpPr>
          <p:spPr bwMode="auto">
            <a:xfrm>
              <a:off x="2758" y="861"/>
              <a:ext cx="968" cy="312"/>
            </a:xfrm>
            <a:custGeom>
              <a:avLst/>
              <a:gdLst>
                <a:gd name="T0" fmla="*/ 777 w 968"/>
                <a:gd name="T1" fmla="*/ 312 h 312"/>
                <a:gd name="T2" fmla="*/ 19 w 968"/>
                <a:gd name="T3" fmla="*/ 295 h 312"/>
                <a:gd name="T4" fmla="*/ 2 w 968"/>
                <a:gd name="T5" fmla="*/ 266 h 312"/>
                <a:gd name="T6" fmla="*/ 2 w 968"/>
                <a:gd name="T7" fmla="*/ 237 h 312"/>
                <a:gd name="T8" fmla="*/ 14 w 968"/>
                <a:gd name="T9" fmla="*/ 208 h 312"/>
                <a:gd name="T10" fmla="*/ 29 w 968"/>
                <a:gd name="T11" fmla="*/ 179 h 312"/>
                <a:gd name="T12" fmla="*/ 59 w 968"/>
                <a:gd name="T13" fmla="*/ 158 h 312"/>
                <a:gd name="T14" fmla="*/ 103 w 968"/>
                <a:gd name="T15" fmla="*/ 149 h 312"/>
                <a:gd name="T16" fmla="*/ 149 w 968"/>
                <a:gd name="T17" fmla="*/ 142 h 312"/>
                <a:gd name="T18" fmla="*/ 198 w 968"/>
                <a:gd name="T19" fmla="*/ 139 h 312"/>
                <a:gd name="T20" fmla="*/ 247 w 968"/>
                <a:gd name="T21" fmla="*/ 142 h 312"/>
                <a:gd name="T22" fmla="*/ 294 w 968"/>
                <a:gd name="T23" fmla="*/ 157 h 312"/>
                <a:gd name="T24" fmla="*/ 323 w 968"/>
                <a:gd name="T25" fmla="*/ 187 h 312"/>
                <a:gd name="T26" fmla="*/ 338 w 968"/>
                <a:gd name="T27" fmla="*/ 221 h 312"/>
                <a:gd name="T28" fmla="*/ 345 w 968"/>
                <a:gd name="T29" fmla="*/ 256 h 312"/>
                <a:gd name="T30" fmla="*/ 345 w 968"/>
                <a:gd name="T31" fmla="*/ 291 h 312"/>
                <a:gd name="T32" fmla="*/ 360 w 968"/>
                <a:gd name="T33" fmla="*/ 309 h 312"/>
                <a:gd name="T34" fmla="*/ 375 w 968"/>
                <a:gd name="T35" fmla="*/ 290 h 312"/>
                <a:gd name="T36" fmla="*/ 380 w 968"/>
                <a:gd name="T37" fmla="*/ 270 h 312"/>
                <a:gd name="T38" fmla="*/ 382 w 968"/>
                <a:gd name="T39" fmla="*/ 249 h 312"/>
                <a:gd name="T40" fmla="*/ 377 w 968"/>
                <a:gd name="T41" fmla="*/ 230 h 312"/>
                <a:gd name="T42" fmla="*/ 372 w 968"/>
                <a:gd name="T43" fmla="*/ 214 h 312"/>
                <a:gd name="T44" fmla="*/ 441 w 968"/>
                <a:gd name="T45" fmla="*/ 190 h 312"/>
                <a:gd name="T46" fmla="*/ 517 w 968"/>
                <a:gd name="T47" fmla="*/ 174 h 312"/>
                <a:gd name="T48" fmla="*/ 598 w 968"/>
                <a:gd name="T49" fmla="*/ 162 h 312"/>
                <a:gd name="T50" fmla="*/ 684 w 968"/>
                <a:gd name="T51" fmla="*/ 157 h 312"/>
                <a:gd name="T52" fmla="*/ 769 w 968"/>
                <a:gd name="T53" fmla="*/ 155 h 312"/>
                <a:gd name="T54" fmla="*/ 772 w 968"/>
                <a:gd name="T55" fmla="*/ 146 h 312"/>
                <a:gd name="T56" fmla="*/ 762 w 968"/>
                <a:gd name="T57" fmla="*/ 142 h 312"/>
                <a:gd name="T58" fmla="*/ 745 w 968"/>
                <a:gd name="T59" fmla="*/ 139 h 312"/>
                <a:gd name="T60" fmla="*/ 728 w 968"/>
                <a:gd name="T61" fmla="*/ 137 h 312"/>
                <a:gd name="T62" fmla="*/ 713 w 968"/>
                <a:gd name="T63" fmla="*/ 131 h 312"/>
                <a:gd name="T64" fmla="*/ 637 w 968"/>
                <a:gd name="T65" fmla="*/ 137 h 312"/>
                <a:gd name="T66" fmla="*/ 561 w 968"/>
                <a:gd name="T67" fmla="*/ 146 h 312"/>
                <a:gd name="T68" fmla="*/ 488 w 968"/>
                <a:gd name="T69" fmla="*/ 159 h 312"/>
                <a:gd name="T70" fmla="*/ 424 w 968"/>
                <a:gd name="T71" fmla="*/ 177 h 312"/>
                <a:gd name="T72" fmla="*/ 372 w 968"/>
                <a:gd name="T73" fmla="*/ 200 h 312"/>
                <a:gd name="T74" fmla="*/ 348 w 968"/>
                <a:gd name="T75" fmla="*/ 178 h 312"/>
                <a:gd name="T76" fmla="*/ 348 w 968"/>
                <a:gd name="T77" fmla="*/ 155 h 312"/>
                <a:gd name="T78" fmla="*/ 362 w 968"/>
                <a:gd name="T79" fmla="*/ 135 h 312"/>
                <a:gd name="T80" fmla="*/ 389 w 968"/>
                <a:gd name="T81" fmla="*/ 115 h 312"/>
                <a:gd name="T82" fmla="*/ 424 w 968"/>
                <a:gd name="T83" fmla="*/ 97 h 312"/>
                <a:gd name="T84" fmla="*/ 524 w 968"/>
                <a:gd name="T85" fmla="*/ 70 h 312"/>
                <a:gd name="T86" fmla="*/ 630 w 968"/>
                <a:gd name="T87" fmla="*/ 45 h 312"/>
                <a:gd name="T88" fmla="*/ 735 w 968"/>
                <a:gd name="T89" fmla="*/ 23 h 312"/>
                <a:gd name="T90" fmla="*/ 843 w 968"/>
                <a:gd name="T91" fmla="*/ 7 h 312"/>
                <a:gd name="T92" fmla="*/ 946 w 968"/>
                <a:gd name="T93" fmla="*/ 0 h 312"/>
                <a:gd name="T94" fmla="*/ 965 w 968"/>
                <a:gd name="T95" fmla="*/ 25 h 312"/>
                <a:gd name="T96" fmla="*/ 968 w 968"/>
                <a:gd name="T97" fmla="*/ 51 h 312"/>
                <a:gd name="T98" fmla="*/ 958 w 968"/>
                <a:gd name="T99" fmla="*/ 79 h 312"/>
                <a:gd name="T100" fmla="*/ 943 w 968"/>
                <a:gd name="T101" fmla="*/ 107 h 312"/>
                <a:gd name="T102" fmla="*/ 926 w 968"/>
                <a:gd name="T103" fmla="*/ 135 h 312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968"/>
                <a:gd name="T157" fmla="*/ 0 h 312"/>
                <a:gd name="T158" fmla="*/ 968 w 968"/>
                <a:gd name="T159" fmla="*/ 312 h 312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968" h="312">
                  <a:moveTo>
                    <a:pt x="926" y="135"/>
                  </a:moveTo>
                  <a:lnTo>
                    <a:pt x="777" y="312"/>
                  </a:lnTo>
                  <a:lnTo>
                    <a:pt x="37" y="309"/>
                  </a:lnTo>
                  <a:lnTo>
                    <a:pt x="19" y="295"/>
                  </a:lnTo>
                  <a:lnTo>
                    <a:pt x="10" y="280"/>
                  </a:lnTo>
                  <a:lnTo>
                    <a:pt x="2" y="266"/>
                  </a:lnTo>
                  <a:lnTo>
                    <a:pt x="0" y="251"/>
                  </a:lnTo>
                  <a:lnTo>
                    <a:pt x="2" y="237"/>
                  </a:lnTo>
                  <a:lnTo>
                    <a:pt x="7" y="223"/>
                  </a:lnTo>
                  <a:lnTo>
                    <a:pt x="14" y="208"/>
                  </a:lnTo>
                  <a:lnTo>
                    <a:pt x="22" y="193"/>
                  </a:lnTo>
                  <a:lnTo>
                    <a:pt x="29" y="179"/>
                  </a:lnTo>
                  <a:lnTo>
                    <a:pt x="37" y="165"/>
                  </a:lnTo>
                  <a:lnTo>
                    <a:pt x="59" y="158"/>
                  </a:lnTo>
                  <a:lnTo>
                    <a:pt x="81" y="153"/>
                  </a:lnTo>
                  <a:lnTo>
                    <a:pt x="103" y="149"/>
                  </a:lnTo>
                  <a:lnTo>
                    <a:pt x="125" y="145"/>
                  </a:lnTo>
                  <a:lnTo>
                    <a:pt x="149" y="142"/>
                  </a:lnTo>
                  <a:lnTo>
                    <a:pt x="174" y="141"/>
                  </a:lnTo>
                  <a:lnTo>
                    <a:pt x="198" y="139"/>
                  </a:lnTo>
                  <a:lnTo>
                    <a:pt x="223" y="139"/>
                  </a:lnTo>
                  <a:lnTo>
                    <a:pt x="247" y="142"/>
                  </a:lnTo>
                  <a:lnTo>
                    <a:pt x="272" y="144"/>
                  </a:lnTo>
                  <a:lnTo>
                    <a:pt x="294" y="157"/>
                  </a:lnTo>
                  <a:lnTo>
                    <a:pt x="311" y="171"/>
                  </a:lnTo>
                  <a:lnTo>
                    <a:pt x="323" y="187"/>
                  </a:lnTo>
                  <a:lnTo>
                    <a:pt x="333" y="203"/>
                  </a:lnTo>
                  <a:lnTo>
                    <a:pt x="338" y="221"/>
                  </a:lnTo>
                  <a:lnTo>
                    <a:pt x="343" y="239"/>
                  </a:lnTo>
                  <a:lnTo>
                    <a:pt x="345" y="256"/>
                  </a:lnTo>
                  <a:lnTo>
                    <a:pt x="345" y="274"/>
                  </a:lnTo>
                  <a:lnTo>
                    <a:pt x="345" y="291"/>
                  </a:lnTo>
                  <a:lnTo>
                    <a:pt x="345" y="309"/>
                  </a:lnTo>
                  <a:lnTo>
                    <a:pt x="360" y="309"/>
                  </a:lnTo>
                  <a:lnTo>
                    <a:pt x="370" y="299"/>
                  </a:lnTo>
                  <a:lnTo>
                    <a:pt x="375" y="290"/>
                  </a:lnTo>
                  <a:lnTo>
                    <a:pt x="380" y="280"/>
                  </a:lnTo>
                  <a:lnTo>
                    <a:pt x="380" y="270"/>
                  </a:lnTo>
                  <a:lnTo>
                    <a:pt x="382" y="259"/>
                  </a:lnTo>
                  <a:lnTo>
                    <a:pt x="382" y="249"/>
                  </a:lnTo>
                  <a:lnTo>
                    <a:pt x="380" y="239"/>
                  </a:lnTo>
                  <a:lnTo>
                    <a:pt x="377" y="230"/>
                  </a:lnTo>
                  <a:lnTo>
                    <a:pt x="375" y="222"/>
                  </a:lnTo>
                  <a:lnTo>
                    <a:pt x="372" y="214"/>
                  </a:lnTo>
                  <a:lnTo>
                    <a:pt x="404" y="201"/>
                  </a:lnTo>
                  <a:lnTo>
                    <a:pt x="441" y="190"/>
                  </a:lnTo>
                  <a:lnTo>
                    <a:pt x="478" y="181"/>
                  </a:lnTo>
                  <a:lnTo>
                    <a:pt x="517" y="174"/>
                  </a:lnTo>
                  <a:lnTo>
                    <a:pt x="556" y="167"/>
                  </a:lnTo>
                  <a:lnTo>
                    <a:pt x="598" y="162"/>
                  </a:lnTo>
                  <a:lnTo>
                    <a:pt x="639" y="159"/>
                  </a:lnTo>
                  <a:lnTo>
                    <a:pt x="684" y="157"/>
                  </a:lnTo>
                  <a:lnTo>
                    <a:pt x="725" y="155"/>
                  </a:lnTo>
                  <a:lnTo>
                    <a:pt x="769" y="155"/>
                  </a:lnTo>
                  <a:lnTo>
                    <a:pt x="772" y="150"/>
                  </a:lnTo>
                  <a:lnTo>
                    <a:pt x="772" y="146"/>
                  </a:lnTo>
                  <a:lnTo>
                    <a:pt x="767" y="143"/>
                  </a:lnTo>
                  <a:lnTo>
                    <a:pt x="762" y="142"/>
                  </a:lnTo>
                  <a:lnTo>
                    <a:pt x="755" y="141"/>
                  </a:lnTo>
                  <a:lnTo>
                    <a:pt x="745" y="139"/>
                  </a:lnTo>
                  <a:lnTo>
                    <a:pt x="735" y="138"/>
                  </a:lnTo>
                  <a:lnTo>
                    <a:pt x="728" y="137"/>
                  </a:lnTo>
                  <a:lnTo>
                    <a:pt x="720" y="135"/>
                  </a:lnTo>
                  <a:lnTo>
                    <a:pt x="713" y="131"/>
                  </a:lnTo>
                  <a:lnTo>
                    <a:pt x="676" y="134"/>
                  </a:lnTo>
                  <a:lnTo>
                    <a:pt x="637" y="137"/>
                  </a:lnTo>
                  <a:lnTo>
                    <a:pt x="598" y="141"/>
                  </a:lnTo>
                  <a:lnTo>
                    <a:pt x="561" y="146"/>
                  </a:lnTo>
                  <a:lnTo>
                    <a:pt x="524" y="152"/>
                  </a:lnTo>
                  <a:lnTo>
                    <a:pt x="488" y="159"/>
                  </a:lnTo>
                  <a:lnTo>
                    <a:pt x="456" y="168"/>
                  </a:lnTo>
                  <a:lnTo>
                    <a:pt x="424" y="177"/>
                  </a:lnTo>
                  <a:lnTo>
                    <a:pt x="397" y="189"/>
                  </a:lnTo>
                  <a:lnTo>
                    <a:pt x="372" y="200"/>
                  </a:lnTo>
                  <a:lnTo>
                    <a:pt x="358" y="190"/>
                  </a:lnTo>
                  <a:lnTo>
                    <a:pt x="348" y="178"/>
                  </a:lnTo>
                  <a:lnTo>
                    <a:pt x="345" y="167"/>
                  </a:lnTo>
                  <a:lnTo>
                    <a:pt x="348" y="155"/>
                  </a:lnTo>
                  <a:lnTo>
                    <a:pt x="353" y="145"/>
                  </a:lnTo>
                  <a:lnTo>
                    <a:pt x="362" y="135"/>
                  </a:lnTo>
                  <a:lnTo>
                    <a:pt x="375" y="125"/>
                  </a:lnTo>
                  <a:lnTo>
                    <a:pt x="389" y="115"/>
                  </a:lnTo>
                  <a:lnTo>
                    <a:pt x="404" y="106"/>
                  </a:lnTo>
                  <a:lnTo>
                    <a:pt x="424" y="97"/>
                  </a:lnTo>
                  <a:lnTo>
                    <a:pt x="473" y="83"/>
                  </a:lnTo>
                  <a:lnTo>
                    <a:pt x="524" y="70"/>
                  </a:lnTo>
                  <a:lnTo>
                    <a:pt x="576" y="57"/>
                  </a:lnTo>
                  <a:lnTo>
                    <a:pt x="630" y="45"/>
                  </a:lnTo>
                  <a:lnTo>
                    <a:pt x="681" y="33"/>
                  </a:lnTo>
                  <a:lnTo>
                    <a:pt x="735" y="23"/>
                  </a:lnTo>
                  <a:lnTo>
                    <a:pt x="789" y="14"/>
                  </a:lnTo>
                  <a:lnTo>
                    <a:pt x="843" y="7"/>
                  </a:lnTo>
                  <a:lnTo>
                    <a:pt x="894" y="2"/>
                  </a:lnTo>
                  <a:lnTo>
                    <a:pt x="946" y="0"/>
                  </a:lnTo>
                  <a:lnTo>
                    <a:pt x="958" y="13"/>
                  </a:lnTo>
                  <a:lnTo>
                    <a:pt x="965" y="25"/>
                  </a:lnTo>
                  <a:lnTo>
                    <a:pt x="968" y="38"/>
                  </a:lnTo>
                  <a:lnTo>
                    <a:pt x="968" y="51"/>
                  </a:lnTo>
                  <a:lnTo>
                    <a:pt x="963" y="65"/>
                  </a:lnTo>
                  <a:lnTo>
                    <a:pt x="958" y="79"/>
                  </a:lnTo>
                  <a:lnTo>
                    <a:pt x="951" y="93"/>
                  </a:lnTo>
                  <a:lnTo>
                    <a:pt x="943" y="107"/>
                  </a:lnTo>
                  <a:lnTo>
                    <a:pt x="936" y="121"/>
                  </a:lnTo>
                  <a:lnTo>
                    <a:pt x="926" y="135"/>
                  </a:lnTo>
                  <a:close/>
                </a:path>
              </a:pathLst>
            </a:custGeom>
            <a:solidFill>
              <a:srgbClr val="B3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20530" name="Freeform 26">
              <a:extLst>
                <a:ext uri="{FF2B5EF4-FFF2-40B4-BE49-F238E27FC236}">
                  <a16:creationId xmlns:a16="http://schemas.microsoft.com/office/drawing/2014/main" id="{80C4E2D0-A4F5-4C01-89CB-E9EE90266B6A}"/>
                </a:ext>
              </a:extLst>
            </p:cNvPr>
            <p:cNvSpPr>
              <a:spLocks/>
            </p:cNvSpPr>
            <p:nvPr/>
          </p:nvSpPr>
          <p:spPr bwMode="auto">
            <a:xfrm>
              <a:off x="2196" y="892"/>
              <a:ext cx="581" cy="278"/>
            </a:xfrm>
            <a:custGeom>
              <a:avLst/>
              <a:gdLst>
                <a:gd name="T0" fmla="*/ 581 w 581"/>
                <a:gd name="T1" fmla="*/ 116 h 278"/>
                <a:gd name="T2" fmla="*/ 572 w 581"/>
                <a:gd name="T3" fmla="*/ 132 h 278"/>
                <a:gd name="T4" fmla="*/ 559 w 581"/>
                <a:gd name="T5" fmla="*/ 148 h 278"/>
                <a:gd name="T6" fmla="*/ 549 w 581"/>
                <a:gd name="T7" fmla="*/ 164 h 278"/>
                <a:gd name="T8" fmla="*/ 540 w 581"/>
                <a:gd name="T9" fmla="*/ 180 h 278"/>
                <a:gd name="T10" fmla="*/ 532 w 581"/>
                <a:gd name="T11" fmla="*/ 196 h 278"/>
                <a:gd name="T12" fmla="*/ 527 w 581"/>
                <a:gd name="T13" fmla="*/ 214 h 278"/>
                <a:gd name="T14" fmla="*/ 527 w 581"/>
                <a:gd name="T15" fmla="*/ 230 h 278"/>
                <a:gd name="T16" fmla="*/ 532 w 581"/>
                <a:gd name="T17" fmla="*/ 246 h 278"/>
                <a:gd name="T18" fmla="*/ 545 w 581"/>
                <a:gd name="T19" fmla="*/ 262 h 278"/>
                <a:gd name="T20" fmla="*/ 562 w 581"/>
                <a:gd name="T21" fmla="*/ 278 h 278"/>
                <a:gd name="T22" fmla="*/ 128 w 581"/>
                <a:gd name="T23" fmla="*/ 278 h 278"/>
                <a:gd name="T24" fmla="*/ 103 w 581"/>
                <a:gd name="T25" fmla="*/ 252 h 278"/>
                <a:gd name="T26" fmla="*/ 79 w 581"/>
                <a:gd name="T27" fmla="*/ 226 h 278"/>
                <a:gd name="T28" fmla="*/ 57 w 581"/>
                <a:gd name="T29" fmla="*/ 199 h 278"/>
                <a:gd name="T30" fmla="*/ 37 w 581"/>
                <a:gd name="T31" fmla="*/ 171 h 278"/>
                <a:gd name="T32" fmla="*/ 23 w 581"/>
                <a:gd name="T33" fmla="*/ 144 h 278"/>
                <a:gd name="T34" fmla="*/ 10 w 581"/>
                <a:gd name="T35" fmla="*/ 115 h 278"/>
                <a:gd name="T36" fmla="*/ 3 w 581"/>
                <a:gd name="T37" fmla="*/ 87 h 278"/>
                <a:gd name="T38" fmla="*/ 0 w 581"/>
                <a:gd name="T39" fmla="*/ 58 h 278"/>
                <a:gd name="T40" fmla="*/ 5 w 581"/>
                <a:gd name="T41" fmla="*/ 30 h 278"/>
                <a:gd name="T42" fmla="*/ 15 w 581"/>
                <a:gd name="T43" fmla="*/ 1 h 278"/>
                <a:gd name="T44" fmla="*/ 76 w 581"/>
                <a:gd name="T45" fmla="*/ 0 h 278"/>
                <a:gd name="T46" fmla="*/ 135 w 581"/>
                <a:gd name="T47" fmla="*/ 1 h 278"/>
                <a:gd name="T48" fmla="*/ 197 w 581"/>
                <a:gd name="T49" fmla="*/ 7 h 278"/>
                <a:gd name="T50" fmla="*/ 255 w 581"/>
                <a:gd name="T51" fmla="*/ 16 h 278"/>
                <a:gd name="T52" fmla="*/ 314 w 581"/>
                <a:gd name="T53" fmla="*/ 27 h 278"/>
                <a:gd name="T54" fmla="*/ 371 w 581"/>
                <a:gd name="T55" fmla="*/ 42 h 278"/>
                <a:gd name="T56" fmla="*/ 424 w 581"/>
                <a:gd name="T57" fmla="*/ 58 h 278"/>
                <a:gd name="T58" fmla="*/ 478 w 581"/>
                <a:gd name="T59" fmla="*/ 76 h 278"/>
                <a:gd name="T60" fmla="*/ 532 w 581"/>
                <a:gd name="T61" fmla="*/ 96 h 278"/>
                <a:gd name="T62" fmla="*/ 581 w 581"/>
                <a:gd name="T63" fmla="*/ 116 h 278"/>
                <a:gd name="T64" fmla="*/ 581 w 581"/>
                <a:gd name="T65" fmla="*/ 116 h 278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581"/>
                <a:gd name="T100" fmla="*/ 0 h 278"/>
                <a:gd name="T101" fmla="*/ 581 w 581"/>
                <a:gd name="T102" fmla="*/ 278 h 278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581" h="278">
                  <a:moveTo>
                    <a:pt x="581" y="116"/>
                  </a:moveTo>
                  <a:lnTo>
                    <a:pt x="572" y="132"/>
                  </a:lnTo>
                  <a:lnTo>
                    <a:pt x="559" y="148"/>
                  </a:lnTo>
                  <a:lnTo>
                    <a:pt x="549" y="164"/>
                  </a:lnTo>
                  <a:lnTo>
                    <a:pt x="540" y="180"/>
                  </a:lnTo>
                  <a:lnTo>
                    <a:pt x="532" y="196"/>
                  </a:lnTo>
                  <a:lnTo>
                    <a:pt x="527" y="214"/>
                  </a:lnTo>
                  <a:lnTo>
                    <a:pt x="527" y="230"/>
                  </a:lnTo>
                  <a:lnTo>
                    <a:pt x="532" y="246"/>
                  </a:lnTo>
                  <a:lnTo>
                    <a:pt x="545" y="262"/>
                  </a:lnTo>
                  <a:lnTo>
                    <a:pt x="562" y="278"/>
                  </a:lnTo>
                  <a:lnTo>
                    <a:pt x="128" y="278"/>
                  </a:lnTo>
                  <a:lnTo>
                    <a:pt x="103" y="252"/>
                  </a:lnTo>
                  <a:lnTo>
                    <a:pt x="79" y="226"/>
                  </a:lnTo>
                  <a:lnTo>
                    <a:pt x="57" y="199"/>
                  </a:lnTo>
                  <a:lnTo>
                    <a:pt x="37" y="171"/>
                  </a:lnTo>
                  <a:lnTo>
                    <a:pt x="23" y="144"/>
                  </a:lnTo>
                  <a:lnTo>
                    <a:pt x="10" y="115"/>
                  </a:lnTo>
                  <a:lnTo>
                    <a:pt x="3" y="87"/>
                  </a:lnTo>
                  <a:lnTo>
                    <a:pt x="0" y="58"/>
                  </a:lnTo>
                  <a:lnTo>
                    <a:pt x="5" y="30"/>
                  </a:lnTo>
                  <a:lnTo>
                    <a:pt x="15" y="1"/>
                  </a:lnTo>
                  <a:lnTo>
                    <a:pt x="76" y="0"/>
                  </a:lnTo>
                  <a:lnTo>
                    <a:pt x="135" y="1"/>
                  </a:lnTo>
                  <a:lnTo>
                    <a:pt x="197" y="7"/>
                  </a:lnTo>
                  <a:lnTo>
                    <a:pt x="255" y="16"/>
                  </a:lnTo>
                  <a:lnTo>
                    <a:pt x="314" y="27"/>
                  </a:lnTo>
                  <a:lnTo>
                    <a:pt x="371" y="42"/>
                  </a:lnTo>
                  <a:lnTo>
                    <a:pt x="424" y="58"/>
                  </a:lnTo>
                  <a:lnTo>
                    <a:pt x="478" y="76"/>
                  </a:lnTo>
                  <a:lnTo>
                    <a:pt x="532" y="96"/>
                  </a:lnTo>
                  <a:lnTo>
                    <a:pt x="581" y="116"/>
                  </a:lnTo>
                  <a:close/>
                </a:path>
              </a:pathLst>
            </a:custGeom>
            <a:solidFill>
              <a:srgbClr val="B3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20531" name="Freeform 27">
              <a:extLst>
                <a:ext uri="{FF2B5EF4-FFF2-40B4-BE49-F238E27FC236}">
                  <a16:creationId xmlns:a16="http://schemas.microsoft.com/office/drawing/2014/main" id="{E5D99612-8CC7-4BEC-8F2F-A99C36AD4E03}"/>
                </a:ext>
              </a:extLst>
            </p:cNvPr>
            <p:cNvSpPr>
              <a:spLocks/>
            </p:cNvSpPr>
            <p:nvPr/>
          </p:nvSpPr>
          <p:spPr bwMode="auto">
            <a:xfrm>
              <a:off x="569" y="996"/>
              <a:ext cx="4652" cy="626"/>
            </a:xfrm>
            <a:custGeom>
              <a:avLst/>
              <a:gdLst>
                <a:gd name="T0" fmla="*/ 1407 w 4652"/>
                <a:gd name="T1" fmla="*/ 210 h 626"/>
                <a:gd name="T2" fmla="*/ 1414 w 4652"/>
                <a:gd name="T3" fmla="*/ 202 h 626"/>
                <a:gd name="T4" fmla="*/ 1409 w 4652"/>
                <a:gd name="T5" fmla="*/ 194 h 626"/>
                <a:gd name="T6" fmla="*/ 1618 w 4652"/>
                <a:gd name="T7" fmla="*/ 188 h 626"/>
                <a:gd name="T8" fmla="*/ 2228 w 4652"/>
                <a:gd name="T9" fmla="*/ 190 h 626"/>
                <a:gd name="T10" fmla="*/ 2802 w 4652"/>
                <a:gd name="T11" fmla="*/ 191 h 626"/>
                <a:gd name="T12" fmla="*/ 3363 w 4652"/>
                <a:gd name="T13" fmla="*/ 194 h 626"/>
                <a:gd name="T14" fmla="*/ 3419 w 4652"/>
                <a:gd name="T15" fmla="*/ 175 h 626"/>
                <a:gd name="T16" fmla="*/ 3419 w 4652"/>
                <a:gd name="T17" fmla="*/ 112 h 626"/>
                <a:gd name="T18" fmla="*/ 3378 w 4652"/>
                <a:gd name="T19" fmla="*/ 49 h 626"/>
                <a:gd name="T20" fmla="*/ 3360 w 4652"/>
                <a:gd name="T21" fmla="*/ 10 h 626"/>
                <a:gd name="T22" fmla="*/ 3419 w 4652"/>
                <a:gd name="T23" fmla="*/ 15 h 626"/>
                <a:gd name="T24" fmla="*/ 3478 w 4652"/>
                <a:gd name="T25" fmla="*/ 23 h 626"/>
                <a:gd name="T26" fmla="*/ 3539 w 4652"/>
                <a:gd name="T27" fmla="*/ 30 h 626"/>
                <a:gd name="T28" fmla="*/ 3583 w 4652"/>
                <a:gd name="T29" fmla="*/ 82 h 626"/>
                <a:gd name="T30" fmla="*/ 3601 w 4652"/>
                <a:gd name="T31" fmla="*/ 137 h 626"/>
                <a:gd name="T32" fmla="*/ 3603 w 4652"/>
                <a:gd name="T33" fmla="*/ 194 h 626"/>
                <a:gd name="T34" fmla="*/ 4652 w 4652"/>
                <a:gd name="T35" fmla="*/ 198 h 626"/>
                <a:gd name="T36" fmla="*/ 4615 w 4652"/>
                <a:gd name="T37" fmla="*/ 505 h 626"/>
                <a:gd name="T38" fmla="*/ 4576 w 4652"/>
                <a:gd name="T39" fmla="*/ 508 h 626"/>
                <a:gd name="T40" fmla="*/ 4544 w 4652"/>
                <a:gd name="T41" fmla="*/ 519 h 626"/>
                <a:gd name="T42" fmla="*/ 4532 w 4652"/>
                <a:gd name="T43" fmla="*/ 544 h 626"/>
                <a:gd name="T44" fmla="*/ 4566 w 4652"/>
                <a:gd name="T45" fmla="*/ 572 h 626"/>
                <a:gd name="T46" fmla="*/ 4620 w 4652"/>
                <a:gd name="T47" fmla="*/ 595 h 626"/>
                <a:gd name="T48" fmla="*/ 4642 w 4652"/>
                <a:gd name="T49" fmla="*/ 626 h 626"/>
                <a:gd name="T50" fmla="*/ 4596 w 4652"/>
                <a:gd name="T51" fmla="*/ 622 h 626"/>
                <a:gd name="T52" fmla="*/ 4549 w 4652"/>
                <a:gd name="T53" fmla="*/ 615 h 626"/>
                <a:gd name="T54" fmla="*/ 4500 w 4652"/>
                <a:gd name="T55" fmla="*/ 614 h 626"/>
                <a:gd name="T56" fmla="*/ 4485 w 4652"/>
                <a:gd name="T57" fmla="*/ 585 h 626"/>
                <a:gd name="T58" fmla="*/ 4488 w 4652"/>
                <a:gd name="T59" fmla="*/ 457 h 626"/>
                <a:gd name="T60" fmla="*/ 4488 w 4652"/>
                <a:gd name="T61" fmla="*/ 322 h 626"/>
                <a:gd name="T62" fmla="*/ 4485 w 4652"/>
                <a:gd name="T63" fmla="*/ 271 h 626"/>
                <a:gd name="T64" fmla="*/ 4468 w 4652"/>
                <a:gd name="T65" fmla="*/ 257 h 626"/>
                <a:gd name="T66" fmla="*/ 4444 w 4652"/>
                <a:gd name="T67" fmla="*/ 251 h 626"/>
                <a:gd name="T68" fmla="*/ 4431 w 4652"/>
                <a:gd name="T69" fmla="*/ 250 h 626"/>
                <a:gd name="T70" fmla="*/ 277 w 4652"/>
                <a:gd name="T71" fmla="*/ 247 h 626"/>
                <a:gd name="T72" fmla="*/ 223 w 4652"/>
                <a:gd name="T73" fmla="*/ 247 h 626"/>
                <a:gd name="T74" fmla="*/ 167 w 4652"/>
                <a:gd name="T75" fmla="*/ 256 h 626"/>
                <a:gd name="T76" fmla="*/ 152 w 4652"/>
                <a:gd name="T77" fmla="*/ 572 h 626"/>
                <a:gd name="T78" fmla="*/ 110 w 4652"/>
                <a:gd name="T79" fmla="*/ 568 h 626"/>
                <a:gd name="T80" fmla="*/ 66 w 4652"/>
                <a:gd name="T81" fmla="*/ 570 h 626"/>
                <a:gd name="T82" fmla="*/ 22 w 4652"/>
                <a:gd name="T83" fmla="*/ 577 h 626"/>
                <a:gd name="T84" fmla="*/ 2 w 4652"/>
                <a:gd name="T85" fmla="*/ 506 h 626"/>
                <a:gd name="T86" fmla="*/ 0 w 4652"/>
                <a:gd name="T87" fmla="*/ 390 h 626"/>
                <a:gd name="T88" fmla="*/ 2 w 4652"/>
                <a:gd name="T89" fmla="*/ 268 h 626"/>
                <a:gd name="T90" fmla="*/ 110 w 4652"/>
                <a:gd name="T91" fmla="*/ 188 h 626"/>
                <a:gd name="T92" fmla="*/ 456 w 4652"/>
                <a:gd name="T93" fmla="*/ 188 h 626"/>
                <a:gd name="T94" fmla="*/ 816 w 4652"/>
                <a:gd name="T95" fmla="*/ 188 h 626"/>
                <a:gd name="T96" fmla="*/ 1167 w 4652"/>
                <a:gd name="T97" fmla="*/ 188 h 626"/>
                <a:gd name="T98" fmla="*/ 1172 w 4652"/>
                <a:gd name="T99" fmla="*/ 195 h 626"/>
                <a:gd name="T100" fmla="*/ 1176 w 4652"/>
                <a:gd name="T101" fmla="*/ 202 h 626"/>
                <a:gd name="T102" fmla="*/ 1189 w 4652"/>
                <a:gd name="T103" fmla="*/ 206 h 626"/>
                <a:gd name="T104" fmla="*/ 1203 w 4652"/>
                <a:gd name="T105" fmla="*/ 186 h 626"/>
                <a:gd name="T106" fmla="*/ 1194 w 4652"/>
                <a:gd name="T107" fmla="*/ 153 h 626"/>
                <a:gd name="T108" fmla="*/ 1176 w 4652"/>
                <a:gd name="T109" fmla="*/ 120 h 626"/>
                <a:gd name="T110" fmla="*/ 1176 w 4652"/>
                <a:gd name="T111" fmla="*/ 88 h 626"/>
                <a:gd name="T112" fmla="*/ 1189 w 4652"/>
                <a:gd name="T113" fmla="*/ 49 h 626"/>
                <a:gd name="T114" fmla="*/ 1218 w 4652"/>
                <a:gd name="T115" fmla="*/ 18 h 626"/>
                <a:gd name="T116" fmla="*/ 1289 w 4652"/>
                <a:gd name="T117" fmla="*/ 9 h 626"/>
                <a:gd name="T118" fmla="*/ 1353 w 4652"/>
                <a:gd name="T119" fmla="*/ 40 h 626"/>
                <a:gd name="T120" fmla="*/ 1338 w 4652"/>
                <a:gd name="T121" fmla="*/ 107 h 626"/>
                <a:gd name="T122" fmla="*/ 1358 w 4652"/>
                <a:gd name="T123" fmla="*/ 176 h 626"/>
                <a:gd name="T124" fmla="*/ 1395 w 4652"/>
                <a:gd name="T125" fmla="*/ 215 h 62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4652"/>
                <a:gd name="T190" fmla="*/ 0 h 626"/>
                <a:gd name="T191" fmla="*/ 4652 w 4652"/>
                <a:gd name="T192" fmla="*/ 626 h 626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4652" h="626">
                  <a:moveTo>
                    <a:pt x="1395" y="215"/>
                  </a:moveTo>
                  <a:lnTo>
                    <a:pt x="1402" y="212"/>
                  </a:lnTo>
                  <a:lnTo>
                    <a:pt x="1407" y="210"/>
                  </a:lnTo>
                  <a:lnTo>
                    <a:pt x="1409" y="208"/>
                  </a:lnTo>
                  <a:lnTo>
                    <a:pt x="1412" y="206"/>
                  </a:lnTo>
                  <a:lnTo>
                    <a:pt x="1414" y="202"/>
                  </a:lnTo>
                  <a:lnTo>
                    <a:pt x="1414" y="200"/>
                  </a:lnTo>
                  <a:lnTo>
                    <a:pt x="1412" y="196"/>
                  </a:lnTo>
                  <a:lnTo>
                    <a:pt x="1409" y="194"/>
                  </a:lnTo>
                  <a:lnTo>
                    <a:pt x="1407" y="191"/>
                  </a:lnTo>
                  <a:lnTo>
                    <a:pt x="1402" y="188"/>
                  </a:lnTo>
                  <a:lnTo>
                    <a:pt x="1618" y="188"/>
                  </a:lnTo>
                  <a:lnTo>
                    <a:pt x="1828" y="188"/>
                  </a:lnTo>
                  <a:lnTo>
                    <a:pt x="2029" y="190"/>
                  </a:lnTo>
                  <a:lnTo>
                    <a:pt x="2228" y="190"/>
                  </a:lnTo>
                  <a:lnTo>
                    <a:pt x="2422" y="190"/>
                  </a:lnTo>
                  <a:lnTo>
                    <a:pt x="2613" y="190"/>
                  </a:lnTo>
                  <a:lnTo>
                    <a:pt x="2802" y="191"/>
                  </a:lnTo>
                  <a:lnTo>
                    <a:pt x="2988" y="192"/>
                  </a:lnTo>
                  <a:lnTo>
                    <a:pt x="3174" y="193"/>
                  </a:lnTo>
                  <a:lnTo>
                    <a:pt x="3363" y="194"/>
                  </a:lnTo>
                  <a:lnTo>
                    <a:pt x="3380" y="215"/>
                  </a:lnTo>
                  <a:lnTo>
                    <a:pt x="3404" y="195"/>
                  </a:lnTo>
                  <a:lnTo>
                    <a:pt x="3419" y="175"/>
                  </a:lnTo>
                  <a:lnTo>
                    <a:pt x="3424" y="154"/>
                  </a:lnTo>
                  <a:lnTo>
                    <a:pt x="3424" y="134"/>
                  </a:lnTo>
                  <a:lnTo>
                    <a:pt x="3419" y="112"/>
                  </a:lnTo>
                  <a:lnTo>
                    <a:pt x="3409" y="90"/>
                  </a:lnTo>
                  <a:lnTo>
                    <a:pt x="3395" y="70"/>
                  </a:lnTo>
                  <a:lnTo>
                    <a:pt x="3378" y="49"/>
                  </a:lnTo>
                  <a:lnTo>
                    <a:pt x="3358" y="28"/>
                  </a:lnTo>
                  <a:lnTo>
                    <a:pt x="3336" y="9"/>
                  </a:lnTo>
                  <a:lnTo>
                    <a:pt x="3360" y="10"/>
                  </a:lnTo>
                  <a:lnTo>
                    <a:pt x="3380" y="11"/>
                  </a:lnTo>
                  <a:lnTo>
                    <a:pt x="3400" y="12"/>
                  </a:lnTo>
                  <a:lnTo>
                    <a:pt x="3419" y="15"/>
                  </a:lnTo>
                  <a:lnTo>
                    <a:pt x="3439" y="17"/>
                  </a:lnTo>
                  <a:lnTo>
                    <a:pt x="3458" y="19"/>
                  </a:lnTo>
                  <a:lnTo>
                    <a:pt x="3478" y="23"/>
                  </a:lnTo>
                  <a:lnTo>
                    <a:pt x="3498" y="25"/>
                  </a:lnTo>
                  <a:lnTo>
                    <a:pt x="3517" y="27"/>
                  </a:lnTo>
                  <a:lnTo>
                    <a:pt x="3539" y="30"/>
                  </a:lnTo>
                  <a:lnTo>
                    <a:pt x="3559" y="47"/>
                  </a:lnTo>
                  <a:lnTo>
                    <a:pt x="3574" y="64"/>
                  </a:lnTo>
                  <a:lnTo>
                    <a:pt x="3583" y="82"/>
                  </a:lnTo>
                  <a:lnTo>
                    <a:pt x="3593" y="99"/>
                  </a:lnTo>
                  <a:lnTo>
                    <a:pt x="3598" y="119"/>
                  </a:lnTo>
                  <a:lnTo>
                    <a:pt x="3601" y="137"/>
                  </a:lnTo>
                  <a:lnTo>
                    <a:pt x="3603" y="155"/>
                  </a:lnTo>
                  <a:lnTo>
                    <a:pt x="3603" y="175"/>
                  </a:lnTo>
                  <a:lnTo>
                    <a:pt x="3603" y="194"/>
                  </a:lnTo>
                  <a:lnTo>
                    <a:pt x="3601" y="215"/>
                  </a:lnTo>
                  <a:lnTo>
                    <a:pt x="3637" y="194"/>
                  </a:lnTo>
                  <a:lnTo>
                    <a:pt x="4652" y="198"/>
                  </a:lnTo>
                  <a:lnTo>
                    <a:pt x="4642" y="503"/>
                  </a:lnTo>
                  <a:lnTo>
                    <a:pt x="4630" y="504"/>
                  </a:lnTo>
                  <a:lnTo>
                    <a:pt x="4615" y="505"/>
                  </a:lnTo>
                  <a:lnTo>
                    <a:pt x="4603" y="506"/>
                  </a:lnTo>
                  <a:lnTo>
                    <a:pt x="4588" y="507"/>
                  </a:lnTo>
                  <a:lnTo>
                    <a:pt x="4576" y="508"/>
                  </a:lnTo>
                  <a:lnTo>
                    <a:pt x="4564" y="511"/>
                  </a:lnTo>
                  <a:lnTo>
                    <a:pt x="4554" y="514"/>
                  </a:lnTo>
                  <a:lnTo>
                    <a:pt x="4544" y="519"/>
                  </a:lnTo>
                  <a:lnTo>
                    <a:pt x="4539" y="524"/>
                  </a:lnTo>
                  <a:lnTo>
                    <a:pt x="4534" y="531"/>
                  </a:lnTo>
                  <a:lnTo>
                    <a:pt x="4532" y="544"/>
                  </a:lnTo>
                  <a:lnTo>
                    <a:pt x="4537" y="555"/>
                  </a:lnTo>
                  <a:lnTo>
                    <a:pt x="4549" y="564"/>
                  </a:lnTo>
                  <a:lnTo>
                    <a:pt x="4566" y="572"/>
                  </a:lnTo>
                  <a:lnTo>
                    <a:pt x="4583" y="579"/>
                  </a:lnTo>
                  <a:lnTo>
                    <a:pt x="4603" y="587"/>
                  </a:lnTo>
                  <a:lnTo>
                    <a:pt x="4620" y="595"/>
                  </a:lnTo>
                  <a:lnTo>
                    <a:pt x="4635" y="603"/>
                  </a:lnTo>
                  <a:lnTo>
                    <a:pt x="4642" y="614"/>
                  </a:lnTo>
                  <a:lnTo>
                    <a:pt x="4642" y="626"/>
                  </a:lnTo>
                  <a:lnTo>
                    <a:pt x="4625" y="626"/>
                  </a:lnTo>
                  <a:lnTo>
                    <a:pt x="4610" y="624"/>
                  </a:lnTo>
                  <a:lnTo>
                    <a:pt x="4596" y="622"/>
                  </a:lnTo>
                  <a:lnTo>
                    <a:pt x="4579" y="619"/>
                  </a:lnTo>
                  <a:lnTo>
                    <a:pt x="4564" y="617"/>
                  </a:lnTo>
                  <a:lnTo>
                    <a:pt x="4549" y="615"/>
                  </a:lnTo>
                  <a:lnTo>
                    <a:pt x="4534" y="612"/>
                  </a:lnTo>
                  <a:lnTo>
                    <a:pt x="4517" y="612"/>
                  </a:lnTo>
                  <a:lnTo>
                    <a:pt x="4500" y="614"/>
                  </a:lnTo>
                  <a:lnTo>
                    <a:pt x="4483" y="617"/>
                  </a:lnTo>
                  <a:lnTo>
                    <a:pt x="4483" y="609"/>
                  </a:lnTo>
                  <a:lnTo>
                    <a:pt x="4485" y="585"/>
                  </a:lnTo>
                  <a:lnTo>
                    <a:pt x="4485" y="548"/>
                  </a:lnTo>
                  <a:lnTo>
                    <a:pt x="4485" y="505"/>
                  </a:lnTo>
                  <a:lnTo>
                    <a:pt x="4488" y="457"/>
                  </a:lnTo>
                  <a:lnTo>
                    <a:pt x="4488" y="408"/>
                  </a:lnTo>
                  <a:lnTo>
                    <a:pt x="4488" y="362"/>
                  </a:lnTo>
                  <a:lnTo>
                    <a:pt x="4488" y="322"/>
                  </a:lnTo>
                  <a:lnTo>
                    <a:pt x="4488" y="294"/>
                  </a:lnTo>
                  <a:lnTo>
                    <a:pt x="4485" y="279"/>
                  </a:lnTo>
                  <a:lnTo>
                    <a:pt x="4485" y="271"/>
                  </a:lnTo>
                  <a:lnTo>
                    <a:pt x="4480" y="265"/>
                  </a:lnTo>
                  <a:lnTo>
                    <a:pt x="4476" y="260"/>
                  </a:lnTo>
                  <a:lnTo>
                    <a:pt x="4468" y="257"/>
                  </a:lnTo>
                  <a:lnTo>
                    <a:pt x="4461" y="254"/>
                  </a:lnTo>
                  <a:lnTo>
                    <a:pt x="4451" y="252"/>
                  </a:lnTo>
                  <a:lnTo>
                    <a:pt x="4444" y="251"/>
                  </a:lnTo>
                  <a:lnTo>
                    <a:pt x="4439" y="251"/>
                  </a:lnTo>
                  <a:lnTo>
                    <a:pt x="4434" y="250"/>
                  </a:lnTo>
                  <a:lnTo>
                    <a:pt x="4431" y="250"/>
                  </a:lnTo>
                  <a:lnTo>
                    <a:pt x="292" y="247"/>
                  </a:lnTo>
                  <a:lnTo>
                    <a:pt x="289" y="247"/>
                  </a:lnTo>
                  <a:lnTo>
                    <a:pt x="277" y="247"/>
                  </a:lnTo>
                  <a:lnTo>
                    <a:pt x="262" y="247"/>
                  </a:lnTo>
                  <a:lnTo>
                    <a:pt x="243" y="247"/>
                  </a:lnTo>
                  <a:lnTo>
                    <a:pt x="223" y="247"/>
                  </a:lnTo>
                  <a:lnTo>
                    <a:pt x="201" y="249"/>
                  </a:lnTo>
                  <a:lnTo>
                    <a:pt x="184" y="251"/>
                  </a:lnTo>
                  <a:lnTo>
                    <a:pt x="167" y="256"/>
                  </a:lnTo>
                  <a:lnTo>
                    <a:pt x="157" y="263"/>
                  </a:lnTo>
                  <a:lnTo>
                    <a:pt x="152" y="271"/>
                  </a:lnTo>
                  <a:lnTo>
                    <a:pt x="152" y="572"/>
                  </a:lnTo>
                  <a:lnTo>
                    <a:pt x="140" y="570"/>
                  </a:lnTo>
                  <a:lnTo>
                    <a:pt x="125" y="569"/>
                  </a:lnTo>
                  <a:lnTo>
                    <a:pt x="110" y="568"/>
                  </a:lnTo>
                  <a:lnTo>
                    <a:pt x="96" y="568"/>
                  </a:lnTo>
                  <a:lnTo>
                    <a:pt x="81" y="569"/>
                  </a:lnTo>
                  <a:lnTo>
                    <a:pt x="66" y="570"/>
                  </a:lnTo>
                  <a:lnTo>
                    <a:pt x="51" y="572"/>
                  </a:lnTo>
                  <a:lnTo>
                    <a:pt x="37" y="575"/>
                  </a:lnTo>
                  <a:lnTo>
                    <a:pt x="22" y="577"/>
                  </a:lnTo>
                  <a:lnTo>
                    <a:pt x="10" y="579"/>
                  </a:lnTo>
                  <a:lnTo>
                    <a:pt x="5" y="544"/>
                  </a:lnTo>
                  <a:lnTo>
                    <a:pt x="2" y="506"/>
                  </a:lnTo>
                  <a:lnTo>
                    <a:pt x="2" y="468"/>
                  </a:lnTo>
                  <a:lnTo>
                    <a:pt x="0" y="430"/>
                  </a:lnTo>
                  <a:lnTo>
                    <a:pt x="0" y="390"/>
                  </a:lnTo>
                  <a:lnTo>
                    <a:pt x="0" y="350"/>
                  </a:lnTo>
                  <a:lnTo>
                    <a:pt x="0" y="310"/>
                  </a:lnTo>
                  <a:lnTo>
                    <a:pt x="2" y="268"/>
                  </a:lnTo>
                  <a:lnTo>
                    <a:pt x="2" y="228"/>
                  </a:lnTo>
                  <a:lnTo>
                    <a:pt x="2" y="188"/>
                  </a:lnTo>
                  <a:lnTo>
                    <a:pt x="110" y="188"/>
                  </a:lnTo>
                  <a:lnTo>
                    <a:pt x="223" y="188"/>
                  </a:lnTo>
                  <a:lnTo>
                    <a:pt x="338" y="188"/>
                  </a:lnTo>
                  <a:lnTo>
                    <a:pt x="456" y="188"/>
                  </a:lnTo>
                  <a:lnTo>
                    <a:pt x="576" y="188"/>
                  </a:lnTo>
                  <a:lnTo>
                    <a:pt x="696" y="188"/>
                  </a:lnTo>
                  <a:lnTo>
                    <a:pt x="816" y="188"/>
                  </a:lnTo>
                  <a:lnTo>
                    <a:pt x="934" y="188"/>
                  </a:lnTo>
                  <a:lnTo>
                    <a:pt x="1051" y="188"/>
                  </a:lnTo>
                  <a:lnTo>
                    <a:pt x="1167" y="188"/>
                  </a:lnTo>
                  <a:lnTo>
                    <a:pt x="1169" y="191"/>
                  </a:lnTo>
                  <a:lnTo>
                    <a:pt x="1172" y="193"/>
                  </a:lnTo>
                  <a:lnTo>
                    <a:pt x="1172" y="195"/>
                  </a:lnTo>
                  <a:lnTo>
                    <a:pt x="1174" y="198"/>
                  </a:lnTo>
                  <a:lnTo>
                    <a:pt x="1174" y="200"/>
                  </a:lnTo>
                  <a:lnTo>
                    <a:pt x="1176" y="202"/>
                  </a:lnTo>
                  <a:lnTo>
                    <a:pt x="1179" y="204"/>
                  </a:lnTo>
                  <a:lnTo>
                    <a:pt x="1184" y="206"/>
                  </a:lnTo>
                  <a:lnTo>
                    <a:pt x="1189" y="206"/>
                  </a:lnTo>
                  <a:lnTo>
                    <a:pt x="1194" y="206"/>
                  </a:lnTo>
                  <a:lnTo>
                    <a:pt x="1201" y="196"/>
                  </a:lnTo>
                  <a:lnTo>
                    <a:pt x="1203" y="186"/>
                  </a:lnTo>
                  <a:lnTo>
                    <a:pt x="1203" y="175"/>
                  </a:lnTo>
                  <a:lnTo>
                    <a:pt x="1199" y="164"/>
                  </a:lnTo>
                  <a:lnTo>
                    <a:pt x="1194" y="153"/>
                  </a:lnTo>
                  <a:lnTo>
                    <a:pt x="1189" y="142"/>
                  </a:lnTo>
                  <a:lnTo>
                    <a:pt x="1181" y="131"/>
                  </a:lnTo>
                  <a:lnTo>
                    <a:pt x="1176" y="120"/>
                  </a:lnTo>
                  <a:lnTo>
                    <a:pt x="1174" y="110"/>
                  </a:lnTo>
                  <a:lnTo>
                    <a:pt x="1174" y="99"/>
                  </a:lnTo>
                  <a:lnTo>
                    <a:pt x="1176" y="88"/>
                  </a:lnTo>
                  <a:lnTo>
                    <a:pt x="1179" y="75"/>
                  </a:lnTo>
                  <a:lnTo>
                    <a:pt x="1184" y="63"/>
                  </a:lnTo>
                  <a:lnTo>
                    <a:pt x="1189" y="49"/>
                  </a:lnTo>
                  <a:lnTo>
                    <a:pt x="1194" y="38"/>
                  </a:lnTo>
                  <a:lnTo>
                    <a:pt x="1206" y="27"/>
                  </a:lnTo>
                  <a:lnTo>
                    <a:pt x="1218" y="18"/>
                  </a:lnTo>
                  <a:lnTo>
                    <a:pt x="1238" y="12"/>
                  </a:lnTo>
                  <a:lnTo>
                    <a:pt x="1260" y="9"/>
                  </a:lnTo>
                  <a:lnTo>
                    <a:pt x="1289" y="9"/>
                  </a:lnTo>
                  <a:lnTo>
                    <a:pt x="1377" y="0"/>
                  </a:lnTo>
                  <a:lnTo>
                    <a:pt x="1365" y="19"/>
                  </a:lnTo>
                  <a:lnTo>
                    <a:pt x="1353" y="40"/>
                  </a:lnTo>
                  <a:lnTo>
                    <a:pt x="1346" y="62"/>
                  </a:lnTo>
                  <a:lnTo>
                    <a:pt x="1341" y="84"/>
                  </a:lnTo>
                  <a:lnTo>
                    <a:pt x="1338" y="107"/>
                  </a:lnTo>
                  <a:lnTo>
                    <a:pt x="1341" y="131"/>
                  </a:lnTo>
                  <a:lnTo>
                    <a:pt x="1346" y="154"/>
                  </a:lnTo>
                  <a:lnTo>
                    <a:pt x="1358" y="176"/>
                  </a:lnTo>
                  <a:lnTo>
                    <a:pt x="1373" y="196"/>
                  </a:lnTo>
                  <a:lnTo>
                    <a:pt x="1395" y="215"/>
                  </a:lnTo>
                  <a:close/>
                </a:path>
              </a:pathLst>
            </a:custGeom>
            <a:solidFill>
              <a:srgbClr val="47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20532" name="Freeform 28">
              <a:extLst>
                <a:ext uri="{FF2B5EF4-FFF2-40B4-BE49-F238E27FC236}">
                  <a16:creationId xmlns:a16="http://schemas.microsoft.com/office/drawing/2014/main" id="{C9A1EE38-D73C-43D6-B408-516A233B63C3}"/>
                </a:ext>
              </a:extLst>
            </p:cNvPr>
            <p:cNvSpPr>
              <a:spLocks/>
            </p:cNvSpPr>
            <p:nvPr/>
          </p:nvSpPr>
          <p:spPr bwMode="auto">
            <a:xfrm>
              <a:off x="2361" y="1032"/>
              <a:ext cx="360" cy="26"/>
            </a:xfrm>
            <a:custGeom>
              <a:avLst/>
              <a:gdLst>
                <a:gd name="T0" fmla="*/ 360 w 360"/>
                <a:gd name="T1" fmla="*/ 18 h 26"/>
                <a:gd name="T2" fmla="*/ 360 w 360"/>
                <a:gd name="T3" fmla="*/ 26 h 26"/>
                <a:gd name="T4" fmla="*/ 326 w 360"/>
                <a:gd name="T5" fmla="*/ 22 h 26"/>
                <a:gd name="T6" fmla="*/ 291 w 360"/>
                <a:gd name="T7" fmla="*/ 20 h 26"/>
                <a:gd name="T8" fmla="*/ 255 w 360"/>
                <a:gd name="T9" fmla="*/ 16 h 26"/>
                <a:gd name="T10" fmla="*/ 218 w 360"/>
                <a:gd name="T11" fmla="*/ 14 h 26"/>
                <a:gd name="T12" fmla="*/ 181 w 360"/>
                <a:gd name="T13" fmla="*/ 12 h 26"/>
                <a:gd name="T14" fmla="*/ 144 w 360"/>
                <a:gd name="T15" fmla="*/ 10 h 26"/>
                <a:gd name="T16" fmla="*/ 110 w 360"/>
                <a:gd name="T17" fmla="*/ 8 h 26"/>
                <a:gd name="T18" fmla="*/ 73 w 360"/>
                <a:gd name="T19" fmla="*/ 8 h 26"/>
                <a:gd name="T20" fmla="*/ 36 w 360"/>
                <a:gd name="T21" fmla="*/ 8 h 26"/>
                <a:gd name="T22" fmla="*/ 0 w 360"/>
                <a:gd name="T23" fmla="*/ 8 h 26"/>
                <a:gd name="T24" fmla="*/ 36 w 360"/>
                <a:gd name="T25" fmla="*/ 4 h 26"/>
                <a:gd name="T26" fmla="*/ 73 w 360"/>
                <a:gd name="T27" fmla="*/ 2 h 26"/>
                <a:gd name="T28" fmla="*/ 110 w 360"/>
                <a:gd name="T29" fmla="*/ 0 h 26"/>
                <a:gd name="T30" fmla="*/ 144 w 360"/>
                <a:gd name="T31" fmla="*/ 2 h 26"/>
                <a:gd name="T32" fmla="*/ 181 w 360"/>
                <a:gd name="T33" fmla="*/ 4 h 26"/>
                <a:gd name="T34" fmla="*/ 218 w 360"/>
                <a:gd name="T35" fmla="*/ 6 h 26"/>
                <a:gd name="T36" fmla="*/ 252 w 360"/>
                <a:gd name="T37" fmla="*/ 10 h 26"/>
                <a:gd name="T38" fmla="*/ 289 w 360"/>
                <a:gd name="T39" fmla="*/ 13 h 26"/>
                <a:gd name="T40" fmla="*/ 326 w 360"/>
                <a:gd name="T41" fmla="*/ 15 h 26"/>
                <a:gd name="T42" fmla="*/ 360 w 360"/>
                <a:gd name="T43" fmla="*/ 18 h 26"/>
                <a:gd name="T44" fmla="*/ 360 w 360"/>
                <a:gd name="T45" fmla="*/ 18 h 2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360"/>
                <a:gd name="T70" fmla="*/ 0 h 26"/>
                <a:gd name="T71" fmla="*/ 360 w 360"/>
                <a:gd name="T72" fmla="*/ 26 h 26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360" h="26">
                  <a:moveTo>
                    <a:pt x="360" y="18"/>
                  </a:moveTo>
                  <a:lnTo>
                    <a:pt x="360" y="26"/>
                  </a:lnTo>
                  <a:lnTo>
                    <a:pt x="326" y="22"/>
                  </a:lnTo>
                  <a:lnTo>
                    <a:pt x="291" y="20"/>
                  </a:lnTo>
                  <a:lnTo>
                    <a:pt x="255" y="16"/>
                  </a:lnTo>
                  <a:lnTo>
                    <a:pt x="218" y="14"/>
                  </a:lnTo>
                  <a:lnTo>
                    <a:pt x="181" y="12"/>
                  </a:lnTo>
                  <a:lnTo>
                    <a:pt x="144" y="10"/>
                  </a:lnTo>
                  <a:lnTo>
                    <a:pt x="110" y="8"/>
                  </a:lnTo>
                  <a:lnTo>
                    <a:pt x="73" y="8"/>
                  </a:lnTo>
                  <a:lnTo>
                    <a:pt x="36" y="8"/>
                  </a:lnTo>
                  <a:lnTo>
                    <a:pt x="0" y="8"/>
                  </a:lnTo>
                  <a:lnTo>
                    <a:pt x="36" y="4"/>
                  </a:lnTo>
                  <a:lnTo>
                    <a:pt x="73" y="2"/>
                  </a:lnTo>
                  <a:lnTo>
                    <a:pt x="110" y="0"/>
                  </a:lnTo>
                  <a:lnTo>
                    <a:pt x="144" y="2"/>
                  </a:lnTo>
                  <a:lnTo>
                    <a:pt x="181" y="4"/>
                  </a:lnTo>
                  <a:lnTo>
                    <a:pt x="218" y="6"/>
                  </a:lnTo>
                  <a:lnTo>
                    <a:pt x="252" y="10"/>
                  </a:lnTo>
                  <a:lnTo>
                    <a:pt x="289" y="13"/>
                  </a:lnTo>
                  <a:lnTo>
                    <a:pt x="326" y="15"/>
                  </a:lnTo>
                  <a:lnTo>
                    <a:pt x="360" y="18"/>
                  </a:lnTo>
                  <a:close/>
                </a:path>
              </a:pathLst>
            </a:custGeom>
            <a:solidFill>
              <a:srgbClr val="0019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20533" name="Freeform 29">
              <a:extLst>
                <a:ext uri="{FF2B5EF4-FFF2-40B4-BE49-F238E27FC236}">
                  <a16:creationId xmlns:a16="http://schemas.microsoft.com/office/drawing/2014/main" id="{F425A742-F9A0-4602-99A7-A6217CFB5084}"/>
                </a:ext>
              </a:extLst>
            </p:cNvPr>
            <p:cNvSpPr>
              <a:spLocks/>
            </p:cNvSpPr>
            <p:nvPr/>
          </p:nvSpPr>
          <p:spPr bwMode="auto">
            <a:xfrm>
              <a:off x="2537" y="1087"/>
              <a:ext cx="177" cy="36"/>
            </a:xfrm>
            <a:custGeom>
              <a:avLst/>
              <a:gdLst>
                <a:gd name="T0" fmla="*/ 177 w 177"/>
                <a:gd name="T1" fmla="*/ 12 h 36"/>
                <a:gd name="T2" fmla="*/ 159 w 177"/>
                <a:gd name="T3" fmla="*/ 14 h 36"/>
                <a:gd name="T4" fmla="*/ 140 w 177"/>
                <a:gd name="T5" fmla="*/ 16 h 36"/>
                <a:gd name="T6" fmla="*/ 123 w 177"/>
                <a:gd name="T7" fmla="*/ 19 h 36"/>
                <a:gd name="T8" fmla="*/ 106 w 177"/>
                <a:gd name="T9" fmla="*/ 21 h 36"/>
                <a:gd name="T10" fmla="*/ 88 w 177"/>
                <a:gd name="T11" fmla="*/ 23 h 36"/>
                <a:gd name="T12" fmla="*/ 71 w 177"/>
                <a:gd name="T13" fmla="*/ 27 h 36"/>
                <a:gd name="T14" fmla="*/ 54 w 177"/>
                <a:gd name="T15" fmla="*/ 29 h 36"/>
                <a:gd name="T16" fmla="*/ 37 w 177"/>
                <a:gd name="T17" fmla="*/ 31 h 36"/>
                <a:gd name="T18" fmla="*/ 20 w 177"/>
                <a:gd name="T19" fmla="*/ 33 h 36"/>
                <a:gd name="T20" fmla="*/ 0 w 177"/>
                <a:gd name="T21" fmla="*/ 36 h 36"/>
                <a:gd name="T22" fmla="*/ 10 w 177"/>
                <a:gd name="T23" fmla="*/ 30 h 36"/>
                <a:gd name="T24" fmla="*/ 22 w 177"/>
                <a:gd name="T25" fmla="*/ 25 h 36"/>
                <a:gd name="T26" fmla="*/ 37 w 177"/>
                <a:gd name="T27" fmla="*/ 21 h 36"/>
                <a:gd name="T28" fmla="*/ 52 w 177"/>
                <a:gd name="T29" fmla="*/ 19 h 36"/>
                <a:gd name="T30" fmla="*/ 69 w 177"/>
                <a:gd name="T31" fmla="*/ 16 h 36"/>
                <a:gd name="T32" fmla="*/ 88 w 177"/>
                <a:gd name="T33" fmla="*/ 14 h 36"/>
                <a:gd name="T34" fmla="*/ 106 w 177"/>
                <a:gd name="T35" fmla="*/ 12 h 36"/>
                <a:gd name="T36" fmla="*/ 123 w 177"/>
                <a:gd name="T37" fmla="*/ 8 h 36"/>
                <a:gd name="T38" fmla="*/ 137 w 177"/>
                <a:gd name="T39" fmla="*/ 5 h 36"/>
                <a:gd name="T40" fmla="*/ 152 w 177"/>
                <a:gd name="T41" fmla="*/ 0 h 36"/>
                <a:gd name="T42" fmla="*/ 177 w 177"/>
                <a:gd name="T43" fmla="*/ 0 h 36"/>
                <a:gd name="T44" fmla="*/ 177 w 177"/>
                <a:gd name="T45" fmla="*/ 12 h 36"/>
                <a:gd name="T46" fmla="*/ 177 w 177"/>
                <a:gd name="T47" fmla="*/ 12 h 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177"/>
                <a:gd name="T73" fmla="*/ 0 h 36"/>
                <a:gd name="T74" fmla="*/ 177 w 177"/>
                <a:gd name="T75" fmla="*/ 36 h 36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177" h="36">
                  <a:moveTo>
                    <a:pt x="177" y="12"/>
                  </a:moveTo>
                  <a:lnTo>
                    <a:pt x="159" y="14"/>
                  </a:lnTo>
                  <a:lnTo>
                    <a:pt x="140" y="16"/>
                  </a:lnTo>
                  <a:lnTo>
                    <a:pt x="123" y="19"/>
                  </a:lnTo>
                  <a:lnTo>
                    <a:pt x="106" y="21"/>
                  </a:lnTo>
                  <a:lnTo>
                    <a:pt x="88" y="23"/>
                  </a:lnTo>
                  <a:lnTo>
                    <a:pt x="71" y="27"/>
                  </a:lnTo>
                  <a:lnTo>
                    <a:pt x="54" y="29"/>
                  </a:lnTo>
                  <a:lnTo>
                    <a:pt x="37" y="31"/>
                  </a:lnTo>
                  <a:lnTo>
                    <a:pt x="20" y="33"/>
                  </a:lnTo>
                  <a:lnTo>
                    <a:pt x="0" y="36"/>
                  </a:lnTo>
                  <a:lnTo>
                    <a:pt x="10" y="30"/>
                  </a:lnTo>
                  <a:lnTo>
                    <a:pt x="22" y="25"/>
                  </a:lnTo>
                  <a:lnTo>
                    <a:pt x="37" y="21"/>
                  </a:lnTo>
                  <a:lnTo>
                    <a:pt x="52" y="19"/>
                  </a:lnTo>
                  <a:lnTo>
                    <a:pt x="69" y="16"/>
                  </a:lnTo>
                  <a:lnTo>
                    <a:pt x="88" y="14"/>
                  </a:lnTo>
                  <a:lnTo>
                    <a:pt x="106" y="12"/>
                  </a:lnTo>
                  <a:lnTo>
                    <a:pt x="123" y="8"/>
                  </a:lnTo>
                  <a:lnTo>
                    <a:pt x="137" y="5"/>
                  </a:lnTo>
                  <a:lnTo>
                    <a:pt x="152" y="0"/>
                  </a:lnTo>
                  <a:lnTo>
                    <a:pt x="177" y="0"/>
                  </a:lnTo>
                  <a:lnTo>
                    <a:pt x="177" y="12"/>
                  </a:lnTo>
                  <a:close/>
                </a:path>
              </a:pathLst>
            </a:custGeom>
            <a:solidFill>
              <a:srgbClr val="0019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20534" name="Freeform 30">
              <a:extLst>
                <a:ext uri="{FF2B5EF4-FFF2-40B4-BE49-F238E27FC236}">
                  <a16:creationId xmlns:a16="http://schemas.microsoft.com/office/drawing/2014/main" id="{8141E16F-E13C-42EB-95E9-E64DDF8D005F}"/>
                </a:ext>
              </a:extLst>
            </p:cNvPr>
            <p:cNvSpPr>
              <a:spLocks/>
            </p:cNvSpPr>
            <p:nvPr/>
          </p:nvSpPr>
          <p:spPr bwMode="auto">
            <a:xfrm>
              <a:off x="3162" y="1091"/>
              <a:ext cx="213" cy="28"/>
            </a:xfrm>
            <a:custGeom>
              <a:avLst/>
              <a:gdLst>
                <a:gd name="T0" fmla="*/ 213 w 213"/>
                <a:gd name="T1" fmla="*/ 20 h 28"/>
                <a:gd name="T2" fmla="*/ 213 w 213"/>
                <a:gd name="T3" fmla="*/ 28 h 28"/>
                <a:gd name="T4" fmla="*/ 0 w 213"/>
                <a:gd name="T5" fmla="*/ 0 h 28"/>
                <a:gd name="T6" fmla="*/ 25 w 213"/>
                <a:gd name="T7" fmla="*/ 1 h 28"/>
                <a:gd name="T8" fmla="*/ 47 w 213"/>
                <a:gd name="T9" fmla="*/ 2 h 28"/>
                <a:gd name="T10" fmla="*/ 69 w 213"/>
                <a:gd name="T11" fmla="*/ 3 h 28"/>
                <a:gd name="T12" fmla="*/ 88 w 213"/>
                <a:gd name="T13" fmla="*/ 5 h 28"/>
                <a:gd name="T14" fmla="*/ 110 w 213"/>
                <a:gd name="T15" fmla="*/ 8 h 28"/>
                <a:gd name="T16" fmla="*/ 133 w 213"/>
                <a:gd name="T17" fmla="*/ 10 h 28"/>
                <a:gd name="T18" fmla="*/ 152 w 213"/>
                <a:gd name="T19" fmla="*/ 13 h 28"/>
                <a:gd name="T20" fmla="*/ 172 w 213"/>
                <a:gd name="T21" fmla="*/ 16 h 28"/>
                <a:gd name="T22" fmla="*/ 194 w 213"/>
                <a:gd name="T23" fmla="*/ 18 h 28"/>
                <a:gd name="T24" fmla="*/ 213 w 213"/>
                <a:gd name="T25" fmla="*/ 20 h 28"/>
                <a:gd name="T26" fmla="*/ 213 w 213"/>
                <a:gd name="T27" fmla="*/ 20 h 28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213"/>
                <a:gd name="T43" fmla="*/ 0 h 28"/>
                <a:gd name="T44" fmla="*/ 213 w 213"/>
                <a:gd name="T45" fmla="*/ 28 h 28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213" h="28">
                  <a:moveTo>
                    <a:pt x="213" y="20"/>
                  </a:moveTo>
                  <a:lnTo>
                    <a:pt x="213" y="28"/>
                  </a:lnTo>
                  <a:lnTo>
                    <a:pt x="0" y="0"/>
                  </a:lnTo>
                  <a:lnTo>
                    <a:pt x="25" y="1"/>
                  </a:lnTo>
                  <a:lnTo>
                    <a:pt x="47" y="2"/>
                  </a:lnTo>
                  <a:lnTo>
                    <a:pt x="69" y="3"/>
                  </a:lnTo>
                  <a:lnTo>
                    <a:pt x="88" y="5"/>
                  </a:lnTo>
                  <a:lnTo>
                    <a:pt x="110" y="8"/>
                  </a:lnTo>
                  <a:lnTo>
                    <a:pt x="133" y="10"/>
                  </a:lnTo>
                  <a:lnTo>
                    <a:pt x="152" y="13"/>
                  </a:lnTo>
                  <a:lnTo>
                    <a:pt x="172" y="16"/>
                  </a:lnTo>
                  <a:lnTo>
                    <a:pt x="194" y="18"/>
                  </a:lnTo>
                  <a:lnTo>
                    <a:pt x="213" y="20"/>
                  </a:lnTo>
                  <a:close/>
                </a:path>
              </a:pathLst>
            </a:custGeom>
            <a:solidFill>
              <a:srgbClr val="0019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20535" name="Freeform 31">
              <a:extLst>
                <a:ext uri="{FF2B5EF4-FFF2-40B4-BE49-F238E27FC236}">
                  <a16:creationId xmlns:a16="http://schemas.microsoft.com/office/drawing/2014/main" id="{AAF19B49-C7E4-4CA8-B357-9BFEBDE8E16C}"/>
                </a:ext>
              </a:extLst>
            </p:cNvPr>
            <p:cNvSpPr>
              <a:spLocks/>
            </p:cNvSpPr>
            <p:nvPr/>
          </p:nvSpPr>
          <p:spPr bwMode="auto">
            <a:xfrm>
              <a:off x="579" y="1643"/>
              <a:ext cx="157" cy="44"/>
            </a:xfrm>
            <a:custGeom>
              <a:avLst/>
              <a:gdLst>
                <a:gd name="T0" fmla="*/ 0 w 157"/>
                <a:gd name="T1" fmla="*/ 44 h 44"/>
                <a:gd name="T2" fmla="*/ 142 w 157"/>
                <a:gd name="T3" fmla="*/ 0 h 44"/>
                <a:gd name="T4" fmla="*/ 157 w 157"/>
                <a:gd name="T5" fmla="*/ 35 h 44"/>
                <a:gd name="T6" fmla="*/ 0 w 157"/>
                <a:gd name="T7" fmla="*/ 44 h 44"/>
                <a:gd name="T8" fmla="*/ 0 w 157"/>
                <a:gd name="T9" fmla="*/ 44 h 4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57"/>
                <a:gd name="T16" fmla="*/ 0 h 44"/>
                <a:gd name="T17" fmla="*/ 157 w 157"/>
                <a:gd name="T18" fmla="*/ 44 h 4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57" h="44">
                  <a:moveTo>
                    <a:pt x="0" y="44"/>
                  </a:moveTo>
                  <a:lnTo>
                    <a:pt x="142" y="0"/>
                  </a:lnTo>
                  <a:lnTo>
                    <a:pt x="157" y="35"/>
                  </a:lnTo>
                  <a:lnTo>
                    <a:pt x="0" y="44"/>
                  </a:lnTo>
                  <a:close/>
                </a:path>
              </a:pathLst>
            </a:custGeom>
            <a:solidFill>
              <a:srgbClr val="47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20536" name="Freeform 32">
              <a:extLst>
                <a:ext uri="{FF2B5EF4-FFF2-40B4-BE49-F238E27FC236}">
                  <a16:creationId xmlns:a16="http://schemas.microsoft.com/office/drawing/2014/main" id="{202C73D2-22B6-4304-84E3-C1A9C5D8AA48}"/>
                </a:ext>
              </a:extLst>
            </p:cNvPr>
            <p:cNvSpPr>
              <a:spLocks/>
            </p:cNvSpPr>
            <p:nvPr/>
          </p:nvSpPr>
          <p:spPr bwMode="auto">
            <a:xfrm>
              <a:off x="5052" y="1687"/>
              <a:ext cx="37" cy="12"/>
            </a:xfrm>
            <a:custGeom>
              <a:avLst/>
              <a:gdLst>
                <a:gd name="T0" fmla="*/ 0 w 37"/>
                <a:gd name="T1" fmla="*/ 12 h 12"/>
                <a:gd name="T2" fmla="*/ 0 w 37"/>
                <a:gd name="T3" fmla="*/ 0 h 12"/>
                <a:gd name="T4" fmla="*/ 37 w 37"/>
                <a:gd name="T5" fmla="*/ 12 h 12"/>
                <a:gd name="T6" fmla="*/ 0 w 37"/>
                <a:gd name="T7" fmla="*/ 12 h 12"/>
                <a:gd name="T8" fmla="*/ 0 w 37"/>
                <a:gd name="T9" fmla="*/ 12 h 1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7"/>
                <a:gd name="T16" fmla="*/ 0 h 12"/>
                <a:gd name="T17" fmla="*/ 37 w 37"/>
                <a:gd name="T18" fmla="*/ 12 h 1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7" h="12">
                  <a:moveTo>
                    <a:pt x="0" y="12"/>
                  </a:moveTo>
                  <a:lnTo>
                    <a:pt x="0" y="0"/>
                  </a:lnTo>
                  <a:lnTo>
                    <a:pt x="37" y="12"/>
                  </a:lnTo>
                  <a:lnTo>
                    <a:pt x="0" y="12"/>
                  </a:lnTo>
                  <a:close/>
                </a:path>
              </a:pathLst>
            </a:custGeom>
            <a:solidFill>
              <a:srgbClr val="47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20537" name="Freeform 33">
              <a:extLst>
                <a:ext uri="{FF2B5EF4-FFF2-40B4-BE49-F238E27FC236}">
                  <a16:creationId xmlns:a16="http://schemas.microsoft.com/office/drawing/2014/main" id="{69D64AFC-1B1E-4F26-BC8D-C5A89CAA590A}"/>
                </a:ext>
              </a:extLst>
            </p:cNvPr>
            <p:cNvSpPr>
              <a:spLocks/>
            </p:cNvSpPr>
            <p:nvPr/>
          </p:nvSpPr>
          <p:spPr bwMode="auto">
            <a:xfrm>
              <a:off x="721" y="1766"/>
              <a:ext cx="27" cy="15"/>
            </a:xfrm>
            <a:custGeom>
              <a:avLst/>
              <a:gdLst>
                <a:gd name="T0" fmla="*/ 0 w 27"/>
                <a:gd name="T1" fmla="*/ 12 h 15"/>
                <a:gd name="T2" fmla="*/ 27 w 27"/>
                <a:gd name="T3" fmla="*/ 0 h 15"/>
                <a:gd name="T4" fmla="*/ 27 w 27"/>
                <a:gd name="T5" fmla="*/ 15 h 15"/>
                <a:gd name="T6" fmla="*/ 0 w 27"/>
                <a:gd name="T7" fmla="*/ 12 h 15"/>
                <a:gd name="T8" fmla="*/ 0 w 27"/>
                <a:gd name="T9" fmla="*/ 12 h 1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7"/>
                <a:gd name="T16" fmla="*/ 0 h 15"/>
                <a:gd name="T17" fmla="*/ 27 w 27"/>
                <a:gd name="T18" fmla="*/ 15 h 1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7" h="15">
                  <a:moveTo>
                    <a:pt x="0" y="12"/>
                  </a:moveTo>
                  <a:lnTo>
                    <a:pt x="27" y="0"/>
                  </a:lnTo>
                  <a:lnTo>
                    <a:pt x="27" y="15"/>
                  </a:lnTo>
                  <a:lnTo>
                    <a:pt x="0" y="12"/>
                  </a:lnTo>
                  <a:close/>
                </a:path>
              </a:pathLst>
            </a:custGeom>
            <a:solidFill>
              <a:srgbClr val="47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20538" name="Freeform 34">
              <a:extLst>
                <a:ext uri="{FF2B5EF4-FFF2-40B4-BE49-F238E27FC236}">
                  <a16:creationId xmlns:a16="http://schemas.microsoft.com/office/drawing/2014/main" id="{1122652B-E48B-4CDB-8F62-320ABB30BB6A}"/>
                </a:ext>
              </a:extLst>
            </p:cNvPr>
            <p:cNvSpPr>
              <a:spLocks/>
            </p:cNvSpPr>
            <p:nvPr/>
          </p:nvSpPr>
          <p:spPr bwMode="auto">
            <a:xfrm>
              <a:off x="5035" y="1781"/>
              <a:ext cx="162" cy="79"/>
            </a:xfrm>
            <a:custGeom>
              <a:avLst/>
              <a:gdLst>
                <a:gd name="T0" fmla="*/ 157 w 162"/>
                <a:gd name="T1" fmla="*/ 67 h 79"/>
                <a:gd name="T2" fmla="*/ 139 w 162"/>
                <a:gd name="T3" fmla="*/ 64 h 79"/>
                <a:gd name="T4" fmla="*/ 122 w 162"/>
                <a:gd name="T5" fmla="*/ 62 h 79"/>
                <a:gd name="T6" fmla="*/ 108 w 162"/>
                <a:gd name="T7" fmla="*/ 62 h 79"/>
                <a:gd name="T8" fmla="*/ 90 w 162"/>
                <a:gd name="T9" fmla="*/ 62 h 79"/>
                <a:gd name="T10" fmla="*/ 76 w 162"/>
                <a:gd name="T11" fmla="*/ 63 h 79"/>
                <a:gd name="T12" fmla="*/ 61 w 162"/>
                <a:gd name="T13" fmla="*/ 65 h 79"/>
                <a:gd name="T14" fmla="*/ 46 w 162"/>
                <a:gd name="T15" fmla="*/ 69 h 79"/>
                <a:gd name="T16" fmla="*/ 29 w 162"/>
                <a:gd name="T17" fmla="*/ 72 h 79"/>
                <a:gd name="T18" fmla="*/ 14 w 162"/>
                <a:gd name="T19" fmla="*/ 75 h 79"/>
                <a:gd name="T20" fmla="*/ 0 w 162"/>
                <a:gd name="T21" fmla="*/ 79 h 79"/>
                <a:gd name="T22" fmla="*/ 10 w 162"/>
                <a:gd name="T23" fmla="*/ 0 h 79"/>
                <a:gd name="T24" fmla="*/ 27 w 162"/>
                <a:gd name="T25" fmla="*/ 8 h 79"/>
                <a:gd name="T26" fmla="*/ 46 w 162"/>
                <a:gd name="T27" fmla="*/ 15 h 79"/>
                <a:gd name="T28" fmla="*/ 66 w 162"/>
                <a:gd name="T29" fmla="*/ 19 h 79"/>
                <a:gd name="T30" fmla="*/ 88 w 162"/>
                <a:gd name="T31" fmla="*/ 25 h 79"/>
                <a:gd name="T32" fmla="*/ 110 w 162"/>
                <a:gd name="T33" fmla="*/ 30 h 79"/>
                <a:gd name="T34" fmla="*/ 130 w 162"/>
                <a:gd name="T35" fmla="*/ 34 h 79"/>
                <a:gd name="T36" fmla="*/ 144 w 162"/>
                <a:gd name="T37" fmla="*/ 40 h 79"/>
                <a:gd name="T38" fmla="*/ 157 w 162"/>
                <a:gd name="T39" fmla="*/ 47 h 79"/>
                <a:gd name="T40" fmla="*/ 162 w 162"/>
                <a:gd name="T41" fmla="*/ 56 h 79"/>
                <a:gd name="T42" fmla="*/ 157 w 162"/>
                <a:gd name="T43" fmla="*/ 67 h 79"/>
                <a:gd name="T44" fmla="*/ 157 w 162"/>
                <a:gd name="T45" fmla="*/ 67 h 79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162"/>
                <a:gd name="T70" fmla="*/ 0 h 79"/>
                <a:gd name="T71" fmla="*/ 162 w 162"/>
                <a:gd name="T72" fmla="*/ 79 h 79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162" h="79">
                  <a:moveTo>
                    <a:pt x="157" y="67"/>
                  </a:moveTo>
                  <a:lnTo>
                    <a:pt x="139" y="64"/>
                  </a:lnTo>
                  <a:lnTo>
                    <a:pt x="122" y="62"/>
                  </a:lnTo>
                  <a:lnTo>
                    <a:pt x="108" y="62"/>
                  </a:lnTo>
                  <a:lnTo>
                    <a:pt x="90" y="62"/>
                  </a:lnTo>
                  <a:lnTo>
                    <a:pt x="76" y="63"/>
                  </a:lnTo>
                  <a:lnTo>
                    <a:pt x="61" y="65"/>
                  </a:lnTo>
                  <a:lnTo>
                    <a:pt x="46" y="69"/>
                  </a:lnTo>
                  <a:lnTo>
                    <a:pt x="29" y="72"/>
                  </a:lnTo>
                  <a:lnTo>
                    <a:pt x="14" y="75"/>
                  </a:lnTo>
                  <a:lnTo>
                    <a:pt x="0" y="79"/>
                  </a:lnTo>
                  <a:lnTo>
                    <a:pt x="10" y="0"/>
                  </a:lnTo>
                  <a:lnTo>
                    <a:pt x="27" y="8"/>
                  </a:lnTo>
                  <a:lnTo>
                    <a:pt x="46" y="15"/>
                  </a:lnTo>
                  <a:lnTo>
                    <a:pt x="66" y="19"/>
                  </a:lnTo>
                  <a:lnTo>
                    <a:pt x="88" y="25"/>
                  </a:lnTo>
                  <a:lnTo>
                    <a:pt x="110" y="30"/>
                  </a:lnTo>
                  <a:lnTo>
                    <a:pt x="130" y="34"/>
                  </a:lnTo>
                  <a:lnTo>
                    <a:pt x="144" y="40"/>
                  </a:lnTo>
                  <a:lnTo>
                    <a:pt x="157" y="47"/>
                  </a:lnTo>
                  <a:lnTo>
                    <a:pt x="162" y="56"/>
                  </a:lnTo>
                  <a:lnTo>
                    <a:pt x="157" y="67"/>
                  </a:lnTo>
                  <a:close/>
                </a:path>
              </a:pathLst>
            </a:custGeom>
            <a:solidFill>
              <a:srgbClr val="47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20539" name="Freeform 35">
              <a:extLst>
                <a:ext uri="{FF2B5EF4-FFF2-40B4-BE49-F238E27FC236}">
                  <a16:creationId xmlns:a16="http://schemas.microsoft.com/office/drawing/2014/main" id="{D410DBBC-C06F-4A45-AD8A-30AC8E752455}"/>
                </a:ext>
              </a:extLst>
            </p:cNvPr>
            <p:cNvSpPr>
              <a:spLocks/>
            </p:cNvSpPr>
            <p:nvPr/>
          </p:nvSpPr>
          <p:spPr bwMode="auto">
            <a:xfrm>
              <a:off x="552" y="1872"/>
              <a:ext cx="662" cy="1852"/>
            </a:xfrm>
            <a:custGeom>
              <a:avLst/>
              <a:gdLst>
                <a:gd name="T0" fmla="*/ 176 w 662"/>
                <a:gd name="T1" fmla="*/ 1763 h 1852"/>
                <a:gd name="T2" fmla="*/ 257 w 662"/>
                <a:gd name="T3" fmla="*/ 1767 h 1852"/>
                <a:gd name="T4" fmla="*/ 353 w 662"/>
                <a:gd name="T5" fmla="*/ 1770 h 1852"/>
                <a:gd name="T6" fmla="*/ 453 w 662"/>
                <a:gd name="T7" fmla="*/ 1771 h 1852"/>
                <a:gd name="T8" fmla="*/ 551 w 662"/>
                <a:gd name="T9" fmla="*/ 1771 h 1852"/>
                <a:gd name="T10" fmla="*/ 644 w 662"/>
                <a:gd name="T11" fmla="*/ 1770 h 1852"/>
                <a:gd name="T12" fmla="*/ 649 w 662"/>
                <a:gd name="T13" fmla="*/ 1786 h 1852"/>
                <a:gd name="T14" fmla="*/ 657 w 662"/>
                <a:gd name="T15" fmla="*/ 1802 h 1852"/>
                <a:gd name="T16" fmla="*/ 659 w 662"/>
                <a:gd name="T17" fmla="*/ 1818 h 1852"/>
                <a:gd name="T18" fmla="*/ 662 w 662"/>
                <a:gd name="T19" fmla="*/ 1835 h 1852"/>
                <a:gd name="T20" fmla="*/ 654 w 662"/>
                <a:gd name="T21" fmla="*/ 1852 h 1852"/>
                <a:gd name="T22" fmla="*/ 505 w 662"/>
                <a:gd name="T23" fmla="*/ 1848 h 1852"/>
                <a:gd name="T24" fmla="*/ 333 w 662"/>
                <a:gd name="T25" fmla="*/ 1846 h 1852"/>
                <a:gd name="T26" fmla="*/ 169 w 662"/>
                <a:gd name="T27" fmla="*/ 1845 h 1852"/>
                <a:gd name="T28" fmla="*/ 49 w 662"/>
                <a:gd name="T29" fmla="*/ 1844 h 1852"/>
                <a:gd name="T30" fmla="*/ 0 w 662"/>
                <a:gd name="T31" fmla="*/ 1843 h 1852"/>
                <a:gd name="T32" fmla="*/ 10 w 662"/>
                <a:gd name="T33" fmla="*/ 923 h 1852"/>
                <a:gd name="T34" fmla="*/ 10 w 662"/>
                <a:gd name="T35" fmla="*/ 749 h 1852"/>
                <a:gd name="T36" fmla="*/ 10 w 662"/>
                <a:gd name="T37" fmla="*/ 574 h 1852"/>
                <a:gd name="T38" fmla="*/ 12 w 662"/>
                <a:gd name="T39" fmla="*/ 399 h 1852"/>
                <a:gd name="T40" fmla="*/ 14 w 662"/>
                <a:gd name="T41" fmla="*/ 223 h 1852"/>
                <a:gd name="T42" fmla="*/ 34 w 662"/>
                <a:gd name="T43" fmla="*/ 134 h 1852"/>
                <a:gd name="T44" fmla="*/ 61 w 662"/>
                <a:gd name="T45" fmla="*/ 130 h 1852"/>
                <a:gd name="T46" fmla="*/ 88 w 662"/>
                <a:gd name="T47" fmla="*/ 123 h 1852"/>
                <a:gd name="T48" fmla="*/ 113 w 662"/>
                <a:gd name="T49" fmla="*/ 114 h 1852"/>
                <a:gd name="T50" fmla="*/ 132 w 662"/>
                <a:gd name="T51" fmla="*/ 101 h 1852"/>
                <a:gd name="T52" fmla="*/ 144 w 662"/>
                <a:gd name="T53" fmla="*/ 87 h 1852"/>
                <a:gd name="T54" fmla="*/ 139 w 662"/>
                <a:gd name="T55" fmla="*/ 75 h 1852"/>
                <a:gd name="T56" fmla="*/ 122 w 662"/>
                <a:gd name="T57" fmla="*/ 61 h 1852"/>
                <a:gd name="T58" fmla="*/ 95 w 662"/>
                <a:gd name="T59" fmla="*/ 50 h 1852"/>
                <a:gd name="T60" fmla="*/ 66 w 662"/>
                <a:gd name="T61" fmla="*/ 42 h 1852"/>
                <a:gd name="T62" fmla="*/ 49 w 662"/>
                <a:gd name="T63" fmla="*/ 38 h 1852"/>
                <a:gd name="T64" fmla="*/ 39 w 662"/>
                <a:gd name="T65" fmla="*/ 37 h 1852"/>
                <a:gd name="T66" fmla="*/ 29 w 662"/>
                <a:gd name="T67" fmla="*/ 36 h 1852"/>
                <a:gd name="T68" fmla="*/ 19 w 662"/>
                <a:gd name="T69" fmla="*/ 35 h 1852"/>
                <a:gd name="T70" fmla="*/ 12 w 662"/>
                <a:gd name="T71" fmla="*/ 31 h 1852"/>
                <a:gd name="T72" fmla="*/ 24 w 662"/>
                <a:gd name="T73" fmla="*/ 26 h 1852"/>
                <a:gd name="T74" fmla="*/ 56 w 662"/>
                <a:gd name="T75" fmla="*/ 19 h 1852"/>
                <a:gd name="T76" fmla="*/ 88 w 662"/>
                <a:gd name="T77" fmla="*/ 13 h 1852"/>
                <a:gd name="T78" fmla="*/ 120 w 662"/>
                <a:gd name="T79" fmla="*/ 8 h 1852"/>
                <a:gd name="T80" fmla="*/ 154 w 662"/>
                <a:gd name="T81" fmla="*/ 3 h 1852"/>
                <a:gd name="T82" fmla="*/ 169 w 662"/>
                <a:gd name="T83" fmla="*/ 741 h 1852"/>
                <a:gd name="T84" fmla="*/ 169 w 662"/>
                <a:gd name="T85" fmla="*/ 740 h 1852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662"/>
                <a:gd name="T130" fmla="*/ 0 h 1852"/>
                <a:gd name="T131" fmla="*/ 662 w 662"/>
                <a:gd name="T132" fmla="*/ 1852 h 1852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662" h="1852">
                  <a:moveTo>
                    <a:pt x="169" y="740"/>
                  </a:moveTo>
                  <a:lnTo>
                    <a:pt x="176" y="1763"/>
                  </a:lnTo>
                  <a:lnTo>
                    <a:pt x="215" y="1765"/>
                  </a:lnTo>
                  <a:lnTo>
                    <a:pt x="257" y="1767"/>
                  </a:lnTo>
                  <a:lnTo>
                    <a:pt x="304" y="1770"/>
                  </a:lnTo>
                  <a:lnTo>
                    <a:pt x="353" y="1770"/>
                  </a:lnTo>
                  <a:lnTo>
                    <a:pt x="402" y="1771"/>
                  </a:lnTo>
                  <a:lnTo>
                    <a:pt x="453" y="1771"/>
                  </a:lnTo>
                  <a:lnTo>
                    <a:pt x="502" y="1771"/>
                  </a:lnTo>
                  <a:lnTo>
                    <a:pt x="551" y="1771"/>
                  </a:lnTo>
                  <a:lnTo>
                    <a:pt x="600" y="1770"/>
                  </a:lnTo>
                  <a:lnTo>
                    <a:pt x="644" y="1770"/>
                  </a:lnTo>
                  <a:lnTo>
                    <a:pt x="647" y="1778"/>
                  </a:lnTo>
                  <a:lnTo>
                    <a:pt x="649" y="1786"/>
                  </a:lnTo>
                  <a:lnTo>
                    <a:pt x="652" y="1794"/>
                  </a:lnTo>
                  <a:lnTo>
                    <a:pt x="657" y="1802"/>
                  </a:lnTo>
                  <a:lnTo>
                    <a:pt x="659" y="1810"/>
                  </a:lnTo>
                  <a:lnTo>
                    <a:pt x="659" y="1818"/>
                  </a:lnTo>
                  <a:lnTo>
                    <a:pt x="662" y="1827"/>
                  </a:lnTo>
                  <a:lnTo>
                    <a:pt x="662" y="1835"/>
                  </a:lnTo>
                  <a:lnTo>
                    <a:pt x="659" y="1843"/>
                  </a:lnTo>
                  <a:lnTo>
                    <a:pt x="654" y="1852"/>
                  </a:lnTo>
                  <a:lnTo>
                    <a:pt x="586" y="1851"/>
                  </a:lnTo>
                  <a:lnTo>
                    <a:pt x="505" y="1848"/>
                  </a:lnTo>
                  <a:lnTo>
                    <a:pt x="419" y="1847"/>
                  </a:lnTo>
                  <a:lnTo>
                    <a:pt x="333" y="1846"/>
                  </a:lnTo>
                  <a:lnTo>
                    <a:pt x="247" y="1845"/>
                  </a:lnTo>
                  <a:lnTo>
                    <a:pt x="169" y="1845"/>
                  </a:lnTo>
                  <a:lnTo>
                    <a:pt x="103" y="1844"/>
                  </a:lnTo>
                  <a:lnTo>
                    <a:pt x="49" y="1844"/>
                  </a:lnTo>
                  <a:lnTo>
                    <a:pt x="14" y="1843"/>
                  </a:lnTo>
                  <a:lnTo>
                    <a:pt x="0" y="1843"/>
                  </a:lnTo>
                  <a:lnTo>
                    <a:pt x="7" y="1008"/>
                  </a:lnTo>
                  <a:lnTo>
                    <a:pt x="10" y="923"/>
                  </a:lnTo>
                  <a:lnTo>
                    <a:pt x="10" y="836"/>
                  </a:lnTo>
                  <a:lnTo>
                    <a:pt x="10" y="749"/>
                  </a:lnTo>
                  <a:lnTo>
                    <a:pt x="10" y="662"/>
                  </a:lnTo>
                  <a:lnTo>
                    <a:pt x="10" y="574"/>
                  </a:lnTo>
                  <a:lnTo>
                    <a:pt x="10" y="487"/>
                  </a:lnTo>
                  <a:lnTo>
                    <a:pt x="12" y="399"/>
                  </a:lnTo>
                  <a:lnTo>
                    <a:pt x="12" y="311"/>
                  </a:lnTo>
                  <a:lnTo>
                    <a:pt x="14" y="223"/>
                  </a:lnTo>
                  <a:lnTo>
                    <a:pt x="19" y="135"/>
                  </a:lnTo>
                  <a:lnTo>
                    <a:pt x="34" y="134"/>
                  </a:lnTo>
                  <a:lnTo>
                    <a:pt x="49" y="132"/>
                  </a:lnTo>
                  <a:lnTo>
                    <a:pt x="61" y="130"/>
                  </a:lnTo>
                  <a:lnTo>
                    <a:pt x="76" y="126"/>
                  </a:lnTo>
                  <a:lnTo>
                    <a:pt x="88" y="123"/>
                  </a:lnTo>
                  <a:lnTo>
                    <a:pt x="100" y="118"/>
                  </a:lnTo>
                  <a:lnTo>
                    <a:pt x="113" y="114"/>
                  </a:lnTo>
                  <a:lnTo>
                    <a:pt x="122" y="108"/>
                  </a:lnTo>
                  <a:lnTo>
                    <a:pt x="132" y="101"/>
                  </a:lnTo>
                  <a:lnTo>
                    <a:pt x="139" y="94"/>
                  </a:lnTo>
                  <a:lnTo>
                    <a:pt x="144" y="87"/>
                  </a:lnTo>
                  <a:lnTo>
                    <a:pt x="142" y="80"/>
                  </a:lnTo>
                  <a:lnTo>
                    <a:pt x="139" y="75"/>
                  </a:lnTo>
                  <a:lnTo>
                    <a:pt x="132" y="68"/>
                  </a:lnTo>
                  <a:lnTo>
                    <a:pt x="122" y="61"/>
                  </a:lnTo>
                  <a:lnTo>
                    <a:pt x="110" y="55"/>
                  </a:lnTo>
                  <a:lnTo>
                    <a:pt x="95" y="50"/>
                  </a:lnTo>
                  <a:lnTo>
                    <a:pt x="81" y="45"/>
                  </a:lnTo>
                  <a:lnTo>
                    <a:pt x="66" y="42"/>
                  </a:lnTo>
                  <a:lnTo>
                    <a:pt x="51" y="38"/>
                  </a:lnTo>
                  <a:lnTo>
                    <a:pt x="49" y="38"/>
                  </a:lnTo>
                  <a:lnTo>
                    <a:pt x="44" y="38"/>
                  </a:lnTo>
                  <a:lnTo>
                    <a:pt x="39" y="37"/>
                  </a:lnTo>
                  <a:lnTo>
                    <a:pt x="34" y="37"/>
                  </a:lnTo>
                  <a:lnTo>
                    <a:pt x="29" y="36"/>
                  </a:lnTo>
                  <a:lnTo>
                    <a:pt x="24" y="36"/>
                  </a:lnTo>
                  <a:lnTo>
                    <a:pt x="19" y="35"/>
                  </a:lnTo>
                  <a:lnTo>
                    <a:pt x="14" y="32"/>
                  </a:lnTo>
                  <a:lnTo>
                    <a:pt x="12" y="31"/>
                  </a:lnTo>
                  <a:lnTo>
                    <a:pt x="7" y="29"/>
                  </a:lnTo>
                  <a:lnTo>
                    <a:pt x="24" y="26"/>
                  </a:lnTo>
                  <a:lnTo>
                    <a:pt x="39" y="21"/>
                  </a:lnTo>
                  <a:lnTo>
                    <a:pt x="56" y="19"/>
                  </a:lnTo>
                  <a:lnTo>
                    <a:pt x="71" y="15"/>
                  </a:lnTo>
                  <a:lnTo>
                    <a:pt x="88" y="13"/>
                  </a:lnTo>
                  <a:lnTo>
                    <a:pt x="103" y="11"/>
                  </a:lnTo>
                  <a:lnTo>
                    <a:pt x="120" y="8"/>
                  </a:lnTo>
                  <a:lnTo>
                    <a:pt x="137" y="6"/>
                  </a:lnTo>
                  <a:lnTo>
                    <a:pt x="154" y="3"/>
                  </a:lnTo>
                  <a:lnTo>
                    <a:pt x="169" y="0"/>
                  </a:lnTo>
                  <a:lnTo>
                    <a:pt x="169" y="741"/>
                  </a:lnTo>
                  <a:lnTo>
                    <a:pt x="169" y="740"/>
                  </a:lnTo>
                  <a:close/>
                </a:path>
              </a:pathLst>
            </a:custGeom>
            <a:solidFill>
              <a:srgbClr val="47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20540" name="Freeform 36">
              <a:extLst>
                <a:ext uri="{FF2B5EF4-FFF2-40B4-BE49-F238E27FC236}">
                  <a16:creationId xmlns:a16="http://schemas.microsoft.com/office/drawing/2014/main" id="{129DB3F4-F2F2-4108-A5A1-070796194069}"/>
                </a:ext>
              </a:extLst>
            </p:cNvPr>
            <p:cNvSpPr>
              <a:spLocks/>
            </p:cNvSpPr>
            <p:nvPr/>
          </p:nvSpPr>
          <p:spPr bwMode="auto">
            <a:xfrm>
              <a:off x="2079" y="1910"/>
              <a:ext cx="3125" cy="1831"/>
            </a:xfrm>
            <a:custGeom>
              <a:avLst/>
              <a:gdLst>
                <a:gd name="T0" fmla="*/ 3105 w 3125"/>
                <a:gd name="T1" fmla="*/ 1032 h 1831"/>
                <a:gd name="T2" fmla="*/ 3105 w 3125"/>
                <a:gd name="T3" fmla="*/ 1196 h 1831"/>
                <a:gd name="T4" fmla="*/ 3105 w 3125"/>
                <a:gd name="T5" fmla="*/ 1357 h 1831"/>
                <a:gd name="T6" fmla="*/ 3108 w 3125"/>
                <a:gd name="T7" fmla="*/ 1516 h 1831"/>
                <a:gd name="T8" fmla="*/ 3105 w 3125"/>
                <a:gd name="T9" fmla="*/ 1670 h 1831"/>
                <a:gd name="T10" fmla="*/ 3098 w 3125"/>
                <a:gd name="T11" fmla="*/ 1822 h 1831"/>
                <a:gd name="T12" fmla="*/ 2539 w 3125"/>
                <a:gd name="T13" fmla="*/ 1822 h 1831"/>
                <a:gd name="T14" fmla="*/ 1968 w 3125"/>
                <a:gd name="T15" fmla="*/ 1822 h 1831"/>
                <a:gd name="T16" fmla="*/ 1402 w 3125"/>
                <a:gd name="T17" fmla="*/ 1823 h 1831"/>
                <a:gd name="T18" fmla="*/ 848 w 3125"/>
                <a:gd name="T19" fmla="*/ 1821 h 1831"/>
                <a:gd name="T20" fmla="*/ 326 w 3125"/>
                <a:gd name="T21" fmla="*/ 1814 h 1831"/>
                <a:gd name="T22" fmla="*/ 274 w 3125"/>
                <a:gd name="T23" fmla="*/ 1821 h 1831"/>
                <a:gd name="T24" fmla="*/ 225 w 3125"/>
                <a:gd name="T25" fmla="*/ 1818 h 1831"/>
                <a:gd name="T26" fmla="*/ 176 w 3125"/>
                <a:gd name="T27" fmla="*/ 1818 h 1831"/>
                <a:gd name="T28" fmla="*/ 132 w 3125"/>
                <a:gd name="T29" fmla="*/ 1821 h 1831"/>
                <a:gd name="T30" fmla="*/ 86 w 3125"/>
                <a:gd name="T31" fmla="*/ 1826 h 1831"/>
                <a:gd name="T32" fmla="*/ 0 w 3125"/>
                <a:gd name="T33" fmla="*/ 1732 h 1831"/>
                <a:gd name="T34" fmla="*/ 189 w 3125"/>
                <a:gd name="T35" fmla="*/ 1738 h 1831"/>
                <a:gd name="T36" fmla="*/ 365 w 3125"/>
                <a:gd name="T37" fmla="*/ 1741 h 1831"/>
                <a:gd name="T38" fmla="*/ 539 w 3125"/>
                <a:gd name="T39" fmla="*/ 1740 h 1831"/>
                <a:gd name="T40" fmla="*/ 723 w 3125"/>
                <a:gd name="T41" fmla="*/ 1740 h 1831"/>
                <a:gd name="T42" fmla="*/ 926 w 3125"/>
                <a:gd name="T43" fmla="*/ 1740 h 1831"/>
                <a:gd name="T44" fmla="*/ 2899 w 3125"/>
                <a:gd name="T45" fmla="*/ 1743 h 1831"/>
                <a:gd name="T46" fmla="*/ 2909 w 3125"/>
                <a:gd name="T47" fmla="*/ 1740 h 1831"/>
                <a:gd name="T48" fmla="*/ 2921 w 3125"/>
                <a:gd name="T49" fmla="*/ 1736 h 1831"/>
                <a:gd name="T50" fmla="*/ 2929 w 3125"/>
                <a:gd name="T51" fmla="*/ 1730 h 1831"/>
                <a:gd name="T52" fmla="*/ 2936 w 3125"/>
                <a:gd name="T53" fmla="*/ 1726 h 1831"/>
                <a:gd name="T54" fmla="*/ 2956 w 3125"/>
                <a:gd name="T55" fmla="*/ 502 h 1831"/>
                <a:gd name="T56" fmla="*/ 2978 w 3125"/>
                <a:gd name="T57" fmla="*/ 7 h 1831"/>
                <a:gd name="T58" fmla="*/ 3010 w 3125"/>
                <a:gd name="T59" fmla="*/ 17 h 1831"/>
                <a:gd name="T60" fmla="*/ 3044 w 3125"/>
                <a:gd name="T61" fmla="*/ 26 h 1831"/>
                <a:gd name="T62" fmla="*/ 3081 w 3125"/>
                <a:gd name="T63" fmla="*/ 36 h 1831"/>
                <a:gd name="T64" fmla="*/ 3110 w 3125"/>
                <a:gd name="T65" fmla="*/ 47 h 1831"/>
                <a:gd name="T66" fmla="*/ 3125 w 3125"/>
                <a:gd name="T67" fmla="*/ 53 h 1831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3125"/>
                <a:gd name="T103" fmla="*/ 0 h 1831"/>
                <a:gd name="T104" fmla="*/ 3125 w 3125"/>
                <a:gd name="T105" fmla="*/ 1831 h 1831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3125" h="1831">
                  <a:moveTo>
                    <a:pt x="3125" y="53"/>
                  </a:moveTo>
                  <a:lnTo>
                    <a:pt x="3105" y="1032"/>
                  </a:lnTo>
                  <a:lnTo>
                    <a:pt x="3105" y="1114"/>
                  </a:lnTo>
                  <a:lnTo>
                    <a:pt x="3105" y="1196"/>
                  </a:lnTo>
                  <a:lnTo>
                    <a:pt x="3105" y="1277"/>
                  </a:lnTo>
                  <a:lnTo>
                    <a:pt x="3105" y="1357"/>
                  </a:lnTo>
                  <a:lnTo>
                    <a:pt x="3108" y="1437"/>
                  </a:lnTo>
                  <a:lnTo>
                    <a:pt x="3108" y="1516"/>
                  </a:lnTo>
                  <a:lnTo>
                    <a:pt x="3105" y="1593"/>
                  </a:lnTo>
                  <a:lnTo>
                    <a:pt x="3105" y="1670"/>
                  </a:lnTo>
                  <a:lnTo>
                    <a:pt x="3103" y="1746"/>
                  </a:lnTo>
                  <a:lnTo>
                    <a:pt x="3098" y="1822"/>
                  </a:lnTo>
                  <a:lnTo>
                    <a:pt x="2821" y="1822"/>
                  </a:lnTo>
                  <a:lnTo>
                    <a:pt x="2539" y="1822"/>
                  </a:lnTo>
                  <a:lnTo>
                    <a:pt x="2255" y="1822"/>
                  </a:lnTo>
                  <a:lnTo>
                    <a:pt x="1968" y="1822"/>
                  </a:lnTo>
                  <a:lnTo>
                    <a:pt x="1684" y="1823"/>
                  </a:lnTo>
                  <a:lnTo>
                    <a:pt x="1402" y="1823"/>
                  </a:lnTo>
                  <a:lnTo>
                    <a:pt x="1122" y="1822"/>
                  </a:lnTo>
                  <a:lnTo>
                    <a:pt x="848" y="1821"/>
                  </a:lnTo>
                  <a:lnTo>
                    <a:pt x="583" y="1817"/>
                  </a:lnTo>
                  <a:lnTo>
                    <a:pt x="326" y="1814"/>
                  </a:lnTo>
                  <a:lnTo>
                    <a:pt x="301" y="1822"/>
                  </a:lnTo>
                  <a:lnTo>
                    <a:pt x="274" y="1821"/>
                  </a:lnTo>
                  <a:lnTo>
                    <a:pt x="250" y="1820"/>
                  </a:lnTo>
                  <a:lnTo>
                    <a:pt x="225" y="1818"/>
                  </a:lnTo>
                  <a:lnTo>
                    <a:pt x="201" y="1818"/>
                  </a:lnTo>
                  <a:lnTo>
                    <a:pt x="176" y="1818"/>
                  </a:lnTo>
                  <a:lnTo>
                    <a:pt x="154" y="1818"/>
                  </a:lnTo>
                  <a:lnTo>
                    <a:pt x="132" y="1821"/>
                  </a:lnTo>
                  <a:lnTo>
                    <a:pt x="108" y="1823"/>
                  </a:lnTo>
                  <a:lnTo>
                    <a:pt x="86" y="1826"/>
                  </a:lnTo>
                  <a:lnTo>
                    <a:pt x="61" y="1831"/>
                  </a:lnTo>
                  <a:lnTo>
                    <a:pt x="0" y="1732"/>
                  </a:lnTo>
                  <a:lnTo>
                    <a:pt x="95" y="1735"/>
                  </a:lnTo>
                  <a:lnTo>
                    <a:pt x="189" y="1738"/>
                  </a:lnTo>
                  <a:lnTo>
                    <a:pt x="277" y="1740"/>
                  </a:lnTo>
                  <a:lnTo>
                    <a:pt x="365" y="1741"/>
                  </a:lnTo>
                  <a:lnTo>
                    <a:pt x="451" y="1741"/>
                  </a:lnTo>
                  <a:lnTo>
                    <a:pt x="539" y="1740"/>
                  </a:lnTo>
                  <a:lnTo>
                    <a:pt x="627" y="1740"/>
                  </a:lnTo>
                  <a:lnTo>
                    <a:pt x="723" y="1740"/>
                  </a:lnTo>
                  <a:lnTo>
                    <a:pt x="821" y="1740"/>
                  </a:lnTo>
                  <a:lnTo>
                    <a:pt x="926" y="1740"/>
                  </a:lnTo>
                  <a:lnTo>
                    <a:pt x="2892" y="1743"/>
                  </a:lnTo>
                  <a:lnTo>
                    <a:pt x="2899" y="1743"/>
                  </a:lnTo>
                  <a:lnTo>
                    <a:pt x="2904" y="1742"/>
                  </a:lnTo>
                  <a:lnTo>
                    <a:pt x="2909" y="1740"/>
                  </a:lnTo>
                  <a:lnTo>
                    <a:pt x="2917" y="1738"/>
                  </a:lnTo>
                  <a:lnTo>
                    <a:pt x="2921" y="1736"/>
                  </a:lnTo>
                  <a:lnTo>
                    <a:pt x="2926" y="1734"/>
                  </a:lnTo>
                  <a:lnTo>
                    <a:pt x="2929" y="1730"/>
                  </a:lnTo>
                  <a:lnTo>
                    <a:pt x="2934" y="1728"/>
                  </a:lnTo>
                  <a:lnTo>
                    <a:pt x="2936" y="1726"/>
                  </a:lnTo>
                  <a:lnTo>
                    <a:pt x="2936" y="1722"/>
                  </a:lnTo>
                  <a:lnTo>
                    <a:pt x="2956" y="502"/>
                  </a:lnTo>
                  <a:lnTo>
                    <a:pt x="2966" y="0"/>
                  </a:lnTo>
                  <a:lnTo>
                    <a:pt x="2978" y="7"/>
                  </a:lnTo>
                  <a:lnTo>
                    <a:pt x="2993" y="13"/>
                  </a:lnTo>
                  <a:lnTo>
                    <a:pt x="3010" y="17"/>
                  </a:lnTo>
                  <a:lnTo>
                    <a:pt x="3027" y="22"/>
                  </a:lnTo>
                  <a:lnTo>
                    <a:pt x="3044" y="26"/>
                  </a:lnTo>
                  <a:lnTo>
                    <a:pt x="3061" y="31"/>
                  </a:lnTo>
                  <a:lnTo>
                    <a:pt x="3081" y="36"/>
                  </a:lnTo>
                  <a:lnTo>
                    <a:pt x="3095" y="41"/>
                  </a:lnTo>
                  <a:lnTo>
                    <a:pt x="3110" y="47"/>
                  </a:lnTo>
                  <a:lnTo>
                    <a:pt x="3125" y="53"/>
                  </a:lnTo>
                  <a:close/>
                </a:path>
              </a:pathLst>
            </a:custGeom>
            <a:solidFill>
              <a:srgbClr val="47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20541" name="Freeform 37">
              <a:extLst>
                <a:ext uri="{FF2B5EF4-FFF2-40B4-BE49-F238E27FC236}">
                  <a16:creationId xmlns:a16="http://schemas.microsoft.com/office/drawing/2014/main" id="{3D9BEDD5-880B-4D3E-80B6-4284BB3CD068}"/>
                </a:ext>
              </a:extLst>
            </p:cNvPr>
            <p:cNvSpPr>
              <a:spLocks/>
            </p:cNvSpPr>
            <p:nvPr/>
          </p:nvSpPr>
          <p:spPr bwMode="auto">
            <a:xfrm>
              <a:off x="3250" y="3749"/>
              <a:ext cx="1189" cy="426"/>
            </a:xfrm>
            <a:custGeom>
              <a:avLst/>
              <a:gdLst>
                <a:gd name="T0" fmla="*/ 299 w 1189"/>
                <a:gd name="T1" fmla="*/ 73 h 426"/>
                <a:gd name="T2" fmla="*/ 402 w 1189"/>
                <a:gd name="T3" fmla="*/ 97 h 426"/>
                <a:gd name="T4" fmla="*/ 510 w 1189"/>
                <a:gd name="T5" fmla="*/ 111 h 426"/>
                <a:gd name="T6" fmla="*/ 572 w 1189"/>
                <a:gd name="T7" fmla="*/ 115 h 426"/>
                <a:gd name="T8" fmla="*/ 527 w 1189"/>
                <a:gd name="T9" fmla="*/ 133 h 426"/>
                <a:gd name="T10" fmla="*/ 493 w 1189"/>
                <a:gd name="T11" fmla="*/ 151 h 426"/>
                <a:gd name="T12" fmla="*/ 478 w 1189"/>
                <a:gd name="T13" fmla="*/ 171 h 426"/>
                <a:gd name="T14" fmla="*/ 525 w 1189"/>
                <a:gd name="T15" fmla="*/ 182 h 426"/>
                <a:gd name="T16" fmla="*/ 572 w 1189"/>
                <a:gd name="T17" fmla="*/ 168 h 426"/>
                <a:gd name="T18" fmla="*/ 621 w 1189"/>
                <a:gd name="T19" fmla="*/ 153 h 426"/>
                <a:gd name="T20" fmla="*/ 701 w 1189"/>
                <a:gd name="T21" fmla="*/ 154 h 426"/>
                <a:gd name="T22" fmla="*/ 672 w 1189"/>
                <a:gd name="T23" fmla="*/ 163 h 426"/>
                <a:gd name="T24" fmla="*/ 638 w 1189"/>
                <a:gd name="T25" fmla="*/ 173 h 426"/>
                <a:gd name="T26" fmla="*/ 603 w 1189"/>
                <a:gd name="T27" fmla="*/ 181 h 426"/>
                <a:gd name="T28" fmla="*/ 574 w 1189"/>
                <a:gd name="T29" fmla="*/ 192 h 426"/>
                <a:gd name="T30" fmla="*/ 549 w 1189"/>
                <a:gd name="T31" fmla="*/ 205 h 426"/>
                <a:gd name="T32" fmla="*/ 535 w 1189"/>
                <a:gd name="T33" fmla="*/ 221 h 426"/>
                <a:gd name="T34" fmla="*/ 586 w 1189"/>
                <a:gd name="T35" fmla="*/ 237 h 426"/>
                <a:gd name="T36" fmla="*/ 665 w 1189"/>
                <a:gd name="T37" fmla="*/ 224 h 426"/>
                <a:gd name="T38" fmla="*/ 741 w 1189"/>
                <a:gd name="T39" fmla="*/ 201 h 426"/>
                <a:gd name="T40" fmla="*/ 895 w 1189"/>
                <a:gd name="T41" fmla="*/ 189 h 426"/>
                <a:gd name="T42" fmla="*/ 826 w 1189"/>
                <a:gd name="T43" fmla="*/ 199 h 426"/>
                <a:gd name="T44" fmla="*/ 743 w 1189"/>
                <a:gd name="T45" fmla="*/ 221 h 426"/>
                <a:gd name="T46" fmla="*/ 672 w 1189"/>
                <a:gd name="T47" fmla="*/ 250 h 426"/>
                <a:gd name="T48" fmla="*/ 721 w 1189"/>
                <a:gd name="T49" fmla="*/ 275 h 426"/>
                <a:gd name="T50" fmla="*/ 812 w 1189"/>
                <a:gd name="T51" fmla="*/ 258 h 426"/>
                <a:gd name="T52" fmla="*/ 902 w 1189"/>
                <a:gd name="T53" fmla="*/ 233 h 426"/>
                <a:gd name="T54" fmla="*/ 969 w 1189"/>
                <a:gd name="T55" fmla="*/ 226 h 426"/>
                <a:gd name="T56" fmla="*/ 966 w 1189"/>
                <a:gd name="T57" fmla="*/ 213 h 426"/>
                <a:gd name="T58" fmla="*/ 947 w 1189"/>
                <a:gd name="T59" fmla="*/ 201 h 426"/>
                <a:gd name="T60" fmla="*/ 920 w 1189"/>
                <a:gd name="T61" fmla="*/ 192 h 426"/>
                <a:gd name="T62" fmla="*/ 1015 w 1189"/>
                <a:gd name="T63" fmla="*/ 199 h 426"/>
                <a:gd name="T64" fmla="*/ 1098 w 1189"/>
                <a:gd name="T65" fmla="*/ 219 h 426"/>
                <a:gd name="T66" fmla="*/ 1162 w 1189"/>
                <a:gd name="T67" fmla="*/ 254 h 426"/>
                <a:gd name="T68" fmla="*/ 1189 w 1189"/>
                <a:gd name="T69" fmla="*/ 295 h 426"/>
                <a:gd name="T70" fmla="*/ 1172 w 1189"/>
                <a:gd name="T71" fmla="*/ 331 h 426"/>
                <a:gd name="T72" fmla="*/ 1130 w 1189"/>
                <a:gd name="T73" fmla="*/ 365 h 426"/>
                <a:gd name="T74" fmla="*/ 1059 w 1189"/>
                <a:gd name="T75" fmla="*/ 402 h 426"/>
                <a:gd name="T76" fmla="*/ 893 w 1189"/>
                <a:gd name="T77" fmla="*/ 426 h 426"/>
                <a:gd name="T78" fmla="*/ 704 w 1189"/>
                <a:gd name="T79" fmla="*/ 422 h 426"/>
                <a:gd name="T80" fmla="*/ 530 w 1189"/>
                <a:gd name="T81" fmla="*/ 407 h 426"/>
                <a:gd name="T82" fmla="*/ 393 w 1189"/>
                <a:gd name="T83" fmla="*/ 376 h 426"/>
                <a:gd name="T84" fmla="*/ 339 w 1189"/>
                <a:gd name="T85" fmla="*/ 311 h 426"/>
                <a:gd name="T86" fmla="*/ 299 w 1189"/>
                <a:gd name="T87" fmla="*/ 239 h 426"/>
                <a:gd name="T88" fmla="*/ 221 w 1189"/>
                <a:gd name="T89" fmla="*/ 232 h 426"/>
                <a:gd name="T90" fmla="*/ 128 w 1189"/>
                <a:gd name="T91" fmla="*/ 203 h 426"/>
                <a:gd name="T92" fmla="*/ 47 w 1189"/>
                <a:gd name="T93" fmla="*/ 167 h 426"/>
                <a:gd name="T94" fmla="*/ 0 w 1189"/>
                <a:gd name="T95" fmla="*/ 123 h 426"/>
                <a:gd name="T96" fmla="*/ 8 w 1189"/>
                <a:gd name="T97" fmla="*/ 83 h 426"/>
                <a:gd name="T98" fmla="*/ 30 w 1189"/>
                <a:gd name="T99" fmla="*/ 46 h 426"/>
                <a:gd name="T100" fmla="*/ 62 w 1189"/>
                <a:gd name="T101" fmla="*/ 11 h 426"/>
                <a:gd name="T102" fmla="*/ 106 w 1189"/>
                <a:gd name="T103" fmla="*/ 8 h 426"/>
                <a:gd name="T104" fmla="*/ 152 w 1189"/>
                <a:gd name="T105" fmla="*/ 25 h 426"/>
                <a:gd name="T106" fmla="*/ 201 w 1189"/>
                <a:gd name="T107" fmla="*/ 46 h 426"/>
                <a:gd name="T108" fmla="*/ 233 w 1189"/>
                <a:gd name="T109" fmla="*/ 57 h 42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1189"/>
                <a:gd name="T166" fmla="*/ 0 h 426"/>
                <a:gd name="T167" fmla="*/ 1189 w 1189"/>
                <a:gd name="T168" fmla="*/ 426 h 426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1189" h="426">
                  <a:moveTo>
                    <a:pt x="233" y="56"/>
                  </a:moveTo>
                  <a:lnTo>
                    <a:pt x="265" y="65"/>
                  </a:lnTo>
                  <a:lnTo>
                    <a:pt x="299" y="73"/>
                  </a:lnTo>
                  <a:lnTo>
                    <a:pt x="334" y="82"/>
                  </a:lnTo>
                  <a:lnTo>
                    <a:pt x="366" y="90"/>
                  </a:lnTo>
                  <a:lnTo>
                    <a:pt x="402" y="97"/>
                  </a:lnTo>
                  <a:lnTo>
                    <a:pt x="437" y="103"/>
                  </a:lnTo>
                  <a:lnTo>
                    <a:pt x="471" y="109"/>
                  </a:lnTo>
                  <a:lnTo>
                    <a:pt x="510" y="111"/>
                  </a:lnTo>
                  <a:lnTo>
                    <a:pt x="547" y="112"/>
                  </a:lnTo>
                  <a:lnTo>
                    <a:pt x="586" y="110"/>
                  </a:lnTo>
                  <a:lnTo>
                    <a:pt x="572" y="115"/>
                  </a:lnTo>
                  <a:lnTo>
                    <a:pt x="557" y="121"/>
                  </a:lnTo>
                  <a:lnTo>
                    <a:pt x="542" y="127"/>
                  </a:lnTo>
                  <a:lnTo>
                    <a:pt x="527" y="133"/>
                  </a:lnTo>
                  <a:lnTo>
                    <a:pt x="515" y="138"/>
                  </a:lnTo>
                  <a:lnTo>
                    <a:pt x="503" y="144"/>
                  </a:lnTo>
                  <a:lnTo>
                    <a:pt x="493" y="151"/>
                  </a:lnTo>
                  <a:lnTo>
                    <a:pt x="486" y="158"/>
                  </a:lnTo>
                  <a:lnTo>
                    <a:pt x="481" y="165"/>
                  </a:lnTo>
                  <a:lnTo>
                    <a:pt x="478" y="171"/>
                  </a:lnTo>
                  <a:lnTo>
                    <a:pt x="496" y="179"/>
                  </a:lnTo>
                  <a:lnTo>
                    <a:pt x="510" y="182"/>
                  </a:lnTo>
                  <a:lnTo>
                    <a:pt x="525" y="182"/>
                  </a:lnTo>
                  <a:lnTo>
                    <a:pt x="540" y="178"/>
                  </a:lnTo>
                  <a:lnTo>
                    <a:pt x="557" y="174"/>
                  </a:lnTo>
                  <a:lnTo>
                    <a:pt x="572" y="168"/>
                  </a:lnTo>
                  <a:lnTo>
                    <a:pt x="586" y="162"/>
                  </a:lnTo>
                  <a:lnTo>
                    <a:pt x="603" y="157"/>
                  </a:lnTo>
                  <a:lnTo>
                    <a:pt x="621" y="153"/>
                  </a:lnTo>
                  <a:lnTo>
                    <a:pt x="638" y="151"/>
                  </a:lnTo>
                  <a:lnTo>
                    <a:pt x="706" y="151"/>
                  </a:lnTo>
                  <a:lnTo>
                    <a:pt x="701" y="154"/>
                  </a:lnTo>
                  <a:lnTo>
                    <a:pt x="692" y="158"/>
                  </a:lnTo>
                  <a:lnTo>
                    <a:pt x="684" y="160"/>
                  </a:lnTo>
                  <a:lnTo>
                    <a:pt x="672" y="163"/>
                  </a:lnTo>
                  <a:lnTo>
                    <a:pt x="662" y="167"/>
                  </a:lnTo>
                  <a:lnTo>
                    <a:pt x="650" y="169"/>
                  </a:lnTo>
                  <a:lnTo>
                    <a:pt x="638" y="173"/>
                  </a:lnTo>
                  <a:lnTo>
                    <a:pt x="625" y="175"/>
                  </a:lnTo>
                  <a:lnTo>
                    <a:pt x="616" y="178"/>
                  </a:lnTo>
                  <a:lnTo>
                    <a:pt x="603" y="181"/>
                  </a:lnTo>
                  <a:lnTo>
                    <a:pt x="594" y="184"/>
                  </a:lnTo>
                  <a:lnTo>
                    <a:pt x="584" y="187"/>
                  </a:lnTo>
                  <a:lnTo>
                    <a:pt x="574" y="192"/>
                  </a:lnTo>
                  <a:lnTo>
                    <a:pt x="564" y="197"/>
                  </a:lnTo>
                  <a:lnTo>
                    <a:pt x="557" y="200"/>
                  </a:lnTo>
                  <a:lnTo>
                    <a:pt x="549" y="205"/>
                  </a:lnTo>
                  <a:lnTo>
                    <a:pt x="542" y="210"/>
                  </a:lnTo>
                  <a:lnTo>
                    <a:pt x="537" y="215"/>
                  </a:lnTo>
                  <a:lnTo>
                    <a:pt x="535" y="221"/>
                  </a:lnTo>
                  <a:lnTo>
                    <a:pt x="530" y="226"/>
                  </a:lnTo>
                  <a:lnTo>
                    <a:pt x="559" y="234"/>
                  </a:lnTo>
                  <a:lnTo>
                    <a:pt x="586" y="237"/>
                  </a:lnTo>
                  <a:lnTo>
                    <a:pt x="613" y="235"/>
                  </a:lnTo>
                  <a:lnTo>
                    <a:pt x="640" y="231"/>
                  </a:lnTo>
                  <a:lnTo>
                    <a:pt x="665" y="224"/>
                  </a:lnTo>
                  <a:lnTo>
                    <a:pt x="689" y="216"/>
                  </a:lnTo>
                  <a:lnTo>
                    <a:pt x="716" y="208"/>
                  </a:lnTo>
                  <a:lnTo>
                    <a:pt x="741" y="201"/>
                  </a:lnTo>
                  <a:lnTo>
                    <a:pt x="768" y="195"/>
                  </a:lnTo>
                  <a:lnTo>
                    <a:pt x="795" y="192"/>
                  </a:lnTo>
                  <a:lnTo>
                    <a:pt x="895" y="189"/>
                  </a:lnTo>
                  <a:lnTo>
                    <a:pt x="875" y="191"/>
                  </a:lnTo>
                  <a:lnTo>
                    <a:pt x="851" y="194"/>
                  </a:lnTo>
                  <a:lnTo>
                    <a:pt x="826" y="199"/>
                  </a:lnTo>
                  <a:lnTo>
                    <a:pt x="799" y="205"/>
                  </a:lnTo>
                  <a:lnTo>
                    <a:pt x="770" y="211"/>
                  </a:lnTo>
                  <a:lnTo>
                    <a:pt x="743" y="221"/>
                  </a:lnTo>
                  <a:lnTo>
                    <a:pt x="719" y="230"/>
                  </a:lnTo>
                  <a:lnTo>
                    <a:pt x="694" y="240"/>
                  </a:lnTo>
                  <a:lnTo>
                    <a:pt x="672" y="250"/>
                  </a:lnTo>
                  <a:lnTo>
                    <a:pt x="655" y="263"/>
                  </a:lnTo>
                  <a:lnTo>
                    <a:pt x="689" y="273"/>
                  </a:lnTo>
                  <a:lnTo>
                    <a:pt x="721" y="275"/>
                  </a:lnTo>
                  <a:lnTo>
                    <a:pt x="750" y="273"/>
                  </a:lnTo>
                  <a:lnTo>
                    <a:pt x="782" y="267"/>
                  </a:lnTo>
                  <a:lnTo>
                    <a:pt x="812" y="258"/>
                  </a:lnTo>
                  <a:lnTo>
                    <a:pt x="841" y="249"/>
                  </a:lnTo>
                  <a:lnTo>
                    <a:pt x="873" y="240"/>
                  </a:lnTo>
                  <a:lnTo>
                    <a:pt x="902" y="233"/>
                  </a:lnTo>
                  <a:lnTo>
                    <a:pt x="934" y="229"/>
                  </a:lnTo>
                  <a:lnTo>
                    <a:pt x="964" y="230"/>
                  </a:lnTo>
                  <a:lnTo>
                    <a:pt x="969" y="226"/>
                  </a:lnTo>
                  <a:lnTo>
                    <a:pt x="971" y="222"/>
                  </a:lnTo>
                  <a:lnTo>
                    <a:pt x="971" y="217"/>
                  </a:lnTo>
                  <a:lnTo>
                    <a:pt x="966" y="213"/>
                  </a:lnTo>
                  <a:lnTo>
                    <a:pt x="961" y="209"/>
                  </a:lnTo>
                  <a:lnTo>
                    <a:pt x="956" y="205"/>
                  </a:lnTo>
                  <a:lnTo>
                    <a:pt x="947" y="201"/>
                  </a:lnTo>
                  <a:lnTo>
                    <a:pt x="939" y="198"/>
                  </a:lnTo>
                  <a:lnTo>
                    <a:pt x="929" y="194"/>
                  </a:lnTo>
                  <a:lnTo>
                    <a:pt x="920" y="192"/>
                  </a:lnTo>
                  <a:lnTo>
                    <a:pt x="951" y="193"/>
                  </a:lnTo>
                  <a:lnTo>
                    <a:pt x="983" y="195"/>
                  </a:lnTo>
                  <a:lnTo>
                    <a:pt x="1015" y="199"/>
                  </a:lnTo>
                  <a:lnTo>
                    <a:pt x="1045" y="205"/>
                  </a:lnTo>
                  <a:lnTo>
                    <a:pt x="1072" y="211"/>
                  </a:lnTo>
                  <a:lnTo>
                    <a:pt x="1098" y="219"/>
                  </a:lnTo>
                  <a:lnTo>
                    <a:pt x="1123" y="230"/>
                  </a:lnTo>
                  <a:lnTo>
                    <a:pt x="1145" y="241"/>
                  </a:lnTo>
                  <a:lnTo>
                    <a:pt x="1162" y="254"/>
                  </a:lnTo>
                  <a:lnTo>
                    <a:pt x="1177" y="267"/>
                  </a:lnTo>
                  <a:lnTo>
                    <a:pt x="1187" y="281"/>
                  </a:lnTo>
                  <a:lnTo>
                    <a:pt x="1189" y="295"/>
                  </a:lnTo>
                  <a:lnTo>
                    <a:pt x="1187" y="307"/>
                  </a:lnTo>
                  <a:lnTo>
                    <a:pt x="1182" y="319"/>
                  </a:lnTo>
                  <a:lnTo>
                    <a:pt x="1172" y="331"/>
                  </a:lnTo>
                  <a:lnTo>
                    <a:pt x="1160" y="343"/>
                  </a:lnTo>
                  <a:lnTo>
                    <a:pt x="1145" y="353"/>
                  </a:lnTo>
                  <a:lnTo>
                    <a:pt x="1130" y="365"/>
                  </a:lnTo>
                  <a:lnTo>
                    <a:pt x="1118" y="375"/>
                  </a:lnTo>
                  <a:lnTo>
                    <a:pt x="1103" y="386"/>
                  </a:lnTo>
                  <a:lnTo>
                    <a:pt x="1059" y="402"/>
                  </a:lnTo>
                  <a:lnTo>
                    <a:pt x="1008" y="415"/>
                  </a:lnTo>
                  <a:lnTo>
                    <a:pt x="951" y="422"/>
                  </a:lnTo>
                  <a:lnTo>
                    <a:pt x="893" y="426"/>
                  </a:lnTo>
                  <a:lnTo>
                    <a:pt x="829" y="426"/>
                  </a:lnTo>
                  <a:lnTo>
                    <a:pt x="768" y="425"/>
                  </a:lnTo>
                  <a:lnTo>
                    <a:pt x="704" y="422"/>
                  </a:lnTo>
                  <a:lnTo>
                    <a:pt x="643" y="417"/>
                  </a:lnTo>
                  <a:lnTo>
                    <a:pt x="586" y="413"/>
                  </a:lnTo>
                  <a:lnTo>
                    <a:pt x="530" y="407"/>
                  </a:lnTo>
                  <a:lnTo>
                    <a:pt x="471" y="402"/>
                  </a:lnTo>
                  <a:lnTo>
                    <a:pt x="427" y="392"/>
                  </a:lnTo>
                  <a:lnTo>
                    <a:pt x="393" y="376"/>
                  </a:lnTo>
                  <a:lnTo>
                    <a:pt x="368" y="358"/>
                  </a:lnTo>
                  <a:lnTo>
                    <a:pt x="351" y="335"/>
                  </a:lnTo>
                  <a:lnTo>
                    <a:pt x="339" y="311"/>
                  </a:lnTo>
                  <a:lnTo>
                    <a:pt x="326" y="286"/>
                  </a:lnTo>
                  <a:lnTo>
                    <a:pt x="314" y="262"/>
                  </a:lnTo>
                  <a:lnTo>
                    <a:pt x="299" y="239"/>
                  </a:lnTo>
                  <a:lnTo>
                    <a:pt x="277" y="218"/>
                  </a:lnTo>
                  <a:lnTo>
                    <a:pt x="250" y="239"/>
                  </a:lnTo>
                  <a:lnTo>
                    <a:pt x="221" y="232"/>
                  </a:lnTo>
                  <a:lnTo>
                    <a:pt x="189" y="223"/>
                  </a:lnTo>
                  <a:lnTo>
                    <a:pt x="157" y="214"/>
                  </a:lnTo>
                  <a:lnTo>
                    <a:pt x="128" y="203"/>
                  </a:lnTo>
                  <a:lnTo>
                    <a:pt x="98" y="192"/>
                  </a:lnTo>
                  <a:lnTo>
                    <a:pt x="71" y="179"/>
                  </a:lnTo>
                  <a:lnTo>
                    <a:pt x="47" y="167"/>
                  </a:lnTo>
                  <a:lnTo>
                    <a:pt x="27" y="153"/>
                  </a:lnTo>
                  <a:lnTo>
                    <a:pt x="13" y="138"/>
                  </a:lnTo>
                  <a:lnTo>
                    <a:pt x="0" y="123"/>
                  </a:lnTo>
                  <a:lnTo>
                    <a:pt x="0" y="110"/>
                  </a:lnTo>
                  <a:lnTo>
                    <a:pt x="3" y="97"/>
                  </a:lnTo>
                  <a:lnTo>
                    <a:pt x="8" y="83"/>
                  </a:lnTo>
                  <a:lnTo>
                    <a:pt x="13" y="71"/>
                  </a:lnTo>
                  <a:lnTo>
                    <a:pt x="20" y="58"/>
                  </a:lnTo>
                  <a:lnTo>
                    <a:pt x="30" y="46"/>
                  </a:lnTo>
                  <a:lnTo>
                    <a:pt x="40" y="34"/>
                  </a:lnTo>
                  <a:lnTo>
                    <a:pt x="49" y="23"/>
                  </a:lnTo>
                  <a:lnTo>
                    <a:pt x="62" y="11"/>
                  </a:lnTo>
                  <a:lnTo>
                    <a:pt x="74" y="0"/>
                  </a:lnTo>
                  <a:lnTo>
                    <a:pt x="91" y="3"/>
                  </a:lnTo>
                  <a:lnTo>
                    <a:pt x="106" y="8"/>
                  </a:lnTo>
                  <a:lnTo>
                    <a:pt x="121" y="13"/>
                  </a:lnTo>
                  <a:lnTo>
                    <a:pt x="138" y="19"/>
                  </a:lnTo>
                  <a:lnTo>
                    <a:pt x="152" y="25"/>
                  </a:lnTo>
                  <a:lnTo>
                    <a:pt x="170" y="32"/>
                  </a:lnTo>
                  <a:lnTo>
                    <a:pt x="184" y="39"/>
                  </a:lnTo>
                  <a:lnTo>
                    <a:pt x="201" y="46"/>
                  </a:lnTo>
                  <a:lnTo>
                    <a:pt x="216" y="51"/>
                  </a:lnTo>
                  <a:lnTo>
                    <a:pt x="233" y="57"/>
                  </a:lnTo>
                  <a:lnTo>
                    <a:pt x="233" y="56"/>
                  </a:lnTo>
                  <a:close/>
                </a:path>
              </a:pathLst>
            </a:custGeom>
            <a:solidFill>
              <a:srgbClr val="B347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20542" name="Freeform 38">
              <a:extLst>
                <a:ext uri="{FF2B5EF4-FFF2-40B4-BE49-F238E27FC236}">
                  <a16:creationId xmlns:a16="http://schemas.microsoft.com/office/drawing/2014/main" id="{58F0D884-46A6-40DF-8B3B-C3A397E1BA90}"/>
                </a:ext>
              </a:extLst>
            </p:cNvPr>
            <p:cNvSpPr>
              <a:spLocks/>
            </p:cNvSpPr>
            <p:nvPr/>
          </p:nvSpPr>
          <p:spPr bwMode="auto">
            <a:xfrm>
              <a:off x="3412" y="3749"/>
              <a:ext cx="47" cy="15"/>
            </a:xfrm>
            <a:custGeom>
              <a:avLst/>
              <a:gdLst>
                <a:gd name="T0" fmla="*/ 44 w 47"/>
                <a:gd name="T1" fmla="*/ 0 h 15"/>
                <a:gd name="T2" fmla="*/ 47 w 47"/>
                <a:gd name="T3" fmla="*/ 6 h 15"/>
                <a:gd name="T4" fmla="*/ 42 w 47"/>
                <a:gd name="T5" fmla="*/ 10 h 15"/>
                <a:gd name="T6" fmla="*/ 37 w 47"/>
                <a:gd name="T7" fmla="*/ 13 h 15"/>
                <a:gd name="T8" fmla="*/ 30 w 47"/>
                <a:gd name="T9" fmla="*/ 15 h 15"/>
                <a:gd name="T10" fmla="*/ 22 w 47"/>
                <a:gd name="T11" fmla="*/ 15 h 15"/>
                <a:gd name="T12" fmla="*/ 15 w 47"/>
                <a:gd name="T13" fmla="*/ 15 h 15"/>
                <a:gd name="T14" fmla="*/ 10 w 47"/>
                <a:gd name="T15" fmla="*/ 13 h 15"/>
                <a:gd name="T16" fmla="*/ 3 w 47"/>
                <a:gd name="T17" fmla="*/ 9 h 15"/>
                <a:gd name="T18" fmla="*/ 0 w 47"/>
                <a:gd name="T19" fmla="*/ 6 h 15"/>
                <a:gd name="T20" fmla="*/ 0 w 47"/>
                <a:gd name="T21" fmla="*/ 0 h 15"/>
                <a:gd name="T22" fmla="*/ 44 w 47"/>
                <a:gd name="T23" fmla="*/ 0 h 15"/>
                <a:gd name="T24" fmla="*/ 44 w 47"/>
                <a:gd name="T25" fmla="*/ 0 h 15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47"/>
                <a:gd name="T40" fmla="*/ 0 h 15"/>
                <a:gd name="T41" fmla="*/ 47 w 47"/>
                <a:gd name="T42" fmla="*/ 15 h 15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47" h="15">
                  <a:moveTo>
                    <a:pt x="44" y="0"/>
                  </a:moveTo>
                  <a:lnTo>
                    <a:pt x="47" y="6"/>
                  </a:lnTo>
                  <a:lnTo>
                    <a:pt x="42" y="10"/>
                  </a:lnTo>
                  <a:lnTo>
                    <a:pt x="37" y="13"/>
                  </a:lnTo>
                  <a:lnTo>
                    <a:pt x="30" y="15"/>
                  </a:lnTo>
                  <a:lnTo>
                    <a:pt x="22" y="15"/>
                  </a:lnTo>
                  <a:lnTo>
                    <a:pt x="15" y="15"/>
                  </a:lnTo>
                  <a:lnTo>
                    <a:pt x="10" y="13"/>
                  </a:lnTo>
                  <a:lnTo>
                    <a:pt x="3" y="9"/>
                  </a:lnTo>
                  <a:lnTo>
                    <a:pt x="0" y="6"/>
                  </a:lnTo>
                  <a:lnTo>
                    <a:pt x="0" y="0"/>
                  </a:lnTo>
                  <a:lnTo>
                    <a:pt x="44" y="0"/>
                  </a:lnTo>
                  <a:close/>
                </a:path>
              </a:pathLst>
            </a:custGeom>
            <a:solidFill>
              <a:srgbClr val="FF00B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20543" name="Freeform 39">
              <a:extLst>
                <a:ext uri="{FF2B5EF4-FFF2-40B4-BE49-F238E27FC236}">
                  <a16:creationId xmlns:a16="http://schemas.microsoft.com/office/drawing/2014/main" id="{3DB31150-2049-4888-8CA6-13EA8E06E56C}"/>
                </a:ext>
              </a:extLst>
            </p:cNvPr>
            <p:cNvSpPr>
              <a:spLocks/>
            </p:cNvSpPr>
            <p:nvPr/>
          </p:nvSpPr>
          <p:spPr bwMode="auto">
            <a:xfrm>
              <a:off x="3491" y="3749"/>
              <a:ext cx="115" cy="54"/>
            </a:xfrm>
            <a:custGeom>
              <a:avLst/>
              <a:gdLst>
                <a:gd name="T0" fmla="*/ 112 w 115"/>
                <a:gd name="T1" fmla="*/ 0 h 54"/>
                <a:gd name="T2" fmla="*/ 115 w 115"/>
                <a:gd name="T3" fmla="*/ 6 h 54"/>
                <a:gd name="T4" fmla="*/ 115 w 115"/>
                <a:gd name="T5" fmla="*/ 11 h 54"/>
                <a:gd name="T6" fmla="*/ 112 w 115"/>
                <a:gd name="T7" fmla="*/ 17 h 54"/>
                <a:gd name="T8" fmla="*/ 107 w 115"/>
                <a:gd name="T9" fmla="*/ 23 h 54"/>
                <a:gd name="T10" fmla="*/ 100 w 115"/>
                <a:gd name="T11" fmla="*/ 29 h 54"/>
                <a:gd name="T12" fmla="*/ 93 w 115"/>
                <a:gd name="T13" fmla="*/ 34 h 54"/>
                <a:gd name="T14" fmla="*/ 85 w 115"/>
                <a:gd name="T15" fmla="*/ 39 h 54"/>
                <a:gd name="T16" fmla="*/ 76 w 115"/>
                <a:gd name="T17" fmla="*/ 45 h 54"/>
                <a:gd name="T18" fmla="*/ 68 w 115"/>
                <a:gd name="T19" fmla="*/ 49 h 54"/>
                <a:gd name="T20" fmla="*/ 61 w 115"/>
                <a:gd name="T21" fmla="*/ 54 h 54"/>
                <a:gd name="T22" fmla="*/ 49 w 115"/>
                <a:gd name="T23" fmla="*/ 51 h 54"/>
                <a:gd name="T24" fmla="*/ 36 w 115"/>
                <a:gd name="T25" fmla="*/ 48 h 54"/>
                <a:gd name="T26" fmla="*/ 24 w 115"/>
                <a:gd name="T27" fmla="*/ 45 h 54"/>
                <a:gd name="T28" fmla="*/ 14 w 115"/>
                <a:gd name="T29" fmla="*/ 40 h 54"/>
                <a:gd name="T30" fmla="*/ 7 w 115"/>
                <a:gd name="T31" fmla="*/ 35 h 54"/>
                <a:gd name="T32" fmla="*/ 2 w 115"/>
                <a:gd name="T33" fmla="*/ 30 h 54"/>
                <a:gd name="T34" fmla="*/ 0 w 115"/>
                <a:gd name="T35" fmla="*/ 24 h 54"/>
                <a:gd name="T36" fmla="*/ 0 w 115"/>
                <a:gd name="T37" fmla="*/ 17 h 54"/>
                <a:gd name="T38" fmla="*/ 5 w 115"/>
                <a:gd name="T39" fmla="*/ 11 h 54"/>
                <a:gd name="T40" fmla="*/ 9 w 115"/>
                <a:gd name="T41" fmla="*/ 3 h 54"/>
                <a:gd name="T42" fmla="*/ 19 w 115"/>
                <a:gd name="T43" fmla="*/ 2 h 54"/>
                <a:gd name="T44" fmla="*/ 29 w 115"/>
                <a:gd name="T45" fmla="*/ 1 h 54"/>
                <a:gd name="T46" fmla="*/ 39 w 115"/>
                <a:gd name="T47" fmla="*/ 0 h 54"/>
                <a:gd name="T48" fmla="*/ 49 w 115"/>
                <a:gd name="T49" fmla="*/ 0 h 54"/>
                <a:gd name="T50" fmla="*/ 61 w 115"/>
                <a:gd name="T51" fmla="*/ 0 h 54"/>
                <a:gd name="T52" fmla="*/ 71 w 115"/>
                <a:gd name="T53" fmla="*/ 0 h 54"/>
                <a:gd name="T54" fmla="*/ 83 w 115"/>
                <a:gd name="T55" fmla="*/ 0 h 54"/>
                <a:gd name="T56" fmla="*/ 93 w 115"/>
                <a:gd name="T57" fmla="*/ 0 h 54"/>
                <a:gd name="T58" fmla="*/ 103 w 115"/>
                <a:gd name="T59" fmla="*/ 0 h 54"/>
                <a:gd name="T60" fmla="*/ 112 w 115"/>
                <a:gd name="T61" fmla="*/ 0 h 54"/>
                <a:gd name="T62" fmla="*/ 112 w 115"/>
                <a:gd name="T63" fmla="*/ 0 h 54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115"/>
                <a:gd name="T97" fmla="*/ 0 h 54"/>
                <a:gd name="T98" fmla="*/ 115 w 115"/>
                <a:gd name="T99" fmla="*/ 54 h 54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115" h="54">
                  <a:moveTo>
                    <a:pt x="112" y="0"/>
                  </a:moveTo>
                  <a:lnTo>
                    <a:pt x="115" y="6"/>
                  </a:lnTo>
                  <a:lnTo>
                    <a:pt x="115" y="11"/>
                  </a:lnTo>
                  <a:lnTo>
                    <a:pt x="112" y="17"/>
                  </a:lnTo>
                  <a:lnTo>
                    <a:pt x="107" y="23"/>
                  </a:lnTo>
                  <a:lnTo>
                    <a:pt x="100" y="29"/>
                  </a:lnTo>
                  <a:lnTo>
                    <a:pt x="93" y="34"/>
                  </a:lnTo>
                  <a:lnTo>
                    <a:pt x="85" y="39"/>
                  </a:lnTo>
                  <a:lnTo>
                    <a:pt x="76" y="45"/>
                  </a:lnTo>
                  <a:lnTo>
                    <a:pt x="68" y="49"/>
                  </a:lnTo>
                  <a:lnTo>
                    <a:pt x="61" y="54"/>
                  </a:lnTo>
                  <a:lnTo>
                    <a:pt x="49" y="51"/>
                  </a:lnTo>
                  <a:lnTo>
                    <a:pt x="36" y="48"/>
                  </a:lnTo>
                  <a:lnTo>
                    <a:pt x="24" y="45"/>
                  </a:lnTo>
                  <a:lnTo>
                    <a:pt x="14" y="40"/>
                  </a:lnTo>
                  <a:lnTo>
                    <a:pt x="7" y="35"/>
                  </a:lnTo>
                  <a:lnTo>
                    <a:pt x="2" y="30"/>
                  </a:lnTo>
                  <a:lnTo>
                    <a:pt x="0" y="24"/>
                  </a:lnTo>
                  <a:lnTo>
                    <a:pt x="0" y="17"/>
                  </a:lnTo>
                  <a:lnTo>
                    <a:pt x="5" y="11"/>
                  </a:lnTo>
                  <a:lnTo>
                    <a:pt x="9" y="3"/>
                  </a:lnTo>
                  <a:lnTo>
                    <a:pt x="19" y="2"/>
                  </a:lnTo>
                  <a:lnTo>
                    <a:pt x="29" y="1"/>
                  </a:lnTo>
                  <a:lnTo>
                    <a:pt x="39" y="0"/>
                  </a:lnTo>
                  <a:lnTo>
                    <a:pt x="49" y="0"/>
                  </a:lnTo>
                  <a:lnTo>
                    <a:pt x="61" y="0"/>
                  </a:lnTo>
                  <a:lnTo>
                    <a:pt x="71" y="0"/>
                  </a:lnTo>
                  <a:lnTo>
                    <a:pt x="83" y="0"/>
                  </a:lnTo>
                  <a:lnTo>
                    <a:pt x="93" y="0"/>
                  </a:lnTo>
                  <a:lnTo>
                    <a:pt x="103" y="0"/>
                  </a:lnTo>
                  <a:lnTo>
                    <a:pt x="112" y="0"/>
                  </a:lnTo>
                  <a:close/>
                </a:path>
              </a:pathLst>
            </a:custGeom>
            <a:solidFill>
              <a:srgbClr val="B3D9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20544" name="Freeform 40">
              <a:extLst>
                <a:ext uri="{FF2B5EF4-FFF2-40B4-BE49-F238E27FC236}">
                  <a16:creationId xmlns:a16="http://schemas.microsoft.com/office/drawing/2014/main" id="{C6F96E57-7763-423E-BBD1-2C1254C381AC}"/>
                </a:ext>
              </a:extLst>
            </p:cNvPr>
            <p:cNvSpPr>
              <a:spLocks/>
            </p:cNvSpPr>
            <p:nvPr/>
          </p:nvSpPr>
          <p:spPr bwMode="auto">
            <a:xfrm>
              <a:off x="3613" y="3749"/>
              <a:ext cx="152" cy="81"/>
            </a:xfrm>
            <a:custGeom>
              <a:avLst/>
              <a:gdLst>
                <a:gd name="T0" fmla="*/ 152 w 152"/>
                <a:gd name="T1" fmla="*/ 3 h 81"/>
                <a:gd name="T2" fmla="*/ 142 w 152"/>
                <a:gd name="T3" fmla="*/ 13 h 81"/>
                <a:gd name="T4" fmla="*/ 133 w 152"/>
                <a:gd name="T5" fmla="*/ 23 h 81"/>
                <a:gd name="T6" fmla="*/ 128 w 152"/>
                <a:gd name="T7" fmla="*/ 34 h 81"/>
                <a:gd name="T8" fmla="*/ 120 w 152"/>
                <a:gd name="T9" fmla="*/ 47 h 81"/>
                <a:gd name="T10" fmla="*/ 113 w 152"/>
                <a:gd name="T11" fmla="*/ 58 h 81"/>
                <a:gd name="T12" fmla="*/ 106 w 152"/>
                <a:gd name="T13" fmla="*/ 69 h 81"/>
                <a:gd name="T14" fmla="*/ 93 w 152"/>
                <a:gd name="T15" fmla="*/ 77 h 81"/>
                <a:gd name="T16" fmla="*/ 79 w 152"/>
                <a:gd name="T17" fmla="*/ 81 h 81"/>
                <a:gd name="T18" fmla="*/ 57 w 152"/>
                <a:gd name="T19" fmla="*/ 81 h 81"/>
                <a:gd name="T20" fmla="*/ 27 w 152"/>
                <a:gd name="T21" fmla="*/ 78 h 81"/>
                <a:gd name="T22" fmla="*/ 10 w 152"/>
                <a:gd name="T23" fmla="*/ 71 h 81"/>
                <a:gd name="T24" fmla="*/ 0 w 152"/>
                <a:gd name="T25" fmla="*/ 63 h 81"/>
                <a:gd name="T26" fmla="*/ 0 w 152"/>
                <a:gd name="T27" fmla="*/ 56 h 81"/>
                <a:gd name="T28" fmla="*/ 5 w 152"/>
                <a:gd name="T29" fmla="*/ 48 h 81"/>
                <a:gd name="T30" fmla="*/ 17 w 152"/>
                <a:gd name="T31" fmla="*/ 40 h 81"/>
                <a:gd name="T32" fmla="*/ 30 w 152"/>
                <a:gd name="T33" fmla="*/ 32 h 81"/>
                <a:gd name="T34" fmla="*/ 42 w 152"/>
                <a:gd name="T35" fmla="*/ 25 h 81"/>
                <a:gd name="T36" fmla="*/ 54 w 152"/>
                <a:gd name="T37" fmla="*/ 17 h 81"/>
                <a:gd name="T38" fmla="*/ 61 w 152"/>
                <a:gd name="T39" fmla="*/ 9 h 81"/>
                <a:gd name="T40" fmla="*/ 64 w 152"/>
                <a:gd name="T41" fmla="*/ 0 h 81"/>
                <a:gd name="T42" fmla="*/ 152 w 152"/>
                <a:gd name="T43" fmla="*/ 3 h 81"/>
                <a:gd name="T44" fmla="*/ 152 w 152"/>
                <a:gd name="T45" fmla="*/ 3 h 81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152"/>
                <a:gd name="T70" fmla="*/ 0 h 81"/>
                <a:gd name="T71" fmla="*/ 152 w 152"/>
                <a:gd name="T72" fmla="*/ 81 h 81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152" h="81">
                  <a:moveTo>
                    <a:pt x="152" y="3"/>
                  </a:moveTo>
                  <a:lnTo>
                    <a:pt x="142" y="13"/>
                  </a:lnTo>
                  <a:lnTo>
                    <a:pt x="133" y="23"/>
                  </a:lnTo>
                  <a:lnTo>
                    <a:pt x="128" y="34"/>
                  </a:lnTo>
                  <a:lnTo>
                    <a:pt x="120" y="47"/>
                  </a:lnTo>
                  <a:lnTo>
                    <a:pt x="113" y="58"/>
                  </a:lnTo>
                  <a:lnTo>
                    <a:pt x="106" y="69"/>
                  </a:lnTo>
                  <a:lnTo>
                    <a:pt x="93" y="77"/>
                  </a:lnTo>
                  <a:lnTo>
                    <a:pt x="79" y="81"/>
                  </a:lnTo>
                  <a:lnTo>
                    <a:pt x="57" y="81"/>
                  </a:lnTo>
                  <a:lnTo>
                    <a:pt x="27" y="78"/>
                  </a:lnTo>
                  <a:lnTo>
                    <a:pt x="10" y="71"/>
                  </a:lnTo>
                  <a:lnTo>
                    <a:pt x="0" y="63"/>
                  </a:lnTo>
                  <a:lnTo>
                    <a:pt x="0" y="56"/>
                  </a:lnTo>
                  <a:lnTo>
                    <a:pt x="5" y="48"/>
                  </a:lnTo>
                  <a:lnTo>
                    <a:pt x="17" y="40"/>
                  </a:lnTo>
                  <a:lnTo>
                    <a:pt x="30" y="32"/>
                  </a:lnTo>
                  <a:lnTo>
                    <a:pt x="42" y="25"/>
                  </a:lnTo>
                  <a:lnTo>
                    <a:pt x="54" y="17"/>
                  </a:lnTo>
                  <a:lnTo>
                    <a:pt x="61" y="9"/>
                  </a:lnTo>
                  <a:lnTo>
                    <a:pt x="64" y="0"/>
                  </a:lnTo>
                  <a:lnTo>
                    <a:pt x="152" y="3"/>
                  </a:lnTo>
                  <a:close/>
                </a:path>
              </a:pathLst>
            </a:custGeom>
            <a:solidFill>
              <a:srgbClr val="FF00B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20545" name="Freeform 41">
              <a:extLst>
                <a:ext uri="{FF2B5EF4-FFF2-40B4-BE49-F238E27FC236}">
                  <a16:creationId xmlns:a16="http://schemas.microsoft.com/office/drawing/2014/main" id="{C596BE5E-0F57-47A5-9279-A046A0630A03}"/>
                </a:ext>
              </a:extLst>
            </p:cNvPr>
            <p:cNvSpPr>
              <a:spLocks/>
            </p:cNvSpPr>
            <p:nvPr/>
          </p:nvSpPr>
          <p:spPr bwMode="auto">
            <a:xfrm>
              <a:off x="3748" y="3746"/>
              <a:ext cx="176" cy="100"/>
            </a:xfrm>
            <a:custGeom>
              <a:avLst/>
              <a:gdLst>
                <a:gd name="T0" fmla="*/ 176 w 176"/>
                <a:gd name="T1" fmla="*/ 6 h 100"/>
                <a:gd name="T2" fmla="*/ 159 w 176"/>
                <a:gd name="T3" fmla="*/ 18 h 100"/>
                <a:gd name="T4" fmla="*/ 147 w 176"/>
                <a:gd name="T5" fmla="*/ 32 h 100"/>
                <a:gd name="T6" fmla="*/ 137 w 176"/>
                <a:gd name="T7" fmla="*/ 46 h 100"/>
                <a:gd name="T8" fmla="*/ 130 w 176"/>
                <a:gd name="T9" fmla="*/ 61 h 100"/>
                <a:gd name="T10" fmla="*/ 120 w 176"/>
                <a:gd name="T11" fmla="*/ 75 h 100"/>
                <a:gd name="T12" fmla="*/ 108 w 176"/>
                <a:gd name="T13" fmla="*/ 86 h 100"/>
                <a:gd name="T14" fmla="*/ 91 w 176"/>
                <a:gd name="T15" fmla="*/ 96 h 100"/>
                <a:gd name="T16" fmla="*/ 69 w 176"/>
                <a:gd name="T17" fmla="*/ 100 h 100"/>
                <a:gd name="T18" fmla="*/ 39 w 176"/>
                <a:gd name="T19" fmla="*/ 99 h 100"/>
                <a:gd name="T20" fmla="*/ 0 w 176"/>
                <a:gd name="T21" fmla="*/ 92 h 100"/>
                <a:gd name="T22" fmla="*/ 12 w 176"/>
                <a:gd name="T23" fmla="*/ 81 h 100"/>
                <a:gd name="T24" fmla="*/ 22 w 176"/>
                <a:gd name="T25" fmla="*/ 67 h 100"/>
                <a:gd name="T26" fmla="*/ 32 w 176"/>
                <a:gd name="T27" fmla="*/ 53 h 100"/>
                <a:gd name="T28" fmla="*/ 42 w 176"/>
                <a:gd name="T29" fmla="*/ 38 h 100"/>
                <a:gd name="T30" fmla="*/ 51 w 176"/>
                <a:gd name="T31" fmla="*/ 25 h 100"/>
                <a:gd name="T32" fmla="*/ 66 w 176"/>
                <a:gd name="T33" fmla="*/ 13 h 100"/>
                <a:gd name="T34" fmla="*/ 86 w 176"/>
                <a:gd name="T35" fmla="*/ 4 h 100"/>
                <a:gd name="T36" fmla="*/ 108 w 176"/>
                <a:gd name="T37" fmla="*/ 0 h 100"/>
                <a:gd name="T38" fmla="*/ 140 w 176"/>
                <a:gd name="T39" fmla="*/ 1 h 100"/>
                <a:gd name="T40" fmla="*/ 176 w 176"/>
                <a:gd name="T41" fmla="*/ 6 h 100"/>
                <a:gd name="T42" fmla="*/ 176 w 176"/>
                <a:gd name="T43" fmla="*/ 6 h 100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176"/>
                <a:gd name="T67" fmla="*/ 0 h 100"/>
                <a:gd name="T68" fmla="*/ 176 w 176"/>
                <a:gd name="T69" fmla="*/ 100 h 100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176" h="100">
                  <a:moveTo>
                    <a:pt x="176" y="6"/>
                  </a:moveTo>
                  <a:lnTo>
                    <a:pt x="159" y="18"/>
                  </a:lnTo>
                  <a:lnTo>
                    <a:pt x="147" y="32"/>
                  </a:lnTo>
                  <a:lnTo>
                    <a:pt x="137" y="46"/>
                  </a:lnTo>
                  <a:lnTo>
                    <a:pt x="130" y="61"/>
                  </a:lnTo>
                  <a:lnTo>
                    <a:pt x="120" y="75"/>
                  </a:lnTo>
                  <a:lnTo>
                    <a:pt x="108" y="86"/>
                  </a:lnTo>
                  <a:lnTo>
                    <a:pt x="91" y="96"/>
                  </a:lnTo>
                  <a:lnTo>
                    <a:pt x="69" y="100"/>
                  </a:lnTo>
                  <a:lnTo>
                    <a:pt x="39" y="99"/>
                  </a:lnTo>
                  <a:lnTo>
                    <a:pt x="0" y="92"/>
                  </a:lnTo>
                  <a:lnTo>
                    <a:pt x="12" y="81"/>
                  </a:lnTo>
                  <a:lnTo>
                    <a:pt x="22" y="67"/>
                  </a:lnTo>
                  <a:lnTo>
                    <a:pt x="32" y="53"/>
                  </a:lnTo>
                  <a:lnTo>
                    <a:pt x="42" y="38"/>
                  </a:lnTo>
                  <a:lnTo>
                    <a:pt x="51" y="25"/>
                  </a:lnTo>
                  <a:lnTo>
                    <a:pt x="66" y="13"/>
                  </a:lnTo>
                  <a:lnTo>
                    <a:pt x="86" y="4"/>
                  </a:lnTo>
                  <a:lnTo>
                    <a:pt x="108" y="0"/>
                  </a:lnTo>
                  <a:lnTo>
                    <a:pt x="140" y="1"/>
                  </a:lnTo>
                  <a:lnTo>
                    <a:pt x="176" y="6"/>
                  </a:lnTo>
                  <a:close/>
                </a:path>
              </a:pathLst>
            </a:custGeom>
            <a:solidFill>
              <a:srgbClr val="B3D9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20546" name="Freeform 42">
              <a:extLst>
                <a:ext uri="{FF2B5EF4-FFF2-40B4-BE49-F238E27FC236}">
                  <a16:creationId xmlns:a16="http://schemas.microsoft.com/office/drawing/2014/main" id="{3D7946D2-DC75-42D9-9D93-10C4A6537947}"/>
                </a:ext>
              </a:extLst>
            </p:cNvPr>
            <p:cNvSpPr>
              <a:spLocks/>
            </p:cNvSpPr>
            <p:nvPr/>
          </p:nvSpPr>
          <p:spPr bwMode="auto">
            <a:xfrm>
              <a:off x="3905" y="3744"/>
              <a:ext cx="152" cy="100"/>
            </a:xfrm>
            <a:custGeom>
              <a:avLst/>
              <a:gdLst>
                <a:gd name="T0" fmla="*/ 149 w 152"/>
                <a:gd name="T1" fmla="*/ 8 h 100"/>
                <a:gd name="T2" fmla="*/ 137 w 152"/>
                <a:gd name="T3" fmla="*/ 19 h 100"/>
                <a:gd name="T4" fmla="*/ 127 w 152"/>
                <a:gd name="T5" fmla="*/ 30 h 100"/>
                <a:gd name="T6" fmla="*/ 120 w 152"/>
                <a:gd name="T7" fmla="*/ 43 h 100"/>
                <a:gd name="T8" fmla="*/ 113 w 152"/>
                <a:gd name="T9" fmla="*/ 55 h 100"/>
                <a:gd name="T10" fmla="*/ 103 w 152"/>
                <a:gd name="T11" fmla="*/ 67 h 100"/>
                <a:gd name="T12" fmla="*/ 93 w 152"/>
                <a:gd name="T13" fmla="*/ 78 h 100"/>
                <a:gd name="T14" fmla="*/ 81 w 152"/>
                <a:gd name="T15" fmla="*/ 88 h 100"/>
                <a:gd name="T16" fmla="*/ 61 w 152"/>
                <a:gd name="T17" fmla="*/ 95 h 100"/>
                <a:gd name="T18" fmla="*/ 34 w 152"/>
                <a:gd name="T19" fmla="*/ 99 h 100"/>
                <a:gd name="T20" fmla="*/ 0 w 152"/>
                <a:gd name="T21" fmla="*/ 100 h 100"/>
                <a:gd name="T22" fmla="*/ 10 w 152"/>
                <a:gd name="T23" fmla="*/ 87 h 100"/>
                <a:gd name="T24" fmla="*/ 17 w 152"/>
                <a:gd name="T25" fmla="*/ 74 h 100"/>
                <a:gd name="T26" fmla="*/ 24 w 152"/>
                <a:gd name="T27" fmla="*/ 58 h 100"/>
                <a:gd name="T28" fmla="*/ 32 w 152"/>
                <a:gd name="T29" fmla="*/ 42 h 100"/>
                <a:gd name="T30" fmla="*/ 42 w 152"/>
                <a:gd name="T31" fmla="*/ 27 h 100"/>
                <a:gd name="T32" fmla="*/ 54 w 152"/>
                <a:gd name="T33" fmla="*/ 14 h 100"/>
                <a:gd name="T34" fmla="*/ 71 w 152"/>
                <a:gd name="T35" fmla="*/ 5 h 100"/>
                <a:gd name="T36" fmla="*/ 93 w 152"/>
                <a:gd name="T37" fmla="*/ 0 h 100"/>
                <a:gd name="T38" fmla="*/ 117 w 152"/>
                <a:gd name="T39" fmla="*/ 0 h 100"/>
                <a:gd name="T40" fmla="*/ 152 w 152"/>
                <a:gd name="T41" fmla="*/ 8 h 100"/>
                <a:gd name="T42" fmla="*/ 152 w 152"/>
                <a:gd name="T43" fmla="*/ 8 h 100"/>
                <a:gd name="T44" fmla="*/ 149 w 152"/>
                <a:gd name="T45" fmla="*/ 8 h 100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152"/>
                <a:gd name="T70" fmla="*/ 0 h 100"/>
                <a:gd name="T71" fmla="*/ 152 w 152"/>
                <a:gd name="T72" fmla="*/ 100 h 100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152" h="100">
                  <a:moveTo>
                    <a:pt x="149" y="8"/>
                  </a:moveTo>
                  <a:lnTo>
                    <a:pt x="137" y="19"/>
                  </a:lnTo>
                  <a:lnTo>
                    <a:pt x="127" y="30"/>
                  </a:lnTo>
                  <a:lnTo>
                    <a:pt x="120" y="43"/>
                  </a:lnTo>
                  <a:lnTo>
                    <a:pt x="113" y="55"/>
                  </a:lnTo>
                  <a:lnTo>
                    <a:pt x="103" y="67"/>
                  </a:lnTo>
                  <a:lnTo>
                    <a:pt x="93" y="78"/>
                  </a:lnTo>
                  <a:lnTo>
                    <a:pt x="81" y="88"/>
                  </a:lnTo>
                  <a:lnTo>
                    <a:pt x="61" y="95"/>
                  </a:lnTo>
                  <a:lnTo>
                    <a:pt x="34" y="99"/>
                  </a:lnTo>
                  <a:lnTo>
                    <a:pt x="0" y="100"/>
                  </a:lnTo>
                  <a:lnTo>
                    <a:pt x="10" y="87"/>
                  </a:lnTo>
                  <a:lnTo>
                    <a:pt x="17" y="74"/>
                  </a:lnTo>
                  <a:lnTo>
                    <a:pt x="24" y="58"/>
                  </a:lnTo>
                  <a:lnTo>
                    <a:pt x="32" y="42"/>
                  </a:lnTo>
                  <a:lnTo>
                    <a:pt x="42" y="27"/>
                  </a:lnTo>
                  <a:lnTo>
                    <a:pt x="54" y="14"/>
                  </a:lnTo>
                  <a:lnTo>
                    <a:pt x="71" y="5"/>
                  </a:lnTo>
                  <a:lnTo>
                    <a:pt x="93" y="0"/>
                  </a:lnTo>
                  <a:lnTo>
                    <a:pt x="117" y="0"/>
                  </a:lnTo>
                  <a:lnTo>
                    <a:pt x="152" y="8"/>
                  </a:lnTo>
                  <a:lnTo>
                    <a:pt x="149" y="8"/>
                  </a:lnTo>
                  <a:close/>
                </a:path>
              </a:pathLst>
            </a:custGeom>
            <a:solidFill>
              <a:srgbClr val="FF00B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20547" name="Freeform 43">
              <a:extLst>
                <a:ext uri="{FF2B5EF4-FFF2-40B4-BE49-F238E27FC236}">
                  <a16:creationId xmlns:a16="http://schemas.microsoft.com/office/drawing/2014/main" id="{7B3F27DA-1518-4206-9E96-D423F5CE8E61}"/>
                </a:ext>
              </a:extLst>
            </p:cNvPr>
            <p:cNvSpPr>
              <a:spLocks/>
            </p:cNvSpPr>
            <p:nvPr/>
          </p:nvSpPr>
          <p:spPr bwMode="auto">
            <a:xfrm>
              <a:off x="3772" y="3863"/>
              <a:ext cx="214" cy="51"/>
            </a:xfrm>
            <a:custGeom>
              <a:avLst/>
              <a:gdLst>
                <a:gd name="T0" fmla="*/ 214 w 214"/>
                <a:gd name="T1" fmla="*/ 21 h 51"/>
                <a:gd name="T2" fmla="*/ 199 w 214"/>
                <a:gd name="T3" fmla="*/ 19 h 51"/>
                <a:gd name="T4" fmla="*/ 179 w 214"/>
                <a:gd name="T5" fmla="*/ 16 h 51"/>
                <a:gd name="T6" fmla="*/ 160 w 214"/>
                <a:gd name="T7" fmla="*/ 17 h 51"/>
                <a:gd name="T8" fmla="*/ 135 w 214"/>
                <a:gd name="T9" fmla="*/ 19 h 51"/>
                <a:gd name="T10" fmla="*/ 111 w 214"/>
                <a:gd name="T11" fmla="*/ 22 h 51"/>
                <a:gd name="T12" fmla="*/ 86 w 214"/>
                <a:gd name="T13" fmla="*/ 27 h 51"/>
                <a:gd name="T14" fmla="*/ 62 w 214"/>
                <a:gd name="T15" fmla="*/ 32 h 51"/>
                <a:gd name="T16" fmla="*/ 40 w 214"/>
                <a:gd name="T17" fmla="*/ 38 h 51"/>
                <a:gd name="T18" fmla="*/ 18 w 214"/>
                <a:gd name="T19" fmla="*/ 45 h 51"/>
                <a:gd name="T20" fmla="*/ 0 w 214"/>
                <a:gd name="T21" fmla="*/ 51 h 51"/>
                <a:gd name="T22" fmla="*/ 5 w 214"/>
                <a:gd name="T23" fmla="*/ 44 h 51"/>
                <a:gd name="T24" fmla="*/ 13 w 214"/>
                <a:gd name="T25" fmla="*/ 37 h 51"/>
                <a:gd name="T26" fmla="*/ 23 w 214"/>
                <a:gd name="T27" fmla="*/ 31 h 51"/>
                <a:gd name="T28" fmla="*/ 35 w 214"/>
                <a:gd name="T29" fmla="*/ 27 h 51"/>
                <a:gd name="T30" fmla="*/ 50 w 214"/>
                <a:gd name="T31" fmla="*/ 22 h 51"/>
                <a:gd name="T32" fmla="*/ 67 w 214"/>
                <a:gd name="T33" fmla="*/ 17 h 51"/>
                <a:gd name="T34" fmla="*/ 81 w 214"/>
                <a:gd name="T35" fmla="*/ 14 h 51"/>
                <a:gd name="T36" fmla="*/ 96 w 214"/>
                <a:gd name="T37" fmla="*/ 9 h 51"/>
                <a:gd name="T38" fmla="*/ 113 w 214"/>
                <a:gd name="T39" fmla="*/ 6 h 51"/>
                <a:gd name="T40" fmla="*/ 125 w 214"/>
                <a:gd name="T41" fmla="*/ 1 h 51"/>
                <a:gd name="T42" fmla="*/ 135 w 214"/>
                <a:gd name="T43" fmla="*/ 0 h 51"/>
                <a:gd name="T44" fmla="*/ 145 w 214"/>
                <a:gd name="T45" fmla="*/ 0 h 51"/>
                <a:gd name="T46" fmla="*/ 155 w 214"/>
                <a:gd name="T47" fmla="*/ 0 h 51"/>
                <a:gd name="T48" fmla="*/ 167 w 214"/>
                <a:gd name="T49" fmla="*/ 1 h 51"/>
                <a:gd name="T50" fmla="*/ 177 w 214"/>
                <a:gd name="T51" fmla="*/ 4 h 51"/>
                <a:gd name="T52" fmla="*/ 187 w 214"/>
                <a:gd name="T53" fmla="*/ 6 h 51"/>
                <a:gd name="T54" fmla="*/ 197 w 214"/>
                <a:gd name="T55" fmla="*/ 9 h 51"/>
                <a:gd name="T56" fmla="*/ 206 w 214"/>
                <a:gd name="T57" fmla="*/ 13 h 51"/>
                <a:gd name="T58" fmla="*/ 211 w 214"/>
                <a:gd name="T59" fmla="*/ 17 h 51"/>
                <a:gd name="T60" fmla="*/ 214 w 214"/>
                <a:gd name="T61" fmla="*/ 22 h 51"/>
                <a:gd name="T62" fmla="*/ 214 w 214"/>
                <a:gd name="T63" fmla="*/ 22 h 51"/>
                <a:gd name="T64" fmla="*/ 214 w 214"/>
                <a:gd name="T65" fmla="*/ 21 h 51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214"/>
                <a:gd name="T100" fmla="*/ 0 h 51"/>
                <a:gd name="T101" fmla="*/ 214 w 214"/>
                <a:gd name="T102" fmla="*/ 51 h 51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214" h="51">
                  <a:moveTo>
                    <a:pt x="214" y="21"/>
                  </a:moveTo>
                  <a:lnTo>
                    <a:pt x="199" y="19"/>
                  </a:lnTo>
                  <a:lnTo>
                    <a:pt x="179" y="16"/>
                  </a:lnTo>
                  <a:lnTo>
                    <a:pt x="160" y="17"/>
                  </a:lnTo>
                  <a:lnTo>
                    <a:pt x="135" y="19"/>
                  </a:lnTo>
                  <a:lnTo>
                    <a:pt x="111" y="22"/>
                  </a:lnTo>
                  <a:lnTo>
                    <a:pt x="86" y="27"/>
                  </a:lnTo>
                  <a:lnTo>
                    <a:pt x="62" y="32"/>
                  </a:lnTo>
                  <a:lnTo>
                    <a:pt x="40" y="38"/>
                  </a:lnTo>
                  <a:lnTo>
                    <a:pt x="18" y="45"/>
                  </a:lnTo>
                  <a:lnTo>
                    <a:pt x="0" y="51"/>
                  </a:lnTo>
                  <a:lnTo>
                    <a:pt x="5" y="44"/>
                  </a:lnTo>
                  <a:lnTo>
                    <a:pt x="13" y="37"/>
                  </a:lnTo>
                  <a:lnTo>
                    <a:pt x="23" y="31"/>
                  </a:lnTo>
                  <a:lnTo>
                    <a:pt x="35" y="27"/>
                  </a:lnTo>
                  <a:lnTo>
                    <a:pt x="50" y="22"/>
                  </a:lnTo>
                  <a:lnTo>
                    <a:pt x="67" y="17"/>
                  </a:lnTo>
                  <a:lnTo>
                    <a:pt x="81" y="14"/>
                  </a:lnTo>
                  <a:lnTo>
                    <a:pt x="96" y="9"/>
                  </a:lnTo>
                  <a:lnTo>
                    <a:pt x="113" y="6"/>
                  </a:lnTo>
                  <a:lnTo>
                    <a:pt x="125" y="1"/>
                  </a:lnTo>
                  <a:lnTo>
                    <a:pt x="135" y="0"/>
                  </a:lnTo>
                  <a:lnTo>
                    <a:pt x="145" y="0"/>
                  </a:lnTo>
                  <a:lnTo>
                    <a:pt x="155" y="0"/>
                  </a:lnTo>
                  <a:lnTo>
                    <a:pt x="167" y="1"/>
                  </a:lnTo>
                  <a:lnTo>
                    <a:pt x="177" y="4"/>
                  </a:lnTo>
                  <a:lnTo>
                    <a:pt x="187" y="6"/>
                  </a:lnTo>
                  <a:lnTo>
                    <a:pt x="197" y="9"/>
                  </a:lnTo>
                  <a:lnTo>
                    <a:pt x="206" y="13"/>
                  </a:lnTo>
                  <a:lnTo>
                    <a:pt x="211" y="17"/>
                  </a:lnTo>
                  <a:lnTo>
                    <a:pt x="214" y="22"/>
                  </a:lnTo>
                  <a:lnTo>
                    <a:pt x="214" y="21"/>
                  </a:lnTo>
                  <a:close/>
                </a:path>
              </a:pathLst>
            </a:custGeom>
            <a:solidFill>
              <a:srgbClr val="D1843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20548" name="Freeform 44">
              <a:extLst>
                <a:ext uri="{FF2B5EF4-FFF2-40B4-BE49-F238E27FC236}">
                  <a16:creationId xmlns:a16="http://schemas.microsoft.com/office/drawing/2014/main" id="{A0A5E827-CE2C-46BE-A170-EEAA7A999E4E}"/>
                </a:ext>
              </a:extLst>
            </p:cNvPr>
            <p:cNvSpPr>
              <a:spLocks/>
            </p:cNvSpPr>
            <p:nvPr/>
          </p:nvSpPr>
          <p:spPr bwMode="auto">
            <a:xfrm>
              <a:off x="3206" y="3888"/>
              <a:ext cx="218" cy="144"/>
            </a:xfrm>
            <a:custGeom>
              <a:avLst/>
              <a:gdLst>
                <a:gd name="T0" fmla="*/ 169 w 218"/>
                <a:gd name="T1" fmla="*/ 143 h 144"/>
                <a:gd name="T2" fmla="*/ 145 w 218"/>
                <a:gd name="T3" fmla="*/ 132 h 144"/>
                <a:gd name="T4" fmla="*/ 118 w 218"/>
                <a:gd name="T5" fmla="*/ 119 h 144"/>
                <a:gd name="T6" fmla="*/ 91 w 218"/>
                <a:gd name="T7" fmla="*/ 108 h 144"/>
                <a:gd name="T8" fmla="*/ 64 w 218"/>
                <a:gd name="T9" fmla="*/ 94 h 144"/>
                <a:gd name="T10" fmla="*/ 40 w 218"/>
                <a:gd name="T11" fmla="*/ 82 h 144"/>
                <a:gd name="T12" fmla="*/ 20 w 218"/>
                <a:gd name="T13" fmla="*/ 68 h 144"/>
                <a:gd name="T14" fmla="*/ 5 w 218"/>
                <a:gd name="T15" fmla="*/ 52 h 144"/>
                <a:gd name="T16" fmla="*/ 0 w 218"/>
                <a:gd name="T17" fmla="*/ 36 h 144"/>
                <a:gd name="T18" fmla="*/ 3 w 218"/>
                <a:gd name="T19" fmla="*/ 19 h 144"/>
                <a:gd name="T20" fmla="*/ 20 w 218"/>
                <a:gd name="T21" fmla="*/ 0 h 144"/>
                <a:gd name="T22" fmla="*/ 30 w 218"/>
                <a:gd name="T23" fmla="*/ 19 h 144"/>
                <a:gd name="T24" fmla="*/ 52 w 218"/>
                <a:gd name="T25" fmla="*/ 34 h 144"/>
                <a:gd name="T26" fmla="*/ 86 w 218"/>
                <a:gd name="T27" fmla="*/ 48 h 144"/>
                <a:gd name="T28" fmla="*/ 123 w 218"/>
                <a:gd name="T29" fmla="*/ 62 h 144"/>
                <a:gd name="T30" fmla="*/ 160 w 218"/>
                <a:gd name="T31" fmla="*/ 75 h 144"/>
                <a:gd name="T32" fmla="*/ 189 w 218"/>
                <a:gd name="T33" fmla="*/ 86 h 144"/>
                <a:gd name="T34" fmla="*/ 211 w 218"/>
                <a:gd name="T35" fmla="*/ 100 h 144"/>
                <a:gd name="T36" fmla="*/ 218 w 218"/>
                <a:gd name="T37" fmla="*/ 114 h 144"/>
                <a:gd name="T38" fmla="*/ 206 w 218"/>
                <a:gd name="T39" fmla="*/ 127 h 144"/>
                <a:gd name="T40" fmla="*/ 169 w 218"/>
                <a:gd name="T41" fmla="*/ 144 h 144"/>
                <a:gd name="T42" fmla="*/ 169 w 218"/>
                <a:gd name="T43" fmla="*/ 144 h 144"/>
                <a:gd name="T44" fmla="*/ 169 w 218"/>
                <a:gd name="T45" fmla="*/ 143 h 144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218"/>
                <a:gd name="T70" fmla="*/ 0 h 144"/>
                <a:gd name="T71" fmla="*/ 218 w 218"/>
                <a:gd name="T72" fmla="*/ 144 h 144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218" h="144">
                  <a:moveTo>
                    <a:pt x="169" y="143"/>
                  </a:moveTo>
                  <a:lnTo>
                    <a:pt x="145" y="132"/>
                  </a:lnTo>
                  <a:lnTo>
                    <a:pt x="118" y="119"/>
                  </a:lnTo>
                  <a:lnTo>
                    <a:pt x="91" y="108"/>
                  </a:lnTo>
                  <a:lnTo>
                    <a:pt x="64" y="94"/>
                  </a:lnTo>
                  <a:lnTo>
                    <a:pt x="40" y="82"/>
                  </a:lnTo>
                  <a:lnTo>
                    <a:pt x="20" y="68"/>
                  </a:lnTo>
                  <a:lnTo>
                    <a:pt x="5" y="52"/>
                  </a:lnTo>
                  <a:lnTo>
                    <a:pt x="0" y="36"/>
                  </a:lnTo>
                  <a:lnTo>
                    <a:pt x="3" y="19"/>
                  </a:lnTo>
                  <a:lnTo>
                    <a:pt x="20" y="0"/>
                  </a:lnTo>
                  <a:lnTo>
                    <a:pt x="30" y="19"/>
                  </a:lnTo>
                  <a:lnTo>
                    <a:pt x="52" y="34"/>
                  </a:lnTo>
                  <a:lnTo>
                    <a:pt x="86" y="48"/>
                  </a:lnTo>
                  <a:lnTo>
                    <a:pt x="123" y="62"/>
                  </a:lnTo>
                  <a:lnTo>
                    <a:pt x="160" y="75"/>
                  </a:lnTo>
                  <a:lnTo>
                    <a:pt x="189" y="86"/>
                  </a:lnTo>
                  <a:lnTo>
                    <a:pt x="211" y="100"/>
                  </a:lnTo>
                  <a:lnTo>
                    <a:pt x="218" y="114"/>
                  </a:lnTo>
                  <a:lnTo>
                    <a:pt x="206" y="127"/>
                  </a:lnTo>
                  <a:lnTo>
                    <a:pt x="169" y="144"/>
                  </a:lnTo>
                  <a:lnTo>
                    <a:pt x="169" y="143"/>
                  </a:lnTo>
                  <a:close/>
                </a:path>
              </a:pathLst>
            </a:custGeom>
            <a:solidFill>
              <a:srgbClr val="D1843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20549" name="Freeform 45">
              <a:extLst>
                <a:ext uri="{FF2B5EF4-FFF2-40B4-BE49-F238E27FC236}">
                  <a16:creationId xmlns:a16="http://schemas.microsoft.com/office/drawing/2014/main" id="{E44DE4F5-40F3-4B57-8B22-04D36F26C929}"/>
                </a:ext>
              </a:extLst>
            </p:cNvPr>
            <p:cNvSpPr>
              <a:spLocks/>
            </p:cNvSpPr>
            <p:nvPr/>
          </p:nvSpPr>
          <p:spPr bwMode="auto">
            <a:xfrm>
              <a:off x="3824" y="3917"/>
              <a:ext cx="213" cy="54"/>
            </a:xfrm>
            <a:custGeom>
              <a:avLst/>
              <a:gdLst>
                <a:gd name="T0" fmla="*/ 213 w 213"/>
                <a:gd name="T1" fmla="*/ 8 h 54"/>
                <a:gd name="T2" fmla="*/ 194 w 213"/>
                <a:gd name="T3" fmla="*/ 13 h 54"/>
                <a:gd name="T4" fmla="*/ 174 w 213"/>
                <a:gd name="T5" fmla="*/ 17 h 54"/>
                <a:gd name="T6" fmla="*/ 154 w 213"/>
                <a:gd name="T7" fmla="*/ 22 h 54"/>
                <a:gd name="T8" fmla="*/ 132 w 213"/>
                <a:gd name="T9" fmla="*/ 27 h 54"/>
                <a:gd name="T10" fmla="*/ 113 w 213"/>
                <a:gd name="T11" fmla="*/ 32 h 54"/>
                <a:gd name="T12" fmla="*/ 91 w 213"/>
                <a:gd name="T13" fmla="*/ 37 h 54"/>
                <a:gd name="T14" fmla="*/ 69 w 213"/>
                <a:gd name="T15" fmla="*/ 41 h 54"/>
                <a:gd name="T16" fmla="*/ 47 w 213"/>
                <a:gd name="T17" fmla="*/ 46 h 54"/>
                <a:gd name="T18" fmla="*/ 24 w 213"/>
                <a:gd name="T19" fmla="*/ 50 h 54"/>
                <a:gd name="T20" fmla="*/ 0 w 213"/>
                <a:gd name="T21" fmla="*/ 54 h 54"/>
                <a:gd name="T22" fmla="*/ 7 w 213"/>
                <a:gd name="T23" fmla="*/ 46 h 54"/>
                <a:gd name="T24" fmla="*/ 17 w 213"/>
                <a:gd name="T25" fmla="*/ 39 h 54"/>
                <a:gd name="T26" fmla="*/ 29 w 213"/>
                <a:gd name="T27" fmla="*/ 33 h 54"/>
                <a:gd name="T28" fmla="*/ 44 w 213"/>
                <a:gd name="T29" fmla="*/ 27 h 54"/>
                <a:gd name="T30" fmla="*/ 61 w 213"/>
                <a:gd name="T31" fmla="*/ 22 h 54"/>
                <a:gd name="T32" fmla="*/ 76 w 213"/>
                <a:gd name="T33" fmla="*/ 17 h 54"/>
                <a:gd name="T34" fmla="*/ 93 w 213"/>
                <a:gd name="T35" fmla="*/ 13 h 54"/>
                <a:gd name="T36" fmla="*/ 110 w 213"/>
                <a:gd name="T37" fmla="*/ 9 h 54"/>
                <a:gd name="T38" fmla="*/ 127 w 213"/>
                <a:gd name="T39" fmla="*/ 5 h 54"/>
                <a:gd name="T40" fmla="*/ 145 w 213"/>
                <a:gd name="T41" fmla="*/ 0 h 54"/>
                <a:gd name="T42" fmla="*/ 152 w 213"/>
                <a:gd name="T43" fmla="*/ 0 h 54"/>
                <a:gd name="T44" fmla="*/ 159 w 213"/>
                <a:gd name="T45" fmla="*/ 0 h 54"/>
                <a:gd name="T46" fmla="*/ 167 w 213"/>
                <a:gd name="T47" fmla="*/ 0 h 54"/>
                <a:gd name="T48" fmla="*/ 174 w 213"/>
                <a:gd name="T49" fmla="*/ 1 h 54"/>
                <a:gd name="T50" fmla="*/ 181 w 213"/>
                <a:gd name="T51" fmla="*/ 2 h 54"/>
                <a:gd name="T52" fmla="*/ 186 w 213"/>
                <a:gd name="T53" fmla="*/ 3 h 54"/>
                <a:gd name="T54" fmla="*/ 194 w 213"/>
                <a:gd name="T55" fmla="*/ 5 h 54"/>
                <a:gd name="T56" fmla="*/ 201 w 213"/>
                <a:gd name="T57" fmla="*/ 7 h 54"/>
                <a:gd name="T58" fmla="*/ 206 w 213"/>
                <a:gd name="T59" fmla="*/ 8 h 54"/>
                <a:gd name="T60" fmla="*/ 213 w 213"/>
                <a:gd name="T61" fmla="*/ 9 h 54"/>
                <a:gd name="T62" fmla="*/ 213 w 213"/>
                <a:gd name="T63" fmla="*/ 9 h 54"/>
                <a:gd name="T64" fmla="*/ 213 w 213"/>
                <a:gd name="T65" fmla="*/ 8 h 54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213"/>
                <a:gd name="T100" fmla="*/ 0 h 54"/>
                <a:gd name="T101" fmla="*/ 213 w 213"/>
                <a:gd name="T102" fmla="*/ 54 h 54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213" h="54">
                  <a:moveTo>
                    <a:pt x="213" y="8"/>
                  </a:moveTo>
                  <a:lnTo>
                    <a:pt x="194" y="13"/>
                  </a:lnTo>
                  <a:lnTo>
                    <a:pt x="174" y="17"/>
                  </a:lnTo>
                  <a:lnTo>
                    <a:pt x="154" y="22"/>
                  </a:lnTo>
                  <a:lnTo>
                    <a:pt x="132" y="27"/>
                  </a:lnTo>
                  <a:lnTo>
                    <a:pt x="113" y="32"/>
                  </a:lnTo>
                  <a:lnTo>
                    <a:pt x="91" y="37"/>
                  </a:lnTo>
                  <a:lnTo>
                    <a:pt x="69" y="41"/>
                  </a:lnTo>
                  <a:lnTo>
                    <a:pt x="47" y="46"/>
                  </a:lnTo>
                  <a:lnTo>
                    <a:pt x="24" y="50"/>
                  </a:lnTo>
                  <a:lnTo>
                    <a:pt x="0" y="54"/>
                  </a:lnTo>
                  <a:lnTo>
                    <a:pt x="7" y="46"/>
                  </a:lnTo>
                  <a:lnTo>
                    <a:pt x="17" y="39"/>
                  </a:lnTo>
                  <a:lnTo>
                    <a:pt x="29" y="33"/>
                  </a:lnTo>
                  <a:lnTo>
                    <a:pt x="44" y="27"/>
                  </a:lnTo>
                  <a:lnTo>
                    <a:pt x="61" y="22"/>
                  </a:lnTo>
                  <a:lnTo>
                    <a:pt x="76" y="17"/>
                  </a:lnTo>
                  <a:lnTo>
                    <a:pt x="93" y="13"/>
                  </a:lnTo>
                  <a:lnTo>
                    <a:pt x="110" y="9"/>
                  </a:lnTo>
                  <a:lnTo>
                    <a:pt x="127" y="5"/>
                  </a:lnTo>
                  <a:lnTo>
                    <a:pt x="145" y="0"/>
                  </a:lnTo>
                  <a:lnTo>
                    <a:pt x="152" y="0"/>
                  </a:lnTo>
                  <a:lnTo>
                    <a:pt x="159" y="0"/>
                  </a:lnTo>
                  <a:lnTo>
                    <a:pt x="167" y="0"/>
                  </a:lnTo>
                  <a:lnTo>
                    <a:pt x="174" y="1"/>
                  </a:lnTo>
                  <a:lnTo>
                    <a:pt x="181" y="2"/>
                  </a:lnTo>
                  <a:lnTo>
                    <a:pt x="186" y="3"/>
                  </a:lnTo>
                  <a:lnTo>
                    <a:pt x="194" y="5"/>
                  </a:lnTo>
                  <a:lnTo>
                    <a:pt x="201" y="7"/>
                  </a:lnTo>
                  <a:lnTo>
                    <a:pt x="206" y="8"/>
                  </a:lnTo>
                  <a:lnTo>
                    <a:pt x="213" y="9"/>
                  </a:lnTo>
                  <a:lnTo>
                    <a:pt x="213" y="8"/>
                  </a:lnTo>
                  <a:close/>
                </a:path>
              </a:pathLst>
            </a:custGeom>
            <a:solidFill>
              <a:srgbClr val="D1843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20550" name="Freeform 46">
              <a:extLst>
                <a:ext uri="{FF2B5EF4-FFF2-40B4-BE49-F238E27FC236}">
                  <a16:creationId xmlns:a16="http://schemas.microsoft.com/office/drawing/2014/main" id="{86CEED9F-8624-4E46-91E2-1E8E0160ED0B}"/>
                </a:ext>
              </a:extLst>
            </p:cNvPr>
            <p:cNvSpPr>
              <a:spLocks/>
            </p:cNvSpPr>
            <p:nvPr/>
          </p:nvSpPr>
          <p:spPr bwMode="auto">
            <a:xfrm>
              <a:off x="3949" y="3958"/>
              <a:ext cx="221" cy="54"/>
            </a:xfrm>
            <a:custGeom>
              <a:avLst/>
              <a:gdLst>
                <a:gd name="T0" fmla="*/ 221 w 221"/>
                <a:gd name="T1" fmla="*/ 0 h 54"/>
                <a:gd name="T2" fmla="*/ 216 w 221"/>
                <a:gd name="T3" fmla="*/ 5 h 54"/>
                <a:gd name="T4" fmla="*/ 211 w 221"/>
                <a:gd name="T5" fmla="*/ 8 h 54"/>
                <a:gd name="T6" fmla="*/ 201 w 221"/>
                <a:gd name="T7" fmla="*/ 12 h 54"/>
                <a:gd name="T8" fmla="*/ 191 w 221"/>
                <a:gd name="T9" fmla="*/ 13 h 54"/>
                <a:gd name="T10" fmla="*/ 179 w 221"/>
                <a:gd name="T11" fmla="*/ 15 h 54"/>
                <a:gd name="T12" fmla="*/ 167 w 221"/>
                <a:gd name="T13" fmla="*/ 16 h 54"/>
                <a:gd name="T14" fmla="*/ 157 w 221"/>
                <a:gd name="T15" fmla="*/ 17 h 54"/>
                <a:gd name="T16" fmla="*/ 145 w 221"/>
                <a:gd name="T17" fmla="*/ 20 h 54"/>
                <a:gd name="T18" fmla="*/ 135 w 221"/>
                <a:gd name="T19" fmla="*/ 22 h 54"/>
                <a:gd name="T20" fmla="*/ 125 w 221"/>
                <a:gd name="T21" fmla="*/ 24 h 54"/>
                <a:gd name="T22" fmla="*/ 115 w 221"/>
                <a:gd name="T23" fmla="*/ 29 h 54"/>
                <a:gd name="T24" fmla="*/ 105 w 221"/>
                <a:gd name="T25" fmla="*/ 32 h 54"/>
                <a:gd name="T26" fmla="*/ 96 w 221"/>
                <a:gd name="T27" fmla="*/ 36 h 54"/>
                <a:gd name="T28" fmla="*/ 83 w 221"/>
                <a:gd name="T29" fmla="*/ 38 h 54"/>
                <a:gd name="T30" fmla="*/ 73 w 221"/>
                <a:gd name="T31" fmla="*/ 41 h 54"/>
                <a:gd name="T32" fmla="*/ 61 w 221"/>
                <a:gd name="T33" fmla="*/ 44 h 54"/>
                <a:gd name="T34" fmla="*/ 51 w 221"/>
                <a:gd name="T35" fmla="*/ 46 h 54"/>
                <a:gd name="T36" fmla="*/ 39 w 221"/>
                <a:gd name="T37" fmla="*/ 49 h 54"/>
                <a:gd name="T38" fmla="*/ 29 w 221"/>
                <a:gd name="T39" fmla="*/ 52 h 54"/>
                <a:gd name="T40" fmla="*/ 20 w 221"/>
                <a:gd name="T41" fmla="*/ 54 h 54"/>
                <a:gd name="T42" fmla="*/ 0 w 221"/>
                <a:gd name="T43" fmla="*/ 45 h 54"/>
                <a:gd name="T44" fmla="*/ 17 w 221"/>
                <a:gd name="T45" fmla="*/ 38 h 54"/>
                <a:gd name="T46" fmla="*/ 37 w 221"/>
                <a:gd name="T47" fmla="*/ 30 h 54"/>
                <a:gd name="T48" fmla="*/ 56 w 221"/>
                <a:gd name="T49" fmla="*/ 23 h 54"/>
                <a:gd name="T50" fmla="*/ 76 w 221"/>
                <a:gd name="T51" fmla="*/ 17 h 54"/>
                <a:gd name="T52" fmla="*/ 98 w 221"/>
                <a:gd name="T53" fmla="*/ 12 h 54"/>
                <a:gd name="T54" fmla="*/ 120 w 221"/>
                <a:gd name="T55" fmla="*/ 7 h 54"/>
                <a:gd name="T56" fmla="*/ 145 w 221"/>
                <a:gd name="T57" fmla="*/ 4 h 54"/>
                <a:gd name="T58" fmla="*/ 169 w 221"/>
                <a:gd name="T59" fmla="*/ 1 h 54"/>
                <a:gd name="T60" fmla="*/ 194 w 221"/>
                <a:gd name="T61" fmla="*/ 0 h 54"/>
                <a:gd name="T62" fmla="*/ 221 w 221"/>
                <a:gd name="T63" fmla="*/ 0 h 54"/>
                <a:gd name="T64" fmla="*/ 221 w 221"/>
                <a:gd name="T65" fmla="*/ 0 h 54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221"/>
                <a:gd name="T100" fmla="*/ 0 h 54"/>
                <a:gd name="T101" fmla="*/ 221 w 221"/>
                <a:gd name="T102" fmla="*/ 54 h 54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221" h="54">
                  <a:moveTo>
                    <a:pt x="221" y="0"/>
                  </a:moveTo>
                  <a:lnTo>
                    <a:pt x="216" y="5"/>
                  </a:lnTo>
                  <a:lnTo>
                    <a:pt x="211" y="8"/>
                  </a:lnTo>
                  <a:lnTo>
                    <a:pt x="201" y="12"/>
                  </a:lnTo>
                  <a:lnTo>
                    <a:pt x="191" y="13"/>
                  </a:lnTo>
                  <a:lnTo>
                    <a:pt x="179" y="15"/>
                  </a:lnTo>
                  <a:lnTo>
                    <a:pt x="167" y="16"/>
                  </a:lnTo>
                  <a:lnTo>
                    <a:pt x="157" y="17"/>
                  </a:lnTo>
                  <a:lnTo>
                    <a:pt x="145" y="20"/>
                  </a:lnTo>
                  <a:lnTo>
                    <a:pt x="135" y="22"/>
                  </a:lnTo>
                  <a:lnTo>
                    <a:pt x="125" y="24"/>
                  </a:lnTo>
                  <a:lnTo>
                    <a:pt x="115" y="29"/>
                  </a:lnTo>
                  <a:lnTo>
                    <a:pt x="105" y="32"/>
                  </a:lnTo>
                  <a:lnTo>
                    <a:pt x="96" y="36"/>
                  </a:lnTo>
                  <a:lnTo>
                    <a:pt x="83" y="38"/>
                  </a:lnTo>
                  <a:lnTo>
                    <a:pt x="73" y="41"/>
                  </a:lnTo>
                  <a:lnTo>
                    <a:pt x="61" y="44"/>
                  </a:lnTo>
                  <a:lnTo>
                    <a:pt x="51" y="46"/>
                  </a:lnTo>
                  <a:lnTo>
                    <a:pt x="39" y="49"/>
                  </a:lnTo>
                  <a:lnTo>
                    <a:pt x="29" y="52"/>
                  </a:lnTo>
                  <a:lnTo>
                    <a:pt x="20" y="54"/>
                  </a:lnTo>
                  <a:lnTo>
                    <a:pt x="0" y="45"/>
                  </a:lnTo>
                  <a:lnTo>
                    <a:pt x="17" y="38"/>
                  </a:lnTo>
                  <a:lnTo>
                    <a:pt x="37" y="30"/>
                  </a:lnTo>
                  <a:lnTo>
                    <a:pt x="56" y="23"/>
                  </a:lnTo>
                  <a:lnTo>
                    <a:pt x="76" y="17"/>
                  </a:lnTo>
                  <a:lnTo>
                    <a:pt x="98" y="12"/>
                  </a:lnTo>
                  <a:lnTo>
                    <a:pt x="120" y="7"/>
                  </a:lnTo>
                  <a:lnTo>
                    <a:pt x="145" y="4"/>
                  </a:lnTo>
                  <a:lnTo>
                    <a:pt x="169" y="1"/>
                  </a:lnTo>
                  <a:lnTo>
                    <a:pt x="194" y="0"/>
                  </a:lnTo>
                  <a:lnTo>
                    <a:pt x="221" y="0"/>
                  </a:lnTo>
                  <a:close/>
                </a:path>
              </a:pathLst>
            </a:custGeom>
            <a:solidFill>
              <a:srgbClr val="D1843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20551" name="Freeform 47">
              <a:extLst>
                <a:ext uri="{FF2B5EF4-FFF2-40B4-BE49-F238E27FC236}">
                  <a16:creationId xmlns:a16="http://schemas.microsoft.com/office/drawing/2014/main" id="{DEE3396D-C2A4-4686-A2F7-7A95418D7D87}"/>
                </a:ext>
              </a:extLst>
            </p:cNvPr>
            <p:cNvSpPr>
              <a:spLocks/>
            </p:cNvSpPr>
            <p:nvPr/>
          </p:nvSpPr>
          <p:spPr bwMode="auto">
            <a:xfrm>
              <a:off x="3464" y="3999"/>
              <a:ext cx="934" cy="217"/>
            </a:xfrm>
            <a:custGeom>
              <a:avLst/>
              <a:gdLst>
                <a:gd name="T0" fmla="*/ 220 w 934"/>
                <a:gd name="T1" fmla="*/ 161 h 217"/>
                <a:gd name="T2" fmla="*/ 291 w 934"/>
                <a:gd name="T3" fmla="*/ 169 h 217"/>
                <a:gd name="T4" fmla="*/ 362 w 934"/>
                <a:gd name="T5" fmla="*/ 177 h 217"/>
                <a:gd name="T6" fmla="*/ 438 w 934"/>
                <a:gd name="T7" fmla="*/ 185 h 217"/>
                <a:gd name="T8" fmla="*/ 514 w 934"/>
                <a:gd name="T9" fmla="*/ 191 h 217"/>
                <a:gd name="T10" fmla="*/ 590 w 934"/>
                <a:gd name="T11" fmla="*/ 195 h 217"/>
                <a:gd name="T12" fmla="*/ 666 w 934"/>
                <a:gd name="T13" fmla="*/ 196 h 217"/>
                <a:gd name="T14" fmla="*/ 737 w 934"/>
                <a:gd name="T15" fmla="*/ 191 h 217"/>
                <a:gd name="T16" fmla="*/ 808 w 934"/>
                <a:gd name="T17" fmla="*/ 182 h 217"/>
                <a:gd name="T18" fmla="*/ 875 w 934"/>
                <a:gd name="T19" fmla="*/ 167 h 217"/>
                <a:gd name="T20" fmla="*/ 934 w 934"/>
                <a:gd name="T21" fmla="*/ 144 h 217"/>
                <a:gd name="T22" fmla="*/ 929 w 934"/>
                <a:gd name="T23" fmla="*/ 160 h 217"/>
                <a:gd name="T24" fmla="*/ 916 w 934"/>
                <a:gd name="T25" fmla="*/ 174 h 217"/>
                <a:gd name="T26" fmla="*/ 894 w 934"/>
                <a:gd name="T27" fmla="*/ 183 h 217"/>
                <a:gd name="T28" fmla="*/ 867 w 934"/>
                <a:gd name="T29" fmla="*/ 190 h 217"/>
                <a:gd name="T30" fmla="*/ 835 w 934"/>
                <a:gd name="T31" fmla="*/ 196 h 217"/>
                <a:gd name="T32" fmla="*/ 799 w 934"/>
                <a:gd name="T33" fmla="*/ 200 h 217"/>
                <a:gd name="T34" fmla="*/ 764 w 934"/>
                <a:gd name="T35" fmla="*/ 204 h 217"/>
                <a:gd name="T36" fmla="*/ 728 w 934"/>
                <a:gd name="T37" fmla="*/ 207 h 217"/>
                <a:gd name="T38" fmla="*/ 693 w 934"/>
                <a:gd name="T39" fmla="*/ 211 h 217"/>
                <a:gd name="T40" fmla="*/ 661 w 934"/>
                <a:gd name="T41" fmla="*/ 215 h 217"/>
                <a:gd name="T42" fmla="*/ 598 w 934"/>
                <a:gd name="T43" fmla="*/ 216 h 217"/>
                <a:gd name="T44" fmla="*/ 534 w 934"/>
                <a:gd name="T45" fmla="*/ 217 h 217"/>
                <a:gd name="T46" fmla="*/ 473 w 934"/>
                <a:gd name="T47" fmla="*/ 216 h 217"/>
                <a:gd name="T48" fmla="*/ 411 w 934"/>
                <a:gd name="T49" fmla="*/ 214 h 217"/>
                <a:gd name="T50" fmla="*/ 350 w 934"/>
                <a:gd name="T51" fmla="*/ 209 h 217"/>
                <a:gd name="T52" fmla="*/ 291 w 934"/>
                <a:gd name="T53" fmla="*/ 203 h 217"/>
                <a:gd name="T54" fmla="*/ 232 w 934"/>
                <a:gd name="T55" fmla="*/ 193 h 217"/>
                <a:gd name="T56" fmla="*/ 176 w 934"/>
                <a:gd name="T57" fmla="*/ 180 h 217"/>
                <a:gd name="T58" fmla="*/ 122 w 934"/>
                <a:gd name="T59" fmla="*/ 163 h 217"/>
                <a:gd name="T60" fmla="*/ 71 w 934"/>
                <a:gd name="T61" fmla="*/ 141 h 217"/>
                <a:gd name="T62" fmla="*/ 71 w 934"/>
                <a:gd name="T63" fmla="*/ 126 h 217"/>
                <a:gd name="T64" fmla="*/ 68 w 934"/>
                <a:gd name="T65" fmla="*/ 111 h 217"/>
                <a:gd name="T66" fmla="*/ 63 w 934"/>
                <a:gd name="T67" fmla="*/ 96 h 217"/>
                <a:gd name="T68" fmla="*/ 58 w 934"/>
                <a:gd name="T69" fmla="*/ 83 h 217"/>
                <a:gd name="T70" fmla="*/ 51 w 934"/>
                <a:gd name="T71" fmla="*/ 69 h 217"/>
                <a:gd name="T72" fmla="*/ 41 w 934"/>
                <a:gd name="T73" fmla="*/ 55 h 217"/>
                <a:gd name="T74" fmla="*/ 32 w 934"/>
                <a:gd name="T75" fmla="*/ 41 h 217"/>
                <a:gd name="T76" fmla="*/ 22 w 934"/>
                <a:gd name="T77" fmla="*/ 28 h 217"/>
                <a:gd name="T78" fmla="*/ 12 w 934"/>
                <a:gd name="T79" fmla="*/ 14 h 217"/>
                <a:gd name="T80" fmla="*/ 0 w 934"/>
                <a:gd name="T81" fmla="*/ 0 h 217"/>
                <a:gd name="T82" fmla="*/ 36 w 934"/>
                <a:gd name="T83" fmla="*/ 12 h 217"/>
                <a:gd name="T84" fmla="*/ 61 w 934"/>
                <a:gd name="T85" fmla="*/ 27 h 217"/>
                <a:gd name="T86" fmla="*/ 76 w 934"/>
                <a:gd name="T87" fmla="*/ 44 h 217"/>
                <a:gd name="T88" fmla="*/ 88 w 934"/>
                <a:gd name="T89" fmla="*/ 63 h 217"/>
                <a:gd name="T90" fmla="*/ 95 w 934"/>
                <a:gd name="T91" fmla="*/ 83 h 217"/>
                <a:gd name="T92" fmla="*/ 105 w 934"/>
                <a:gd name="T93" fmla="*/ 102 h 217"/>
                <a:gd name="T94" fmla="*/ 120 w 934"/>
                <a:gd name="T95" fmla="*/ 121 h 217"/>
                <a:gd name="T96" fmla="*/ 142 w 934"/>
                <a:gd name="T97" fmla="*/ 139 h 217"/>
                <a:gd name="T98" fmla="*/ 176 w 934"/>
                <a:gd name="T99" fmla="*/ 152 h 217"/>
                <a:gd name="T100" fmla="*/ 220 w 934"/>
                <a:gd name="T101" fmla="*/ 161 h 217"/>
                <a:gd name="T102" fmla="*/ 220 w 934"/>
                <a:gd name="T103" fmla="*/ 161 h 217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934"/>
                <a:gd name="T157" fmla="*/ 0 h 217"/>
                <a:gd name="T158" fmla="*/ 934 w 934"/>
                <a:gd name="T159" fmla="*/ 217 h 217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934" h="217">
                  <a:moveTo>
                    <a:pt x="220" y="161"/>
                  </a:moveTo>
                  <a:lnTo>
                    <a:pt x="291" y="169"/>
                  </a:lnTo>
                  <a:lnTo>
                    <a:pt x="362" y="177"/>
                  </a:lnTo>
                  <a:lnTo>
                    <a:pt x="438" y="185"/>
                  </a:lnTo>
                  <a:lnTo>
                    <a:pt x="514" y="191"/>
                  </a:lnTo>
                  <a:lnTo>
                    <a:pt x="590" y="195"/>
                  </a:lnTo>
                  <a:lnTo>
                    <a:pt x="666" y="196"/>
                  </a:lnTo>
                  <a:lnTo>
                    <a:pt x="737" y="191"/>
                  </a:lnTo>
                  <a:lnTo>
                    <a:pt x="808" y="182"/>
                  </a:lnTo>
                  <a:lnTo>
                    <a:pt x="875" y="167"/>
                  </a:lnTo>
                  <a:lnTo>
                    <a:pt x="934" y="144"/>
                  </a:lnTo>
                  <a:lnTo>
                    <a:pt x="929" y="160"/>
                  </a:lnTo>
                  <a:lnTo>
                    <a:pt x="916" y="174"/>
                  </a:lnTo>
                  <a:lnTo>
                    <a:pt x="894" y="183"/>
                  </a:lnTo>
                  <a:lnTo>
                    <a:pt x="867" y="190"/>
                  </a:lnTo>
                  <a:lnTo>
                    <a:pt x="835" y="196"/>
                  </a:lnTo>
                  <a:lnTo>
                    <a:pt x="799" y="200"/>
                  </a:lnTo>
                  <a:lnTo>
                    <a:pt x="764" y="204"/>
                  </a:lnTo>
                  <a:lnTo>
                    <a:pt x="728" y="207"/>
                  </a:lnTo>
                  <a:lnTo>
                    <a:pt x="693" y="211"/>
                  </a:lnTo>
                  <a:lnTo>
                    <a:pt x="661" y="215"/>
                  </a:lnTo>
                  <a:lnTo>
                    <a:pt x="598" y="216"/>
                  </a:lnTo>
                  <a:lnTo>
                    <a:pt x="534" y="217"/>
                  </a:lnTo>
                  <a:lnTo>
                    <a:pt x="473" y="216"/>
                  </a:lnTo>
                  <a:lnTo>
                    <a:pt x="411" y="214"/>
                  </a:lnTo>
                  <a:lnTo>
                    <a:pt x="350" y="209"/>
                  </a:lnTo>
                  <a:lnTo>
                    <a:pt x="291" y="203"/>
                  </a:lnTo>
                  <a:lnTo>
                    <a:pt x="232" y="193"/>
                  </a:lnTo>
                  <a:lnTo>
                    <a:pt x="176" y="180"/>
                  </a:lnTo>
                  <a:lnTo>
                    <a:pt x="122" y="163"/>
                  </a:lnTo>
                  <a:lnTo>
                    <a:pt x="71" y="141"/>
                  </a:lnTo>
                  <a:lnTo>
                    <a:pt x="71" y="126"/>
                  </a:lnTo>
                  <a:lnTo>
                    <a:pt x="68" y="111"/>
                  </a:lnTo>
                  <a:lnTo>
                    <a:pt x="63" y="96"/>
                  </a:lnTo>
                  <a:lnTo>
                    <a:pt x="58" y="83"/>
                  </a:lnTo>
                  <a:lnTo>
                    <a:pt x="51" y="69"/>
                  </a:lnTo>
                  <a:lnTo>
                    <a:pt x="41" y="55"/>
                  </a:lnTo>
                  <a:lnTo>
                    <a:pt x="32" y="41"/>
                  </a:lnTo>
                  <a:lnTo>
                    <a:pt x="22" y="28"/>
                  </a:lnTo>
                  <a:lnTo>
                    <a:pt x="12" y="14"/>
                  </a:lnTo>
                  <a:lnTo>
                    <a:pt x="0" y="0"/>
                  </a:lnTo>
                  <a:lnTo>
                    <a:pt x="36" y="12"/>
                  </a:lnTo>
                  <a:lnTo>
                    <a:pt x="61" y="27"/>
                  </a:lnTo>
                  <a:lnTo>
                    <a:pt x="76" y="44"/>
                  </a:lnTo>
                  <a:lnTo>
                    <a:pt x="88" y="63"/>
                  </a:lnTo>
                  <a:lnTo>
                    <a:pt x="95" y="83"/>
                  </a:lnTo>
                  <a:lnTo>
                    <a:pt x="105" y="102"/>
                  </a:lnTo>
                  <a:lnTo>
                    <a:pt x="120" y="121"/>
                  </a:lnTo>
                  <a:lnTo>
                    <a:pt x="142" y="139"/>
                  </a:lnTo>
                  <a:lnTo>
                    <a:pt x="176" y="152"/>
                  </a:lnTo>
                  <a:lnTo>
                    <a:pt x="220" y="161"/>
                  </a:lnTo>
                  <a:close/>
                </a:path>
              </a:pathLst>
            </a:custGeom>
            <a:solidFill>
              <a:srgbClr val="D1843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20552" name="Freeform 48">
              <a:extLst>
                <a:ext uri="{FF2B5EF4-FFF2-40B4-BE49-F238E27FC236}">
                  <a16:creationId xmlns:a16="http://schemas.microsoft.com/office/drawing/2014/main" id="{59222625-63CA-4F6A-95B7-9DD2BC3CD3BA}"/>
                </a:ext>
              </a:extLst>
            </p:cNvPr>
            <p:cNvSpPr>
              <a:spLocks/>
            </p:cNvSpPr>
            <p:nvPr/>
          </p:nvSpPr>
          <p:spPr bwMode="auto">
            <a:xfrm>
              <a:off x="2140" y="3743"/>
              <a:ext cx="101" cy="121"/>
            </a:xfrm>
            <a:custGeom>
              <a:avLst/>
              <a:gdLst>
                <a:gd name="T0" fmla="*/ 81 w 101"/>
                <a:gd name="T1" fmla="*/ 103 h 121"/>
                <a:gd name="T2" fmla="*/ 44 w 101"/>
                <a:gd name="T3" fmla="*/ 121 h 121"/>
                <a:gd name="T4" fmla="*/ 39 w 101"/>
                <a:gd name="T5" fmla="*/ 110 h 121"/>
                <a:gd name="T6" fmla="*/ 34 w 101"/>
                <a:gd name="T7" fmla="*/ 100 h 121"/>
                <a:gd name="T8" fmla="*/ 29 w 101"/>
                <a:gd name="T9" fmla="*/ 88 h 121"/>
                <a:gd name="T10" fmla="*/ 25 w 101"/>
                <a:gd name="T11" fmla="*/ 77 h 121"/>
                <a:gd name="T12" fmla="*/ 20 w 101"/>
                <a:gd name="T13" fmla="*/ 67 h 121"/>
                <a:gd name="T14" fmla="*/ 15 w 101"/>
                <a:gd name="T15" fmla="*/ 55 h 121"/>
                <a:gd name="T16" fmla="*/ 10 w 101"/>
                <a:gd name="T17" fmla="*/ 44 h 121"/>
                <a:gd name="T18" fmla="*/ 5 w 101"/>
                <a:gd name="T19" fmla="*/ 32 h 121"/>
                <a:gd name="T20" fmla="*/ 3 w 101"/>
                <a:gd name="T21" fmla="*/ 20 h 121"/>
                <a:gd name="T22" fmla="*/ 0 w 101"/>
                <a:gd name="T23" fmla="*/ 6 h 121"/>
                <a:gd name="T24" fmla="*/ 47 w 101"/>
                <a:gd name="T25" fmla="*/ 0 h 121"/>
                <a:gd name="T26" fmla="*/ 76 w 101"/>
                <a:gd name="T27" fmla="*/ 0 h 121"/>
                <a:gd name="T28" fmla="*/ 93 w 101"/>
                <a:gd name="T29" fmla="*/ 6 h 121"/>
                <a:gd name="T30" fmla="*/ 101 w 101"/>
                <a:gd name="T31" fmla="*/ 16 h 121"/>
                <a:gd name="T32" fmla="*/ 101 w 101"/>
                <a:gd name="T33" fmla="*/ 30 h 121"/>
                <a:gd name="T34" fmla="*/ 93 w 101"/>
                <a:gd name="T35" fmla="*/ 46 h 121"/>
                <a:gd name="T36" fmla="*/ 86 w 101"/>
                <a:gd name="T37" fmla="*/ 62 h 121"/>
                <a:gd name="T38" fmla="*/ 81 w 101"/>
                <a:gd name="T39" fmla="*/ 78 h 121"/>
                <a:gd name="T40" fmla="*/ 79 w 101"/>
                <a:gd name="T41" fmla="*/ 93 h 121"/>
                <a:gd name="T42" fmla="*/ 81 w 101"/>
                <a:gd name="T43" fmla="*/ 104 h 121"/>
                <a:gd name="T44" fmla="*/ 81 w 101"/>
                <a:gd name="T45" fmla="*/ 104 h 121"/>
                <a:gd name="T46" fmla="*/ 81 w 101"/>
                <a:gd name="T47" fmla="*/ 103 h 121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101"/>
                <a:gd name="T73" fmla="*/ 0 h 121"/>
                <a:gd name="T74" fmla="*/ 101 w 101"/>
                <a:gd name="T75" fmla="*/ 121 h 121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101" h="121">
                  <a:moveTo>
                    <a:pt x="81" y="103"/>
                  </a:moveTo>
                  <a:lnTo>
                    <a:pt x="44" y="121"/>
                  </a:lnTo>
                  <a:lnTo>
                    <a:pt x="39" y="110"/>
                  </a:lnTo>
                  <a:lnTo>
                    <a:pt x="34" y="100"/>
                  </a:lnTo>
                  <a:lnTo>
                    <a:pt x="29" y="88"/>
                  </a:lnTo>
                  <a:lnTo>
                    <a:pt x="25" y="77"/>
                  </a:lnTo>
                  <a:lnTo>
                    <a:pt x="20" y="67"/>
                  </a:lnTo>
                  <a:lnTo>
                    <a:pt x="15" y="55"/>
                  </a:lnTo>
                  <a:lnTo>
                    <a:pt x="10" y="44"/>
                  </a:lnTo>
                  <a:lnTo>
                    <a:pt x="5" y="32"/>
                  </a:lnTo>
                  <a:lnTo>
                    <a:pt x="3" y="20"/>
                  </a:lnTo>
                  <a:lnTo>
                    <a:pt x="0" y="6"/>
                  </a:lnTo>
                  <a:lnTo>
                    <a:pt x="47" y="0"/>
                  </a:lnTo>
                  <a:lnTo>
                    <a:pt x="76" y="0"/>
                  </a:lnTo>
                  <a:lnTo>
                    <a:pt x="93" y="6"/>
                  </a:lnTo>
                  <a:lnTo>
                    <a:pt x="101" y="16"/>
                  </a:lnTo>
                  <a:lnTo>
                    <a:pt x="101" y="30"/>
                  </a:lnTo>
                  <a:lnTo>
                    <a:pt x="93" y="46"/>
                  </a:lnTo>
                  <a:lnTo>
                    <a:pt x="86" y="62"/>
                  </a:lnTo>
                  <a:lnTo>
                    <a:pt x="81" y="78"/>
                  </a:lnTo>
                  <a:lnTo>
                    <a:pt x="79" y="93"/>
                  </a:lnTo>
                  <a:lnTo>
                    <a:pt x="81" y="104"/>
                  </a:lnTo>
                  <a:lnTo>
                    <a:pt x="81" y="103"/>
                  </a:lnTo>
                  <a:close/>
                </a:path>
              </a:pathLst>
            </a:custGeom>
            <a:solidFill>
              <a:srgbClr val="FF00B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20553" name="Freeform 49">
              <a:extLst>
                <a:ext uri="{FF2B5EF4-FFF2-40B4-BE49-F238E27FC236}">
                  <a16:creationId xmlns:a16="http://schemas.microsoft.com/office/drawing/2014/main" id="{BC52E289-FC86-4B4D-8114-F01345F68787}"/>
                </a:ext>
              </a:extLst>
            </p:cNvPr>
            <p:cNvSpPr>
              <a:spLocks/>
            </p:cNvSpPr>
            <p:nvPr/>
          </p:nvSpPr>
          <p:spPr bwMode="auto">
            <a:xfrm>
              <a:off x="2258" y="3747"/>
              <a:ext cx="122" cy="132"/>
            </a:xfrm>
            <a:custGeom>
              <a:avLst/>
              <a:gdLst>
                <a:gd name="T0" fmla="*/ 122 w 122"/>
                <a:gd name="T1" fmla="*/ 2 h 132"/>
                <a:gd name="T2" fmla="*/ 103 w 122"/>
                <a:gd name="T3" fmla="*/ 132 h 132"/>
                <a:gd name="T4" fmla="*/ 56 w 122"/>
                <a:gd name="T5" fmla="*/ 131 h 132"/>
                <a:gd name="T6" fmla="*/ 24 w 122"/>
                <a:gd name="T7" fmla="*/ 125 h 132"/>
                <a:gd name="T8" fmla="*/ 7 w 122"/>
                <a:gd name="T9" fmla="*/ 115 h 132"/>
                <a:gd name="T10" fmla="*/ 0 w 122"/>
                <a:gd name="T11" fmla="*/ 103 h 132"/>
                <a:gd name="T12" fmla="*/ 2 w 122"/>
                <a:gd name="T13" fmla="*/ 87 h 132"/>
                <a:gd name="T14" fmla="*/ 10 w 122"/>
                <a:gd name="T15" fmla="*/ 71 h 132"/>
                <a:gd name="T16" fmla="*/ 17 w 122"/>
                <a:gd name="T17" fmla="*/ 52 h 132"/>
                <a:gd name="T18" fmla="*/ 24 w 122"/>
                <a:gd name="T19" fmla="*/ 35 h 132"/>
                <a:gd name="T20" fmla="*/ 27 w 122"/>
                <a:gd name="T21" fmla="*/ 18 h 132"/>
                <a:gd name="T22" fmla="*/ 22 w 122"/>
                <a:gd name="T23" fmla="*/ 2 h 132"/>
                <a:gd name="T24" fmla="*/ 34 w 122"/>
                <a:gd name="T25" fmla="*/ 3 h 132"/>
                <a:gd name="T26" fmla="*/ 46 w 122"/>
                <a:gd name="T27" fmla="*/ 3 h 132"/>
                <a:gd name="T28" fmla="*/ 56 w 122"/>
                <a:gd name="T29" fmla="*/ 2 h 132"/>
                <a:gd name="T30" fmla="*/ 63 w 122"/>
                <a:gd name="T31" fmla="*/ 2 h 132"/>
                <a:gd name="T32" fmla="*/ 73 w 122"/>
                <a:gd name="T33" fmla="*/ 1 h 132"/>
                <a:gd name="T34" fmla="*/ 83 w 122"/>
                <a:gd name="T35" fmla="*/ 0 h 132"/>
                <a:gd name="T36" fmla="*/ 93 w 122"/>
                <a:gd name="T37" fmla="*/ 0 h 132"/>
                <a:gd name="T38" fmla="*/ 103 w 122"/>
                <a:gd name="T39" fmla="*/ 0 h 132"/>
                <a:gd name="T40" fmla="*/ 112 w 122"/>
                <a:gd name="T41" fmla="*/ 1 h 132"/>
                <a:gd name="T42" fmla="*/ 122 w 122"/>
                <a:gd name="T43" fmla="*/ 2 h 132"/>
                <a:gd name="T44" fmla="*/ 122 w 122"/>
                <a:gd name="T45" fmla="*/ 2 h 132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122"/>
                <a:gd name="T70" fmla="*/ 0 h 132"/>
                <a:gd name="T71" fmla="*/ 122 w 122"/>
                <a:gd name="T72" fmla="*/ 132 h 132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122" h="132">
                  <a:moveTo>
                    <a:pt x="122" y="2"/>
                  </a:moveTo>
                  <a:lnTo>
                    <a:pt x="103" y="132"/>
                  </a:lnTo>
                  <a:lnTo>
                    <a:pt x="56" y="131"/>
                  </a:lnTo>
                  <a:lnTo>
                    <a:pt x="24" y="125"/>
                  </a:lnTo>
                  <a:lnTo>
                    <a:pt x="7" y="115"/>
                  </a:lnTo>
                  <a:lnTo>
                    <a:pt x="0" y="103"/>
                  </a:lnTo>
                  <a:lnTo>
                    <a:pt x="2" y="87"/>
                  </a:lnTo>
                  <a:lnTo>
                    <a:pt x="10" y="71"/>
                  </a:lnTo>
                  <a:lnTo>
                    <a:pt x="17" y="52"/>
                  </a:lnTo>
                  <a:lnTo>
                    <a:pt x="24" y="35"/>
                  </a:lnTo>
                  <a:lnTo>
                    <a:pt x="27" y="18"/>
                  </a:lnTo>
                  <a:lnTo>
                    <a:pt x="22" y="2"/>
                  </a:lnTo>
                  <a:lnTo>
                    <a:pt x="34" y="3"/>
                  </a:lnTo>
                  <a:lnTo>
                    <a:pt x="46" y="3"/>
                  </a:lnTo>
                  <a:lnTo>
                    <a:pt x="56" y="2"/>
                  </a:lnTo>
                  <a:lnTo>
                    <a:pt x="63" y="2"/>
                  </a:lnTo>
                  <a:lnTo>
                    <a:pt x="73" y="1"/>
                  </a:lnTo>
                  <a:lnTo>
                    <a:pt x="83" y="0"/>
                  </a:lnTo>
                  <a:lnTo>
                    <a:pt x="93" y="0"/>
                  </a:lnTo>
                  <a:lnTo>
                    <a:pt x="103" y="0"/>
                  </a:lnTo>
                  <a:lnTo>
                    <a:pt x="112" y="1"/>
                  </a:lnTo>
                  <a:lnTo>
                    <a:pt x="122" y="2"/>
                  </a:lnTo>
                  <a:close/>
                </a:path>
              </a:pathLst>
            </a:custGeom>
            <a:solidFill>
              <a:srgbClr val="B3D9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20554" name="Freeform 50">
              <a:extLst>
                <a:ext uri="{FF2B5EF4-FFF2-40B4-BE49-F238E27FC236}">
                  <a16:creationId xmlns:a16="http://schemas.microsoft.com/office/drawing/2014/main" id="{4F6B4BAB-691C-45E4-8FB7-088E02A7BBFC}"/>
                </a:ext>
              </a:extLst>
            </p:cNvPr>
            <p:cNvSpPr>
              <a:spLocks/>
            </p:cNvSpPr>
            <p:nvPr/>
          </p:nvSpPr>
          <p:spPr bwMode="auto">
            <a:xfrm>
              <a:off x="2405" y="3749"/>
              <a:ext cx="88" cy="185"/>
            </a:xfrm>
            <a:custGeom>
              <a:avLst/>
              <a:gdLst>
                <a:gd name="T0" fmla="*/ 88 w 88"/>
                <a:gd name="T1" fmla="*/ 0 h 185"/>
                <a:gd name="T2" fmla="*/ 88 w 88"/>
                <a:gd name="T3" fmla="*/ 19 h 185"/>
                <a:gd name="T4" fmla="*/ 88 w 88"/>
                <a:gd name="T5" fmla="*/ 38 h 185"/>
                <a:gd name="T6" fmla="*/ 86 w 88"/>
                <a:gd name="T7" fmla="*/ 56 h 185"/>
                <a:gd name="T8" fmla="*/ 86 w 88"/>
                <a:gd name="T9" fmla="*/ 75 h 185"/>
                <a:gd name="T10" fmla="*/ 86 w 88"/>
                <a:gd name="T11" fmla="*/ 94 h 185"/>
                <a:gd name="T12" fmla="*/ 83 w 88"/>
                <a:gd name="T13" fmla="*/ 112 h 185"/>
                <a:gd name="T14" fmla="*/ 81 w 88"/>
                <a:gd name="T15" fmla="*/ 130 h 185"/>
                <a:gd name="T16" fmla="*/ 76 w 88"/>
                <a:gd name="T17" fmla="*/ 150 h 185"/>
                <a:gd name="T18" fmla="*/ 71 w 88"/>
                <a:gd name="T19" fmla="*/ 168 h 185"/>
                <a:gd name="T20" fmla="*/ 64 w 88"/>
                <a:gd name="T21" fmla="*/ 185 h 185"/>
                <a:gd name="T22" fmla="*/ 34 w 88"/>
                <a:gd name="T23" fmla="*/ 173 h 185"/>
                <a:gd name="T24" fmla="*/ 14 w 88"/>
                <a:gd name="T25" fmla="*/ 157 h 185"/>
                <a:gd name="T26" fmla="*/ 2 w 88"/>
                <a:gd name="T27" fmla="*/ 139 h 185"/>
                <a:gd name="T28" fmla="*/ 0 w 88"/>
                <a:gd name="T29" fmla="*/ 120 h 185"/>
                <a:gd name="T30" fmla="*/ 2 w 88"/>
                <a:gd name="T31" fmla="*/ 99 h 185"/>
                <a:gd name="T32" fmla="*/ 7 w 88"/>
                <a:gd name="T33" fmla="*/ 79 h 185"/>
                <a:gd name="T34" fmla="*/ 12 w 88"/>
                <a:gd name="T35" fmla="*/ 58 h 185"/>
                <a:gd name="T36" fmla="*/ 17 w 88"/>
                <a:gd name="T37" fmla="*/ 38 h 185"/>
                <a:gd name="T38" fmla="*/ 22 w 88"/>
                <a:gd name="T39" fmla="*/ 18 h 185"/>
                <a:gd name="T40" fmla="*/ 19 w 88"/>
                <a:gd name="T41" fmla="*/ 0 h 185"/>
                <a:gd name="T42" fmla="*/ 88 w 88"/>
                <a:gd name="T43" fmla="*/ 0 h 185"/>
                <a:gd name="T44" fmla="*/ 88 w 88"/>
                <a:gd name="T45" fmla="*/ 0 h 185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88"/>
                <a:gd name="T70" fmla="*/ 0 h 185"/>
                <a:gd name="T71" fmla="*/ 88 w 88"/>
                <a:gd name="T72" fmla="*/ 185 h 185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88" h="185">
                  <a:moveTo>
                    <a:pt x="88" y="0"/>
                  </a:moveTo>
                  <a:lnTo>
                    <a:pt x="88" y="19"/>
                  </a:lnTo>
                  <a:lnTo>
                    <a:pt x="88" y="38"/>
                  </a:lnTo>
                  <a:lnTo>
                    <a:pt x="86" y="56"/>
                  </a:lnTo>
                  <a:lnTo>
                    <a:pt x="86" y="75"/>
                  </a:lnTo>
                  <a:lnTo>
                    <a:pt x="86" y="94"/>
                  </a:lnTo>
                  <a:lnTo>
                    <a:pt x="83" y="112"/>
                  </a:lnTo>
                  <a:lnTo>
                    <a:pt x="81" y="130"/>
                  </a:lnTo>
                  <a:lnTo>
                    <a:pt x="76" y="150"/>
                  </a:lnTo>
                  <a:lnTo>
                    <a:pt x="71" y="168"/>
                  </a:lnTo>
                  <a:lnTo>
                    <a:pt x="64" y="185"/>
                  </a:lnTo>
                  <a:lnTo>
                    <a:pt x="34" y="173"/>
                  </a:lnTo>
                  <a:lnTo>
                    <a:pt x="14" y="157"/>
                  </a:lnTo>
                  <a:lnTo>
                    <a:pt x="2" y="139"/>
                  </a:lnTo>
                  <a:lnTo>
                    <a:pt x="0" y="120"/>
                  </a:lnTo>
                  <a:lnTo>
                    <a:pt x="2" y="99"/>
                  </a:lnTo>
                  <a:lnTo>
                    <a:pt x="7" y="79"/>
                  </a:lnTo>
                  <a:lnTo>
                    <a:pt x="12" y="58"/>
                  </a:lnTo>
                  <a:lnTo>
                    <a:pt x="17" y="38"/>
                  </a:lnTo>
                  <a:lnTo>
                    <a:pt x="22" y="18"/>
                  </a:lnTo>
                  <a:lnTo>
                    <a:pt x="19" y="0"/>
                  </a:lnTo>
                  <a:lnTo>
                    <a:pt x="88" y="0"/>
                  </a:lnTo>
                  <a:close/>
                </a:path>
              </a:pathLst>
            </a:custGeom>
            <a:solidFill>
              <a:srgbClr val="FF00B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20555" name="Freeform 51">
              <a:extLst>
                <a:ext uri="{FF2B5EF4-FFF2-40B4-BE49-F238E27FC236}">
                  <a16:creationId xmlns:a16="http://schemas.microsoft.com/office/drawing/2014/main" id="{E603F4CB-DBFF-4D4E-B3E5-96F987F4D06C}"/>
                </a:ext>
              </a:extLst>
            </p:cNvPr>
            <p:cNvSpPr>
              <a:spLocks/>
            </p:cNvSpPr>
            <p:nvPr/>
          </p:nvSpPr>
          <p:spPr bwMode="auto">
            <a:xfrm>
              <a:off x="2184" y="3977"/>
              <a:ext cx="275" cy="147"/>
            </a:xfrm>
            <a:custGeom>
              <a:avLst/>
              <a:gdLst>
                <a:gd name="T0" fmla="*/ 265 w 275"/>
                <a:gd name="T1" fmla="*/ 86 h 147"/>
                <a:gd name="T2" fmla="*/ 262 w 275"/>
                <a:gd name="T3" fmla="*/ 94 h 147"/>
                <a:gd name="T4" fmla="*/ 262 w 275"/>
                <a:gd name="T5" fmla="*/ 100 h 147"/>
                <a:gd name="T6" fmla="*/ 265 w 275"/>
                <a:gd name="T7" fmla="*/ 106 h 147"/>
                <a:gd name="T8" fmla="*/ 270 w 275"/>
                <a:gd name="T9" fmla="*/ 113 h 147"/>
                <a:gd name="T10" fmla="*/ 272 w 275"/>
                <a:gd name="T11" fmla="*/ 120 h 147"/>
                <a:gd name="T12" fmla="*/ 275 w 275"/>
                <a:gd name="T13" fmla="*/ 126 h 147"/>
                <a:gd name="T14" fmla="*/ 275 w 275"/>
                <a:gd name="T15" fmla="*/ 131 h 147"/>
                <a:gd name="T16" fmla="*/ 272 w 275"/>
                <a:gd name="T17" fmla="*/ 137 h 147"/>
                <a:gd name="T18" fmla="*/ 267 w 275"/>
                <a:gd name="T19" fmla="*/ 143 h 147"/>
                <a:gd name="T20" fmla="*/ 258 w 275"/>
                <a:gd name="T21" fmla="*/ 147 h 147"/>
                <a:gd name="T22" fmla="*/ 240 w 275"/>
                <a:gd name="T23" fmla="*/ 129 h 147"/>
                <a:gd name="T24" fmla="*/ 216 w 275"/>
                <a:gd name="T25" fmla="*/ 114 h 147"/>
                <a:gd name="T26" fmla="*/ 184 w 275"/>
                <a:gd name="T27" fmla="*/ 100 h 147"/>
                <a:gd name="T28" fmla="*/ 150 w 275"/>
                <a:gd name="T29" fmla="*/ 89 h 147"/>
                <a:gd name="T30" fmla="*/ 113 w 275"/>
                <a:gd name="T31" fmla="*/ 78 h 147"/>
                <a:gd name="T32" fmla="*/ 79 w 275"/>
                <a:gd name="T33" fmla="*/ 66 h 147"/>
                <a:gd name="T34" fmla="*/ 47 w 275"/>
                <a:gd name="T35" fmla="*/ 54 h 147"/>
                <a:gd name="T36" fmla="*/ 22 w 275"/>
                <a:gd name="T37" fmla="*/ 39 h 147"/>
                <a:gd name="T38" fmla="*/ 8 w 275"/>
                <a:gd name="T39" fmla="*/ 22 h 147"/>
                <a:gd name="T40" fmla="*/ 0 w 275"/>
                <a:gd name="T41" fmla="*/ 0 h 147"/>
                <a:gd name="T42" fmla="*/ 35 w 275"/>
                <a:gd name="T43" fmla="*/ 2 h 147"/>
                <a:gd name="T44" fmla="*/ 69 w 275"/>
                <a:gd name="T45" fmla="*/ 6 h 147"/>
                <a:gd name="T46" fmla="*/ 101 w 275"/>
                <a:gd name="T47" fmla="*/ 11 h 147"/>
                <a:gd name="T48" fmla="*/ 130 w 275"/>
                <a:gd name="T49" fmla="*/ 18 h 147"/>
                <a:gd name="T50" fmla="*/ 160 w 275"/>
                <a:gd name="T51" fmla="*/ 27 h 147"/>
                <a:gd name="T52" fmla="*/ 184 w 275"/>
                <a:gd name="T53" fmla="*/ 36 h 147"/>
                <a:gd name="T54" fmla="*/ 209 w 275"/>
                <a:gd name="T55" fmla="*/ 48 h 147"/>
                <a:gd name="T56" fmla="*/ 231 w 275"/>
                <a:gd name="T57" fmla="*/ 59 h 147"/>
                <a:gd name="T58" fmla="*/ 250 w 275"/>
                <a:gd name="T59" fmla="*/ 73 h 147"/>
                <a:gd name="T60" fmla="*/ 265 w 275"/>
                <a:gd name="T61" fmla="*/ 86 h 147"/>
                <a:gd name="T62" fmla="*/ 265 w 275"/>
                <a:gd name="T63" fmla="*/ 86 h 147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275"/>
                <a:gd name="T97" fmla="*/ 0 h 147"/>
                <a:gd name="T98" fmla="*/ 275 w 275"/>
                <a:gd name="T99" fmla="*/ 147 h 147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275" h="147">
                  <a:moveTo>
                    <a:pt x="265" y="86"/>
                  </a:moveTo>
                  <a:lnTo>
                    <a:pt x="262" y="94"/>
                  </a:lnTo>
                  <a:lnTo>
                    <a:pt x="262" y="100"/>
                  </a:lnTo>
                  <a:lnTo>
                    <a:pt x="265" y="106"/>
                  </a:lnTo>
                  <a:lnTo>
                    <a:pt x="270" y="113"/>
                  </a:lnTo>
                  <a:lnTo>
                    <a:pt x="272" y="120"/>
                  </a:lnTo>
                  <a:lnTo>
                    <a:pt x="275" y="126"/>
                  </a:lnTo>
                  <a:lnTo>
                    <a:pt x="275" y="131"/>
                  </a:lnTo>
                  <a:lnTo>
                    <a:pt x="272" y="137"/>
                  </a:lnTo>
                  <a:lnTo>
                    <a:pt x="267" y="143"/>
                  </a:lnTo>
                  <a:lnTo>
                    <a:pt x="258" y="147"/>
                  </a:lnTo>
                  <a:lnTo>
                    <a:pt x="240" y="129"/>
                  </a:lnTo>
                  <a:lnTo>
                    <a:pt x="216" y="114"/>
                  </a:lnTo>
                  <a:lnTo>
                    <a:pt x="184" y="100"/>
                  </a:lnTo>
                  <a:lnTo>
                    <a:pt x="150" y="89"/>
                  </a:lnTo>
                  <a:lnTo>
                    <a:pt x="113" y="78"/>
                  </a:lnTo>
                  <a:lnTo>
                    <a:pt x="79" y="66"/>
                  </a:lnTo>
                  <a:lnTo>
                    <a:pt x="47" y="54"/>
                  </a:lnTo>
                  <a:lnTo>
                    <a:pt x="22" y="39"/>
                  </a:lnTo>
                  <a:lnTo>
                    <a:pt x="8" y="22"/>
                  </a:lnTo>
                  <a:lnTo>
                    <a:pt x="0" y="0"/>
                  </a:lnTo>
                  <a:lnTo>
                    <a:pt x="35" y="2"/>
                  </a:lnTo>
                  <a:lnTo>
                    <a:pt x="69" y="6"/>
                  </a:lnTo>
                  <a:lnTo>
                    <a:pt x="101" y="11"/>
                  </a:lnTo>
                  <a:lnTo>
                    <a:pt x="130" y="18"/>
                  </a:lnTo>
                  <a:lnTo>
                    <a:pt x="160" y="27"/>
                  </a:lnTo>
                  <a:lnTo>
                    <a:pt x="184" y="36"/>
                  </a:lnTo>
                  <a:lnTo>
                    <a:pt x="209" y="48"/>
                  </a:lnTo>
                  <a:lnTo>
                    <a:pt x="231" y="59"/>
                  </a:lnTo>
                  <a:lnTo>
                    <a:pt x="250" y="73"/>
                  </a:lnTo>
                  <a:lnTo>
                    <a:pt x="265" y="86"/>
                  </a:lnTo>
                  <a:close/>
                </a:path>
              </a:pathLst>
            </a:custGeom>
            <a:solidFill>
              <a:srgbClr val="00FF5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20556" name="Freeform 52">
              <a:extLst>
                <a:ext uri="{FF2B5EF4-FFF2-40B4-BE49-F238E27FC236}">
                  <a16:creationId xmlns:a16="http://schemas.microsoft.com/office/drawing/2014/main" id="{FB4E4F2F-8E4B-4517-AB5F-74C8BF0AF60E}"/>
                </a:ext>
              </a:extLst>
            </p:cNvPr>
            <p:cNvSpPr>
              <a:spLocks/>
            </p:cNvSpPr>
            <p:nvPr/>
          </p:nvSpPr>
          <p:spPr bwMode="auto">
            <a:xfrm>
              <a:off x="1611" y="3893"/>
              <a:ext cx="272" cy="151"/>
            </a:xfrm>
            <a:custGeom>
              <a:avLst/>
              <a:gdLst>
                <a:gd name="T0" fmla="*/ 272 w 272"/>
                <a:gd name="T1" fmla="*/ 151 h 151"/>
                <a:gd name="T2" fmla="*/ 0 w 272"/>
                <a:gd name="T3" fmla="*/ 0 h 151"/>
                <a:gd name="T4" fmla="*/ 272 w 272"/>
                <a:gd name="T5" fmla="*/ 144 h 151"/>
                <a:gd name="T6" fmla="*/ 272 w 272"/>
                <a:gd name="T7" fmla="*/ 151 h 151"/>
                <a:gd name="T8" fmla="*/ 272 w 272"/>
                <a:gd name="T9" fmla="*/ 151 h 15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72"/>
                <a:gd name="T16" fmla="*/ 0 h 151"/>
                <a:gd name="T17" fmla="*/ 272 w 272"/>
                <a:gd name="T18" fmla="*/ 151 h 15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72" h="151">
                  <a:moveTo>
                    <a:pt x="272" y="151"/>
                  </a:moveTo>
                  <a:lnTo>
                    <a:pt x="0" y="0"/>
                  </a:lnTo>
                  <a:lnTo>
                    <a:pt x="272" y="144"/>
                  </a:lnTo>
                  <a:lnTo>
                    <a:pt x="272" y="151"/>
                  </a:lnTo>
                  <a:close/>
                </a:path>
              </a:pathLst>
            </a:custGeom>
            <a:solidFill>
              <a:srgbClr val="0019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20557" name="Freeform 53">
              <a:extLst>
                <a:ext uri="{FF2B5EF4-FFF2-40B4-BE49-F238E27FC236}">
                  <a16:creationId xmlns:a16="http://schemas.microsoft.com/office/drawing/2014/main" id="{D52A8360-A0E1-4A42-B644-3B2B55AA41C0}"/>
                </a:ext>
              </a:extLst>
            </p:cNvPr>
            <p:cNvSpPr>
              <a:spLocks/>
            </p:cNvSpPr>
            <p:nvPr/>
          </p:nvSpPr>
          <p:spPr bwMode="auto">
            <a:xfrm>
              <a:off x="1824" y="4015"/>
              <a:ext cx="309" cy="109"/>
            </a:xfrm>
            <a:custGeom>
              <a:avLst/>
              <a:gdLst>
                <a:gd name="T0" fmla="*/ 309 w 309"/>
                <a:gd name="T1" fmla="*/ 25 h 109"/>
                <a:gd name="T2" fmla="*/ 306 w 309"/>
                <a:gd name="T3" fmla="*/ 37 h 109"/>
                <a:gd name="T4" fmla="*/ 296 w 309"/>
                <a:gd name="T5" fmla="*/ 46 h 109"/>
                <a:gd name="T6" fmla="*/ 284 w 309"/>
                <a:gd name="T7" fmla="*/ 54 h 109"/>
                <a:gd name="T8" fmla="*/ 267 w 309"/>
                <a:gd name="T9" fmla="*/ 62 h 109"/>
                <a:gd name="T10" fmla="*/ 250 w 309"/>
                <a:gd name="T11" fmla="*/ 68 h 109"/>
                <a:gd name="T12" fmla="*/ 230 w 309"/>
                <a:gd name="T13" fmla="*/ 75 h 109"/>
                <a:gd name="T14" fmla="*/ 208 w 309"/>
                <a:gd name="T15" fmla="*/ 80 h 109"/>
                <a:gd name="T16" fmla="*/ 186 w 309"/>
                <a:gd name="T17" fmla="*/ 85 h 109"/>
                <a:gd name="T18" fmla="*/ 167 w 309"/>
                <a:gd name="T19" fmla="*/ 91 h 109"/>
                <a:gd name="T20" fmla="*/ 147 w 309"/>
                <a:gd name="T21" fmla="*/ 96 h 109"/>
                <a:gd name="T22" fmla="*/ 135 w 309"/>
                <a:gd name="T23" fmla="*/ 99 h 109"/>
                <a:gd name="T24" fmla="*/ 122 w 309"/>
                <a:gd name="T25" fmla="*/ 102 h 109"/>
                <a:gd name="T26" fmla="*/ 110 w 309"/>
                <a:gd name="T27" fmla="*/ 103 h 109"/>
                <a:gd name="T28" fmla="*/ 95 w 309"/>
                <a:gd name="T29" fmla="*/ 105 h 109"/>
                <a:gd name="T30" fmla="*/ 83 w 309"/>
                <a:gd name="T31" fmla="*/ 107 h 109"/>
                <a:gd name="T32" fmla="*/ 69 w 309"/>
                <a:gd name="T33" fmla="*/ 108 h 109"/>
                <a:gd name="T34" fmla="*/ 54 w 309"/>
                <a:gd name="T35" fmla="*/ 108 h 109"/>
                <a:gd name="T36" fmla="*/ 39 w 309"/>
                <a:gd name="T37" fmla="*/ 109 h 109"/>
                <a:gd name="T38" fmla="*/ 24 w 309"/>
                <a:gd name="T39" fmla="*/ 109 h 109"/>
                <a:gd name="T40" fmla="*/ 7 w 309"/>
                <a:gd name="T41" fmla="*/ 108 h 109"/>
                <a:gd name="T42" fmla="*/ 0 w 309"/>
                <a:gd name="T43" fmla="*/ 93 h 109"/>
                <a:gd name="T44" fmla="*/ 5 w 309"/>
                <a:gd name="T45" fmla="*/ 81 h 109"/>
                <a:gd name="T46" fmla="*/ 17 w 309"/>
                <a:gd name="T47" fmla="*/ 71 h 109"/>
                <a:gd name="T48" fmla="*/ 37 w 309"/>
                <a:gd name="T49" fmla="*/ 63 h 109"/>
                <a:gd name="T50" fmla="*/ 64 w 309"/>
                <a:gd name="T51" fmla="*/ 56 h 109"/>
                <a:gd name="T52" fmla="*/ 93 w 309"/>
                <a:gd name="T53" fmla="*/ 51 h 109"/>
                <a:gd name="T54" fmla="*/ 122 w 309"/>
                <a:gd name="T55" fmla="*/ 45 h 109"/>
                <a:gd name="T56" fmla="*/ 152 w 309"/>
                <a:gd name="T57" fmla="*/ 39 h 109"/>
                <a:gd name="T58" fmla="*/ 181 w 309"/>
                <a:gd name="T59" fmla="*/ 33 h 109"/>
                <a:gd name="T60" fmla="*/ 203 w 309"/>
                <a:gd name="T61" fmla="*/ 25 h 109"/>
                <a:gd name="T62" fmla="*/ 216 w 309"/>
                <a:gd name="T63" fmla="*/ 21 h 109"/>
                <a:gd name="T64" fmla="*/ 230 w 309"/>
                <a:gd name="T65" fmla="*/ 16 h 109"/>
                <a:gd name="T66" fmla="*/ 245 w 309"/>
                <a:gd name="T67" fmla="*/ 11 h 109"/>
                <a:gd name="T68" fmla="*/ 257 w 309"/>
                <a:gd name="T69" fmla="*/ 6 h 109"/>
                <a:gd name="T70" fmla="*/ 272 w 309"/>
                <a:gd name="T71" fmla="*/ 3 h 109"/>
                <a:gd name="T72" fmla="*/ 284 w 309"/>
                <a:gd name="T73" fmla="*/ 0 h 109"/>
                <a:gd name="T74" fmla="*/ 294 w 309"/>
                <a:gd name="T75" fmla="*/ 1 h 109"/>
                <a:gd name="T76" fmla="*/ 301 w 309"/>
                <a:gd name="T77" fmla="*/ 6 h 109"/>
                <a:gd name="T78" fmla="*/ 309 w 309"/>
                <a:gd name="T79" fmla="*/ 14 h 109"/>
                <a:gd name="T80" fmla="*/ 309 w 309"/>
                <a:gd name="T81" fmla="*/ 25 h 109"/>
                <a:gd name="T82" fmla="*/ 309 w 309"/>
                <a:gd name="T83" fmla="*/ 25 h 109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309"/>
                <a:gd name="T127" fmla="*/ 0 h 109"/>
                <a:gd name="T128" fmla="*/ 309 w 309"/>
                <a:gd name="T129" fmla="*/ 109 h 109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309" h="109">
                  <a:moveTo>
                    <a:pt x="309" y="25"/>
                  </a:moveTo>
                  <a:lnTo>
                    <a:pt x="306" y="37"/>
                  </a:lnTo>
                  <a:lnTo>
                    <a:pt x="296" y="46"/>
                  </a:lnTo>
                  <a:lnTo>
                    <a:pt x="284" y="54"/>
                  </a:lnTo>
                  <a:lnTo>
                    <a:pt x="267" y="62"/>
                  </a:lnTo>
                  <a:lnTo>
                    <a:pt x="250" y="68"/>
                  </a:lnTo>
                  <a:lnTo>
                    <a:pt x="230" y="75"/>
                  </a:lnTo>
                  <a:lnTo>
                    <a:pt x="208" y="80"/>
                  </a:lnTo>
                  <a:lnTo>
                    <a:pt x="186" y="85"/>
                  </a:lnTo>
                  <a:lnTo>
                    <a:pt x="167" y="91"/>
                  </a:lnTo>
                  <a:lnTo>
                    <a:pt x="147" y="96"/>
                  </a:lnTo>
                  <a:lnTo>
                    <a:pt x="135" y="99"/>
                  </a:lnTo>
                  <a:lnTo>
                    <a:pt x="122" y="102"/>
                  </a:lnTo>
                  <a:lnTo>
                    <a:pt x="110" y="103"/>
                  </a:lnTo>
                  <a:lnTo>
                    <a:pt x="95" y="105"/>
                  </a:lnTo>
                  <a:lnTo>
                    <a:pt x="83" y="107"/>
                  </a:lnTo>
                  <a:lnTo>
                    <a:pt x="69" y="108"/>
                  </a:lnTo>
                  <a:lnTo>
                    <a:pt x="54" y="108"/>
                  </a:lnTo>
                  <a:lnTo>
                    <a:pt x="39" y="109"/>
                  </a:lnTo>
                  <a:lnTo>
                    <a:pt x="24" y="109"/>
                  </a:lnTo>
                  <a:lnTo>
                    <a:pt x="7" y="108"/>
                  </a:lnTo>
                  <a:lnTo>
                    <a:pt x="0" y="93"/>
                  </a:lnTo>
                  <a:lnTo>
                    <a:pt x="5" y="81"/>
                  </a:lnTo>
                  <a:lnTo>
                    <a:pt x="17" y="71"/>
                  </a:lnTo>
                  <a:lnTo>
                    <a:pt x="37" y="63"/>
                  </a:lnTo>
                  <a:lnTo>
                    <a:pt x="64" y="56"/>
                  </a:lnTo>
                  <a:lnTo>
                    <a:pt x="93" y="51"/>
                  </a:lnTo>
                  <a:lnTo>
                    <a:pt x="122" y="45"/>
                  </a:lnTo>
                  <a:lnTo>
                    <a:pt x="152" y="39"/>
                  </a:lnTo>
                  <a:lnTo>
                    <a:pt x="181" y="33"/>
                  </a:lnTo>
                  <a:lnTo>
                    <a:pt x="203" y="25"/>
                  </a:lnTo>
                  <a:lnTo>
                    <a:pt x="216" y="21"/>
                  </a:lnTo>
                  <a:lnTo>
                    <a:pt x="230" y="16"/>
                  </a:lnTo>
                  <a:lnTo>
                    <a:pt x="245" y="11"/>
                  </a:lnTo>
                  <a:lnTo>
                    <a:pt x="257" y="6"/>
                  </a:lnTo>
                  <a:lnTo>
                    <a:pt x="272" y="3"/>
                  </a:lnTo>
                  <a:lnTo>
                    <a:pt x="284" y="0"/>
                  </a:lnTo>
                  <a:lnTo>
                    <a:pt x="294" y="1"/>
                  </a:lnTo>
                  <a:lnTo>
                    <a:pt x="301" y="6"/>
                  </a:lnTo>
                  <a:lnTo>
                    <a:pt x="309" y="14"/>
                  </a:lnTo>
                  <a:lnTo>
                    <a:pt x="309" y="25"/>
                  </a:lnTo>
                  <a:close/>
                </a:path>
              </a:pathLst>
            </a:custGeom>
            <a:solidFill>
              <a:srgbClr val="D1843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20558" name="Freeform 54">
              <a:extLst>
                <a:ext uri="{FF2B5EF4-FFF2-40B4-BE49-F238E27FC236}">
                  <a16:creationId xmlns:a16="http://schemas.microsoft.com/office/drawing/2014/main" id="{D4F842D4-8C4B-4D2B-A271-A4C57536629D}"/>
                </a:ext>
              </a:extLst>
            </p:cNvPr>
            <p:cNvSpPr>
              <a:spLocks/>
            </p:cNvSpPr>
            <p:nvPr/>
          </p:nvSpPr>
          <p:spPr bwMode="auto">
            <a:xfrm>
              <a:off x="1839" y="4058"/>
              <a:ext cx="451" cy="176"/>
            </a:xfrm>
            <a:custGeom>
              <a:avLst/>
              <a:gdLst>
                <a:gd name="T0" fmla="*/ 345 w 451"/>
                <a:gd name="T1" fmla="*/ 0 h 176"/>
                <a:gd name="T2" fmla="*/ 355 w 451"/>
                <a:gd name="T3" fmla="*/ 14 h 176"/>
                <a:gd name="T4" fmla="*/ 367 w 451"/>
                <a:gd name="T5" fmla="*/ 27 h 176"/>
                <a:gd name="T6" fmla="*/ 384 w 451"/>
                <a:gd name="T7" fmla="*/ 41 h 176"/>
                <a:gd name="T8" fmla="*/ 404 w 451"/>
                <a:gd name="T9" fmla="*/ 53 h 176"/>
                <a:gd name="T10" fmla="*/ 421 w 451"/>
                <a:gd name="T11" fmla="*/ 66 h 176"/>
                <a:gd name="T12" fmla="*/ 436 w 451"/>
                <a:gd name="T13" fmla="*/ 80 h 176"/>
                <a:gd name="T14" fmla="*/ 446 w 451"/>
                <a:gd name="T15" fmla="*/ 93 h 176"/>
                <a:gd name="T16" fmla="*/ 451 w 451"/>
                <a:gd name="T17" fmla="*/ 107 h 176"/>
                <a:gd name="T18" fmla="*/ 443 w 451"/>
                <a:gd name="T19" fmla="*/ 123 h 176"/>
                <a:gd name="T20" fmla="*/ 426 w 451"/>
                <a:gd name="T21" fmla="*/ 139 h 176"/>
                <a:gd name="T22" fmla="*/ 409 w 451"/>
                <a:gd name="T23" fmla="*/ 148 h 176"/>
                <a:gd name="T24" fmla="*/ 389 w 451"/>
                <a:gd name="T25" fmla="*/ 156 h 176"/>
                <a:gd name="T26" fmla="*/ 370 w 451"/>
                <a:gd name="T27" fmla="*/ 162 h 176"/>
                <a:gd name="T28" fmla="*/ 348 w 451"/>
                <a:gd name="T29" fmla="*/ 168 h 176"/>
                <a:gd name="T30" fmla="*/ 328 w 451"/>
                <a:gd name="T31" fmla="*/ 171 h 176"/>
                <a:gd name="T32" fmla="*/ 306 w 451"/>
                <a:gd name="T33" fmla="*/ 173 h 176"/>
                <a:gd name="T34" fmla="*/ 284 w 451"/>
                <a:gd name="T35" fmla="*/ 176 h 176"/>
                <a:gd name="T36" fmla="*/ 262 w 451"/>
                <a:gd name="T37" fmla="*/ 176 h 176"/>
                <a:gd name="T38" fmla="*/ 240 w 451"/>
                <a:gd name="T39" fmla="*/ 174 h 176"/>
                <a:gd name="T40" fmla="*/ 220 w 451"/>
                <a:gd name="T41" fmla="*/ 171 h 176"/>
                <a:gd name="T42" fmla="*/ 196 w 451"/>
                <a:gd name="T43" fmla="*/ 165 h 176"/>
                <a:gd name="T44" fmla="*/ 171 w 451"/>
                <a:gd name="T45" fmla="*/ 158 h 176"/>
                <a:gd name="T46" fmla="*/ 147 w 451"/>
                <a:gd name="T47" fmla="*/ 152 h 176"/>
                <a:gd name="T48" fmla="*/ 122 w 451"/>
                <a:gd name="T49" fmla="*/ 145 h 176"/>
                <a:gd name="T50" fmla="*/ 98 w 451"/>
                <a:gd name="T51" fmla="*/ 137 h 176"/>
                <a:gd name="T52" fmla="*/ 76 w 451"/>
                <a:gd name="T53" fmla="*/ 128 h 176"/>
                <a:gd name="T54" fmla="*/ 54 w 451"/>
                <a:gd name="T55" fmla="*/ 118 h 176"/>
                <a:gd name="T56" fmla="*/ 34 w 451"/>
                <a:gd name="T57" fmla="*/ 108 h 176"/>
                <a:gd name="T58" fmla="*/ 17 w 451"/>
                <a:gd name="T59" fmla="*/ 98 h 176"/>
                <a:gd name="T60" fmla="*/ 0 w 451"/>
                <a:gd name="T61" fmla="*/ 85 h 176"/>
                <a:gd name="T62" fmla="*/ 41 w 451"/>
                <a:gd name="T63" fmla="*/ 85 h 176"/>
                <a:gd name="T64" fmla="*/ 80 w 451"/>
                <a:gd name="T65" fmla="*/ 81 h 176"/>
                <a:gd name="T66" fmla="*/ 120 w 451"/>
                <a:gd name="T67" fmla="*/ 75 h 176"/>
                <a:gd name="T68" fmla="*/ 154 w 451"/>
                <a:gd name="T69" fmla="*/ 67 h 176"/>
                <a:gd name="T70" fmla="*/ 191 w 451"/>
                <a:gd name="T71" fmla="*/ 57 h 176"/>
                <a:gd name="T72" fmla="*/ 223 w 451"/>
                <a:gd name="T73" fmla="*/ 46 h 176"/>
                <a:gd name="T74" fmla="*/ 257 w 451"/>
                <a:gd name="T75" fmla="*/ 35 h 176"/>
                <a:gd name="T76" fmla="*/ 286 w 451"/>
                <a:gd name="T77" fmla="*/ 22 h 176"/>
                <a:gd name="T78" fmla="*/ 318 w 451"/>
                <a:gd name="T79" fmla="*/ 11 h 176"/>
                <a:gd name="T80" fmla="*/ 345 w 451"/>
                <a:gd name="T81" fmla="*/ 0 h 176"/>
                <a:gd name="T82" fmla="*/ 345 w 451"/>
                <a:gd name="T83" fmla="*/ 0 h 17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451"/>
                <a:gd name="T127" fmla="*/ 0 h 176"/>
                <a:gd name="T128" fmla="*/ 451 w 451"/>
                <a:gd name="T129" fmla="*/ 176 h 176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451" h="176">
                  <a:moveTo>
                    <a:pt x="345" y="0"/>
                  </a:moveTo>
                  <a:lnTo>
                    <a:pt x="355" y="14"/>
                  </a:lnTo>
                  <a:lnTo>
                    <a:pt x="367" y="27"/>
                  </a:lnTo>
                  <a:lnTo>
                    <a:pt x="384" y="41"/>
                  </a:lnTo>
                  <a:lnTo>
                    <a:pt x="404" y="53"/>
                  </a:lnTo>
                  <a:lnTo>
                    <a:pt x="421" y="66"/>
                  </a:lnTo>
                  <a:lnTo>
                    <a:pt x="436" y="80"/>
                  </a:lnTo>
                  <a:lnTo>
                    <a:pt x="446" y="93"/>
                  </a:lnTo>
                  <a:lnTo>
                    <a:pt x="451" y="107"/>
                  </a:lnTo>
                  <a:lnTo>
                    <a:pt x="443" y="123"/>
                  </a:lnTo>
                  <a:lnTo>
                    <a:pt x="426" y="139"/>
                  </a:lnTo>
                  <a:lnTo>
                    <a:pt x="409" y="148"/>
                  </a:lnTo>
                  <a:lnTo>
                    <a:pt x="389" y="156"/>
                  </a:lnTo>
                  <a:lnTo>
                    <a:pt x="370" y="162"/>
                  </a:lnTo>
                  <a:lnTo>
                    <a:pt x="348" y="168"/>
                  </a:lnTo>
                  <a:lnTo>
                    <a:pt x="328" y="171"/>
                  </a:lnTo>
                  <a:lnTo>
                    <a:pt x="306" y="173"/>
                  </a:lnTo>
                  <a:lnTo>
                    <a:pt x="284" y="176"/>
                  </a:lnTo>
                  <a:lnTo>
                    <a:pt x="262" y="176"/>
                  </a:lnTo>
                  <a:lnTo>
                    <a:pt x="240" y="174"/>
                  </a:lnTo>
                  <a:lnTo>
                    <a:pt x="220" y="171"/>
                  </a:lnTo>
                  <a:lnTo>
                    <a:pt x="196" y="165"/>
                  </a:lnTo>
                  <a:lnTo>
                    <a:pt x="171" y="158"/>
                  </a:lnTo>
                  <a:lnTo>
                    <a:pt x="147" y="152"/>
                  </a:lnTo>
                  <a:lnTo>
                    <a:pt x="122" y="145"/>
                  </a:lnTo>
                  <a:lnTo>
                    <a:pt x="98" y="137"/>
                  </a:lnTo>
                  <a:lnTo>
                    <a:pt x="76" y="128"/>
                  </a:lnTo>
                  <a:lnTo>
                    <a:pt x="54" y="118"/>
                  </a:lnTo>
                  <a:lnTo>
                    <a:pt x="34" y="108"/>
                  </a:lnTo>
                  <a:lnTo>
                    <a:pt x="17" y="98"/>
                  </a:lnTo>
                  <a:lnTo>
                    <a:pt x="0" y="85"/>
                  </a:lnTo>
                  <a:lnTo>
                    <a:pt x="41" y="85"/>
                  </a:lnTo>
                  <a:lnTo>
                    <a:pt x="80" y="81"/>
                  </a:lnTo>
                  <a:lnTo>
                    <a:pt x="120" y="75"/>
                  </a:lnTo>
                  <a:lnTo>
                    <a:pt x="154" y="67"/>
                  </a:lnTo>
                  <a:lnTo>
                    <a:pt x="191" y="57"/>
                  </a:lnTo>
                  <a:lnTo>
                    <a:pt x="223" y="46"/>
                  </a:lnTo>
                  <a:lnTo>
                    <a:pt x="257" y="35"/>
                  </a:lnTo>
                  <a:lnTo>
                    <a:pt x="286" y="22"/>
                  </a:lnTo>
                  <a:lnTo>
                    <a:pt x="318" y="11"/>
                  </a:lnTo>
                  <a:lnTo>
                    <a:pt x="345" y="0"/>
                  </a:lnTo>
                  <a:close/>
                </a:path>
              </a:pathLst>
            </a:custGeom>
            <a:solidFill>
              <a:srgbClr val="B347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400"/>
            </a:p>
          </p:txBody>
        </p:sp>
        <p:grpSp>
          <p:nvGrpSpPr>
            <p:cNvPr id="20559" name="Group 55">
              <a:extLst>
                <a:ext uri="{FF2B5EF4-FFF2-40B4-BE49-F238E27FC236}">
                  <a16:creationId xmlns:a16="http://schemas.microsoft.com/office/drawing/2014/main" id="{5196E34F-FE0F-42FD-BC3C-EF496719F42C}"/>
                </a:ext>
              </a:extLst>
            </p:cNvPr>
            <p:cNvGrpSpPr>
              <a:grpSpLocks/>
            </p:cNvGrpSpPr>
            <p:nvPr/>
          </p:nvGrpSpPr>
          <p:grpSpPr bwMode="auto">
            <a:xfrm rot="-665025">
              <a:off x="1241" y="3611"/>
              <a:ext cx="1166" cy="666"/>
              <a:chOff x="1226" y="3481"/>
              <a:chExt cx="1166" cy="666"/>
            </a:xfrm>
          </p:grpSpPr>
          <p:sp>
            <p:nvSpPr>
              <p:cNvPr id="20570" name="Freeform 56">
                <a:extLst>
                  <a:ext uri="{FF2B5EF4-FFF2-40B4-BE49-F238E27FC236}">
                    <a16:creationId xmlns:a16="http://schemas.microsoft.com/office/drawing/2014/main" id="{C07CF62B-438D-4E66-B925-8D989A83537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39" y="3481"/>
                <a:ext cx="892" cy="666"/>
              </a:xfrm>
              <a:custGeom>
                <a:avLst/>
                <a:gdLst>
                  <a:gd name="T0" fmla="*/ 620 w 892"/>
                  <a:gd name="T1" fmla="*/ 342 h 666"/>
                  <a:gd name="T2" fmla="*/ 622 w 892"/>
                  <a:gd name="T3" fmla="*/ 394 h 666"/>
                  <a:gd name="T4" fmla="*/ 637 w 892"/>
                  <a:gd name="T5" fmla="*/ 448 h 666"/>
                  <a:gd name="T6" fmla="*/ 676 w 892"/>
                  <a:gd name="T7" fmla="*/ 496 h 666"/>
                  <a:gd name="T8" fmla="*/ 755 w 892"/>
                  <a:gd name="T9" fmla="*/ 534 h 666"/>
                  <a:gd name="T10" fmla="*/ 828 w 892"/>
                  <a:gd name="T11" fmla="*/ 557 h 666"/>
                  <a:gd name="T12" fmla="*/ 858 w 892"/>
                  <a:gd name="T13" fmla="*/ 578 h 666"/>
                  <a:gd name="T14" fmla="*/ 882 w 892"/>
                  <a:gd name="T15" fmla="*/ 602 h 666"/>
                  <a:gd name="T16" fmla="*/ 892 w 892"/>
                  <a:gd name="T17" fmla="*/ 628 h 666"/>
                  <a:gd name="T18" fmla="*/ 882 w 892"/>
                  <a:gd name="T19" fmla="*/ 654 h 666"/>
                  <a:gd name="T20" fmla="*/ 850 w 892"/>
                  <a:gd name="T21" fmla="*/ 647 h 666"/>
                  <a:gd name="T22" fmla="*/ 809 w 892"/>
                  <a:gd name="T23" fmla="*/ 608 h 666"/>
                  <a:gd name="T24" fmla="*/ 762 w 892"/>
                  <a:gd name="T25" fmla="*/ 568 h 666"/>
                  <a:gd name="T26" fmla="*/ 711 w 892"/>
                  <a:gd name="T27" fmla="*/ 530 h 666"/>
                  <a:gd name="T28" fmla="*/ 649 w 892"/>
                  <a:gd name="T29" fmla="*/ 496 h 666"/>
                  <a:gd name="T30" fmla="*/ 598 w 892"/>
                  <a:gd name="T31" fmla="*/ 464 h 666"/>
                  <a:gd name="T32" fmla="*/ 583 w 892"/>
                  <a:gd name="T33" fmla="*/ 426 h 666"/>
                  <a:gd name="T34" fmla="*/ 586 w 892"/>
                  <a:gd name="T35" fmla="*/ 388 h 666"/>
                  <a:gd name="T36" fmla="*/ 590 w 892"/>
                  <a:gd name="T37" fmla="*/ 349 h 666"/>
                  <a:gd name="T38" fmla="*/ 586 w 892"/>
                  <a:gd name="T39" fmla="*/ 310 h 666"/>
                  <a:gd name="T40" fmla="*/ 541 w 892"/>
                  <a:gd name="T41" fmla="*/ 256 h 666"/>
                  <a:gd name="T42" fmla="*/ 463 w 892"/>
                  <a:gd name="T43" fmla="*/ 186 h 666"/>
                  <a:gd name="T44" fmla="*/ 358 w 892"/>
                  <a:gd name="T45" fmla="*/ 120 h 666"/>
                  <a:gd name="T46" fmla="*/ 230 w 892"/>
                  <a:gd name="T47" fmla="*/ 64 h 666"/>
                  <a:gd name="T48" fmla="*/ 83 w 892"/>
                  <a:gd name="T49" fmla="*/ 24 h 666"/>
                  <a:gd name="T50" fmla="*/ 37 w 892"/>
                  <a:gd name="T51" fmla="*/ 2 h 666"/>
                  <a:gd name="T52" fmla="*/ 108 w 892"/>
                  <a:gd name="T53" fmla="*/ 2 h 666"/>
                  <a:gd name="T54" fmla="*/ 179 w 892"/>
                  <a:gd name="T55" fmla="*/ 18 h 666"/>
                  <a:gd name="T56" fmla="*/ 245 w 892"/>
                  <a:gd name="T57" fmla="*/ 42 h 666"/>
                  <a:gd name="T58" fmla="*/ 306 w 892"/>
                  <a:gd name="T59" fmla="*/ 68 h 666"/>
                  <a:gd name="T60" fmla="*/ 367 w 892"/>
                  <a:gd name="T61" fmla="*/ 101 h 666"/>
                  <a:gd name="T62" fmla="*/ 434 w 892"/>
                  <a:gd name="T63" fmla="*/ 146 h 666"/>
                  <a:gd name="T64" fmla="*/ 497 w 892"/>
                  <a:gd name="T65" fmla="*/ 193 h 666"/>
                  <a:gd name="T66" fmla="*/ 551 w 892"/>
                  <a:gd name="T67" fmla="*/ 241 h 666"/>
                  <a:gd name="T68" fmla="*/ 598 w 892"/>
                  <a:gd name="T69" fmla="*/ 290 h 666"/>
                  <a:gd name="T70" fmla="*/ 617 w 892"/>
                  <a:gd name="T71" fmla="*/ 317 h 66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w 892"/>
                  <a:gd name="T109" fmla="*/ 0 h 666"/>
                  <a:gd name="T110" fmla="*/ 892 w 892"/>
                  <a:gd name="T111" fmla="*/ 666 h 666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T108" t="T109" r="T110" b="T111"/>
                <a:pathLst>
                  <a:path w="892" h="666">
                    <a:moveTo>
                      <a:pt x="617" y="316"/>
                    </a:moveTo>
                    <a:lnTo>
                      <a:pt x="620" y="342"/>
                    </a:lnTo>
                    <a:lnTo>
                      <a:pt x="620" y="368"/>
                    </a:lnTo>
                    <a:lnTo>
                      <a:pt x="622" y="394"/>
                    </a:lnTo>
                    <a:lnTo>
                      <a:pt x="627" y="422"/>
                    </a:lnTo>
                    <a:lnTo>
                      <a:pt x="637" y="448"/>
                    </a:lnTo>
                    <a:lnTo>
                      <a:pt x="652" y="473"/>
                    </a:lnTo>
                    <a:lnTo>
                      <a:pt x="676" y="496"/>
                    </a:lnTo>
                    <a:lnTo>
                      <a:pt x="711" y="517"/>
                    </a:lnTo>
                    <a:lnTo>
                      <a:pt x="755" y="534"/>
                    </a:lnTo>
                    <a:lnTo>
                      <a:pt x="811" y="546"/>
                    </a:lnTo>
                    <a:lnTo>
                      <a:pt x="828" y="557"/>
                    </a:lnTo>
                    <a:lnTo>
                      <a:pt x="845" y="567"/>
                    </a:lnTo>
                    <a:lnTo>
                      <a:pt x="858" y="578"/>
                    </a:lnTo>
                    <a:lnTo>
                      <a:pt x="872" y="590"/>
                    </a:lnTo>
                    <a:lnTo>
                      <a:pt x="882" y="602"/>
                    </a:lnTo>
                    <a:lnTo>
                      <a:pt x="890" y="615"/>
                    </a:lnTo>
                    <a:lnTo>
                      <a:pt x="892" y="628"/>
                    </a:lnTo>
                    <a:lnTo>
                      <a:pt x="890" y="640"/>
                    </a:lnTo>
                    <a:lnTo>
                      <a:pt x="882" y="654"/>
                    </a:lnTo>
                    <a:lnTo>
                      <a:pt x="870" y="666"/>
                    </a:lnTo>
                    <a:lnTo>
                      <a:pt x="850" y="647"/>
                    </a:lnTo>
                    <a:lnTo>
                      <a:pt x="831" y="628"/>
                    </a:lnTo>
                    <a:lnTo>
                      <a:pt x="809" y="608"/>
                    </a:lnTo>
                    <a:lnTo>
                      <a:pt x="787" y="589"/>
                    </a:lnTo>
                    <a:lnTo>
                      <a:pt x="762" y="568"/>
                    </a:lnTo>
                    <a:lnTo>
                      <a:pt x="738" y="550"/>
                    </a:lnTo>
                    <a:lnTo>
                      <a:pt x="711" y="530"/>
                    </a:lnTo>
                    <a:lnTo>
                      <a:pt x="681" y="513"/>
                    </a:lnTo>
                    <a:lnTo>
                      <a:pt x="649" y="496"/>
                    </a:lnTo>
                    <a:lnTo>
                      <a:pt x="617" y="481"/>
                    </a:lnTo>
                    <a:lnTo>
                      <a:pt x="598" y="464"/>
                    </a:lnTo>
                    <a:lnTo>
                      <a:pt x="588" y="446"/>
                    </a:lnTo>
                    <a:lnTo>
                      <a:pt x="583" y="426"/>
                    </a:lnTo>
                    <a:lnTo>
                      <a:pt x="583" y="407"/>
                    </a:lnTo>
                    <a:lnTo>
                      <a:pt x="586" y="388"/>
                    </a:lnTo>
                    <a:lnTo>
                      <a:pt x="588" y="368"/>
                    </a:lnTo>
                    <a:lnTo>
                      <a:pt x="590" y="349"/>
                    </a:lnTo>
                    <a:lnTo>
                      <a:pt x="590" y="329"/>
                    </a:lnTo>
                    <a:lnTo>
                      <a:pt x="586" y="310"/>
                    </a:lnTo>
                    <a:lnTo>
                      <a:pt x="573" y="290"/>
                    </a:lnTo>
                    <a:lnTo>
                      <a:pt x="541" y="256"/>
                    </a:lnTo>
                    <a:lnTo>
                      <a:pt x="505" y="221"/>
                    </a:lnTo>
                    <a:lnTo>
                      <a:pt x="463" y="186"/>
                    </a:lnTo>
                    <a:lnTo>
                      <a:pt x="414" y="152"/>
                    </a:lnTo>
                    <a:lnTo>
                      <a:pt x="358" y="120"/>
                    </a:lnTo>
                    <a:lnTo>
                      <a:pt x="296" y="90"/>
                    </a:lnTo>
                    <a:lnTo>
                      <a:pt x="230" y="64"/>
                    </a:lnTo>
                    <a:lnTo>
                      <a:pt x="159" y="42"/>
                    </a:lnTo>
                    <a:lnTo>
                      <a:pt x="83" y="24"/>
                    </a:lnTo>
                    <a:lnTo>
                      <a:pt x="0" y="12"/>
                    </a:lnTo>
                    <a:lnTo>
                      <a:pt x="37" y="2"/>
                    </a:lnTo>
                    <a:lnTo>
                      <a:pt x="73" y="0"/>
                    </a:lnTo>
                    <a:lnTo>
                      <a:pt x="108" y="2"/>
                    </a:lnTo>
                    <a:lnTo>
                      <a:pt x="144" y="9"/>
                    </a:lnTo>
                    <a:lnTo>
                      <a:pt x="179" y="18"/>
                    </a:lnTo>
                    <a:lnTo>
                      <a:pt x="211" y="30"/>
                    </a:lnTo>
                    <a:lnTo>
                      <a:pt x="245" y="42"/>
                    </a:lnTo>
                    <a:lnTo>
                      <a:pt x="277" y="56"/>
                    </a:lnTo>
                    <a:lnTo>
                      <a:pt x="306" y="68"/>
                    </a:lnTo>
                    <a:lnTo>
                      <a:pt x="333" y="78"/>
                    </a:lnTo>
                    <a:lnTo>
                      <a:pt x="367" y="101"/>
                    </a:lnTo>
                    <a:lnTo>
                      <a:pt x="402" y="124"/>
                    </a:lnTo>
                    <a:lnTo>
                      <a:pt x="434" y="146"/>
                    </a:lnTo>
                    <a:lnTo>
                      <a:pt x="465" y="169"/>
                    </a:lnTo>
                    <a:lnTo>
                      <a:pt x="497" y="193"/>
                    </a:lnTo>
                    <a:lnTo>
                      <a:pt x="524" y="216"/>
                    </a:lnTo>
                    <a:lnTo>
                      <a:pt x="551" y="241"/>
                    </a:lnTo>
                    <a:lnTo>
                      <a:pt x="576" y="265"/>
                    </a:lnTo>
                    <a:lnTo>
                      <a:pt x="598" y="290"/>
                    </a:lnTo>
                    <a:lnTo>
                      <a:pt x="617" y="317"/>
                    </a:lnTo>
                    <a:lnTo>
                      <a:pt x="617" y="316"/>
                    </a:lnTo>
                    <a:close/>
                  </a:path>
                </a:pathLst>
              </a:custGeom>
              <a:solidFill>
                <a:srgbClr val="D184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2400"/>
              </a:p>
            </p:txBody>
          </p:sp>
          <p:sp>
            <p:nvSpPr>
              <p:cNvPr id="20571" name="Freeform 57">
                <a:extLst>
                  <a:ext uri="{FF2B5EF4-FFF2-40B4-BE49-F238E27FC236}">
                    <a16:creationId xmlns:a16="http://schemas.microsoft.com/office/drawing/2014/main" id="{8240ABFB-818A-46BB-8046-D344CBF2DD6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32" y="3483"/>
                <a:ext cx="760" cy="603"/>
              </a:xfrm>
              <a:custGeom>
                <a:avLst/>
                <a:gdLst>
                  <a:gd name="T0" fmla="*/ 378 w 760"/>
                  <a:gd name="T1" fmla="*/ 139 h 603"/>
                  <a:gd name="T2" fmla="*/ 417 w 760"/>
                  <a:gd name="T3" fmla="*/ 188 h 603"/>
                  <a:gd name="T4" fmla="*/ 447 w 760"/>
                  <a:gd name="T5" fmla="*/ 244 h 603"/>
                  <a:gd name="T6" fmla="*/ 471 w 760"/>
                  <a:gd name="T7" fmla="*/ 303 h 603"/>
                  <a:gd name="T8" fmla="*/ 491 w 760"/>
                  <a:gd name="T9" fmla="*/ 363 h 603"/>
                  <a:gd name="T10" fmla="*/ 508 w 760"/>
                  <a:gd name="T11" fmla="*/ 402 h 603"/>
                  <a:gd name="T12" fmla="*/ 520 w 760"/>
                  <a:gd name="T13" fmla="*/ 421 h 603"/>
                  <a:gd name="T14" fmla="*/ 527 w 760"/>
                  <a:gd name="T15" fmla="*/ 442 h 603"/>
                  <a:gd name="T16" fmla="*/ 542 w 760"/>
                  <a:gd name="T17" fmla="*/ 460 h 603"/>
                  <a:gd name="T18" fmla="*/ 562 w 760"/>
                  <a:gd name="T19" fmla="*/ 476 h 603"/>
                  <a:gd name="T20" fmla="*/ 579 w 760"/>
                  <a:gd name="T21" fmla="*/ 482 h 603"/>
                  <a:gd name="T22" fmla="*/ 581 w 760"/>
                  <a:gd name="T23" fmla="*/ 478 h 603"/>
                  <a:gd name="T24" fmla="*/ 584 w 760"/>
                  <a:gd name="T25" fmla="*/ 474 h 603"/>
                  <a:gd name="T26" fmla="*/ 581 w 760"/>
                  <a:gd name="T27" fmla="*/ 469 h 603"/>
                  <a:gd name="T28" fmla="*/ 581 w 760"/>
                  <a:gd name="T29" fmla="*/ 464 h 603"/>
                  <a:gd name="T30" fmla="*/ 606 w 760"/>
                  <a:gd name="T31" fmla="*/ 466 h 603"/>
                  <a:gd name="T32" fmla="*/ 645 w 760"/>
                  <a:gd name="T33" fmla="*/ 476 h 603"/>
                  <a:gd name="T34" fmla="*/ 679 w 760"/>
                  <a:gd name="T35" fmla="*/ 490 h 603"/>
                  <a:gd name="T36" fmla="*/ 711 w 760"/>
                  <a:gd name="T37" fmla="*/ 506 h 603"/>
                  <a:gd name="T38" fmla="*/ 738 w 760"/>
                  <a:gd name="T39" fmla="*/ 524 h 603"/>
                  <a:gd name="T40" fmla="*/ 755 w 760"/>
                  <a:gd name="T41" fmla="*/ 540 h 603"/>
                  <a:gd name="T42" fmla="*/ 760 w 760"/>
                  <a:gd name="T43" fmla="*/ 555 h 603"/>
                  <a:gd name="T44" fmla="*/ 755 w 760"/>
                  <a:gd name="T45" fmla="*/ 568 h 603"/>
                  <a:gd name="T46" fmla="*/ 748 w 760"/>
                  <a:gd name="T47" fmla="*/ 583 h 603"/>
                  <a:gd name="T48" fmla="*/ 738 w 760"/>
                  <a:gd name="T49" fmla="*/ 596 h 603"/>
                  <a:gd name="T50" fmla="*/ 719 w 760"/>
                  <a:gd name="T51" fmla="*/ 587 h 603"/>
                  <a:gd name="T52" fmla="*/ 677 w 760"/>
                  <a:gd name="T53" fmla="*/ 557 h 603"/>
                  <a:gd name="T54" fmla="*/ 628 w 760"/>
                  <a:gd name="T55" fmla="*/ 530 h 603"/>
                  <a:gd name="T56" fmla="*/ 572 w 760"/>
                  <a:gd name="T57" fmla="*/ 503 h 603"/>
                  <a:gd name="T58" fmla="*/ 515 w 760"/>
                  <a:gd name="T59" fmla="*/ 478 h 603"/>
                  <a:gd name="T60" fmla="*/ 491 w 760"/>
                  <a:gd name="T61" fmla="*/ 416 h 603"/>
                  <a:gd name="T62" fmla="*/ 459 w 760"/>
                  <a:gd name="T63" fmla="*/ 320 h 603"/>
                  <a:gd name="T64" fmla="*/ 388 w 760"/>
                  <a:gd name="T65" fmla="*/ 232 h 603"/>
                  <a:gd name="T66" fmla="*/ 285 w 760"/>
                  <a:gd name="T67" fmla="*/ 151 h 603"/>
                  <a:gd name="T68" fmla="*/ 167 w 760"/>
                  <a:gd name="T69" fmla="*/ 75 h 603"/>
                  <a:gd name="T70" fmla="*/ 0 w 760"/>
                  <a:gd name="T71" fmla="*/ 0 h 603"/>
                  <a:gd name="T72" fmla="*/ 91 w 760"/>
                  <a:gd name="T73" fmla="*/ 7 h 603"/>
                  <a:gd name="T74" fmla="*/ 174 w 760"/>
                  <a:gd name="T75" fmla="*/ 23 h 603"/>
                  <a:gd name="T76" fmla="*/ 250 w 760"/>
                  <a:gd name="T77" fmla="*/ 48 h 603"/>
                  <a:gd name="T78" fmla="*/ 312 w 760"/>
                  <a:gd name="T79" fmla="*/ 80 h 603"/>
                  <a:gd name="T80" fmla="*/ 353 w 760"/>
                  <a:gd name="T81" fmla="*/ 117 h 603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w 760"/>
                  <a:gd name="T124" fmla="*/ 0 h 603"/>
                  <a:gd name="T125" fmla="*/ 760 w 760"/>
                  <a:gd name="T126" fmla="*/ 603 h 603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T123" t="T124" r="T125" b="T126"/>
                <a:pathLst>
                  <a:path w="760" h="603">
                    <a:moveTo>
                      <a:pt x="353" y="117"/>
                    </a:moveTo>
                    <a:lnTo>
                      <a:pt x="378" y="139"/>
                    </a:lnTo>
                    <a:lnTo>
                      <a:pt x="400" y="163"/>
                    </a:lnTo>
                    <a:lnTo>
                      <a:pt x="417" y="188"/>
                    </a:lnTo>
                    <a:lnTo>
                      <a:pt x="434" y="215"/>
                    </a:lnTo>
                    <a:lnTo>
                      <a:pt x="447" y="244"/>
                    </a:lnTo>
                    <a:lnTo>
                      <a:pt x="459" y="274"/>
                    </a:lnTo>
                    <a:lnTo>
                      <a:pt x="471" y="303"/>
                    </a:lnTo>
                    <a:lnTo>
                      <a:pt x="481" y="333"/>
                    </a:lnTo>
                    <a:lnTo>
                      <a:pt x="491" y="363"/>
                    </a:lnTo>
                    <a:lnTo>
                      <a:pt x="500" y="391"/>
                    </a:lnTo>
                    <a:lnTo>
                      <a:pt x="508" y="402"/>
                    </a:lnTo>
                    <a:lnTo>
                      <a:pt x="515" y="411"/>
                    </a:lnTo>
                    <a:lnTo>
                      <a:pt x="520" y="421"/>
                    </a:lnTo>
                    <a:lnTo>
                      <a:pt x="522" y="431"/>
                    </a:lnTo>
                    <a:lnTo>
                      <a:pt x="527" y="442"/>
                    </a:lnTo>
                    <a:lnTo>
                      <a:pt x="535" y="451"/>
                    </a:lnTo>
                    <a:lnTo>
                      <a:pt x="542" y="460"/>
                    </a:lnTo>
                    <a:lnTo>
                      <a:pt x="549" y="468"/>
                    </a:lnTo>
                    <a:lnTo>
                      <a:pt x="562" y="476"/>
                    </a:lnTo>
                    <a:lnTo>
                      <a:pt x="574" y="483"/>
                    </a:lnTo>
                    <a:lnTo>
                      <a:pt x="579" y="482"/>
                    </a:lnTo>
                    <a:lnTo>
                      <a:pt x="581" y="479"/>
                    </a:lnTo>
                    <a:lnTo>
                      <a:pt x="581" y="478"/>
                    </a:lnTo>
                    <a:lnTo>
                      <a:pt x="584" y="476"/>
                    </a:lnTo>
                    <a:lnTo>
                      <a:pt x="584" y="474"/>
                    </a:lnTo>
                    <a:lnTo>
                      <a:pt x="581" y="471"/>
                    </a:lnTo>
                    <a:lnTo>
                      <a:pt x="581" y="469"/>
                    </a:lnTo>
                    <a:lnTo>
                      <a:pt x="581" y="467"/>
                    </a:lnTo>
                    <a:lnTo>
                      <a:pt x="581" y="464"/>
                    </a:lnTo>
                    <a:lnTo>
                      <a:pt x="581" y="462"/>
                    </a:lnTo>
                    <a:lnTo>
                      <a:pt x="606" y="466"/>
                    </a:lnTo>
                    <a:lnTo>
                      <a:pt x="625" y="470"/>
                    </a:lnTo>
                    <a:lnTo>
                      <a:pt x="645" y="476"/>
                    </a:lnTo>
                    <a:lnTo>
                      <a:pt x="662" y="482"/>
                    </a:lnTo>
                    <a:lnTo>
                      <a:pt x="679" y="490"/>
                    </a:lnTo>
                    <a:lnTo>
                      <a:pt x="694" y="498"/>
                    </a:lnTo>
                    <a:lnTo>
                      <a:pt x="711" y="506"/>
                    </a:lnTo>
                    <a:lnTo>
                      <a:pt x="723" y="515"/>
                    </a:lnTo>
                    <a:lnTo>
                      <a:pt x="738" y="524"/>
                    </a:lnTo>
                    <a:lnTo>
                      <a:pt x="750" y="532"/>
                    </a:lnTo>
                    <a:lnTo>
                      <a:pt x="755" y="540"/>
                    </a:lnTo>
                    <a:lnTo>
                      <a:pt x="758" y="547"/>
                    </a:lnTo>
                    <a:lnTo>
                      <a:pt x="760" y="555"/>
                    </a:lnTo>
                    <a:lnTo>
                      <a:pt x="758" y="562"/>
                    </a:lnTo>
                    <a:lnTo>
                      <a:pt x="755" y="568"/>
                    </a:lnTo>
                    <a:lnTo>
                      <a:pt x="753" y="576"/>
                    </a:lnTo>
                    <a:lnTo>
                      <a:pt x="748" y="583"/>
                    </a:lnTo>
                    <a:lnTo>
                      <a:pt x="743" y="590"/>
                    </a:lnTo>
                    <a:lnTo>
                      <a:pt x="738" y="596"/>
                    </a:lnTo>
                    <a:lnTo>
                      <a:pt x="733" y="603"/>
                    </a:lnTo>
                    <a:lnTo>
                      <a:pt x="719" y="587"/>
                    </a:lnTo>
                    <a:lnTo>
                      <a:pt x="699" y="572"/>
                    </a:lnTo>
                    <a:lnTo>
                      <a:pt x="677" y="557"/>
                    </a:lnTo>
                    <a:lnTo>
                      <a:pt x="655" y="543"/>
                    </a:lnTo>
                    <a:lnTo>
                      <a:pt x="628" y="530"/>
                    </a:lnTo>
                    <a:lnTo>
                      <a:pt x="601" y="516"/>
                    </a:lnTo>
                    <a:lnTo>
                      <a:pt x="572" y="503"/>
                    </a:lnTo>
                    <a:lnTo>
                      <a:pt x="545" y="491"/>
                    </a:lnTo>
                    <a:lnTo>
                      <a:pt x="515" y="478"/>
                    </a:lnTo>
                    <a:lnTo>
                      <a:pt x="486" y="467"/>
                    </a:lnTo>
                    <a:lnTo>
                      <a:pt x="491" y="416"/>
                    </a:lnTo>
                    <a:lnTo>
                      <a:pt x="481" y="367"/>
                    </a:lnTo>
                    <a:lnTo>
                      <a:pt x="459" y="320"/>
                    </a:lnTo>
                    <a:lnTo>
                      <a:pt x="427" y="276"/>
                    </a:lnTo>
                    <a:lnTo>
                      <a:pt x="388" y="232"/>
                    </a:lnTo>
                    <a:lnTo>
                      <a:pt x="339" y="191"/>
                    </a:lnTo>
                    <a:lnTo>
                      <a:pt x="285" y="151"/>
                    </a:lnTo>
                    <a:lnTo>
                      <a:pt x="226" y="112"/>
                    </a:lnTo>
                    <a:lnTo>
                      <a:pt x="167" y="75"/>
                    </a:lnTo>
                    <a:lnTo>
                      <a:pt x="103" y="38"/>
                    </a:lnTo>
                    <a:lnTo>
                      <a:pt x="0" y="0"/>
                    </a:lnTo>
                    <a:lnTo>
                      <a:pt x="47" y="3"/>
                    </a:lnTo>
                    <a:lnTo>
                      <a:pt x="91" y="7"/>
                    </a:lnTo>
                    <a:lnTo>
                      <a:pt x="133" y="14"/>
                    </a:lnTo>
                    <a:lnTo>
                      <a:pt x="174" y="23"/>
                    </a:lnTo>
                    <a:lnTo>
                      <a:pt x="214" y="35"/>
                    </a:lnTo>
                    <a:lnTo>
                      <a:pt x="250" y="48"/>
                    </a:lnTo>
                    <a:lnTo>
                      <a:pt x="282" y="63"/>
                    </a:lnTo>
                    <a:lnTo>
                      <a:pt x="312" y="80"/>
                    </a:lnTo>
                    <a:lnTo>
                      <a:pt x="336" y="99"/>
                    </a:lnTo>
                    <a:lnTo>
                      <a:pt x="353" y="117"/>
                    </a:lnTo>
                    <a:close/>
                  </a:path>
                </a:pathLst>
              </a:custGeom>
              <a:solidFill>
                <a:srgbClr val="B347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2400"/>
              </a:p>
            </p:txBody>
          </p:sp>
          <p:sp>
            <p:nvSpPr>
              <p:cNvPr id="20572" name="Freeform 58">
                <a:extLst>
                  <a:ext uri="{FF2B5EF4-FFF2-40B4-BE49-F238E27FC236}">
                    <a16:creationId xmlns:a16="http://schemas.microsoft.com/office/drawing/2014/main" id="{DC3E8388-B8F1-46F3-97F3-7C4182A0F94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26" y="3512"/>
                <a:ext cx="818" cy="547"/>
              </a:xfrm>
              <a:custGeom>
                <a:avLst/>
                <a:gdLst>
                  <a:gd name="T0" fmla="*/ 752 w 818"/>
                  <a:gd name="T1" fmla="*/ 273 h 547"/>
                  <a:gd name="T2" fmla="*/ 762 w 818"/>
                  <a:gd name="T3" fmla="*/ 322 h 547"/>
                  <a:gd name="T4" fmla="*/ 762 w 818"/>
                  <a:gd name="T5" fmla="*/ 373 h 547"/>
                  <a:gd name="T6" fmla="*/ 747 w 818"/>
                  <a:gd name="T7" fmla="*/ 399 h 547"/>
                  <a:gd name="T8" fmla="*/ 715 w 818"/>
                  <a:gd name="T9" fmla="*/ 368 h 547"/>
                  <a:gd name="T10" fmla="*/ 688 w 818"/>
                  <a:gd name="T11" fmla="*/ 337 h 547"/>
                  <a:gd name="T12" fmla="*/ 654 w 818"/>
                  <a:gd name="T13" fmla="*/ 306 h 547"/>
                  <a:gd name="T14" fmla="*/ 794 w 818"/>
                  <a:gd name="T15" fmla="*/ 491 h 547"/>
                  <a:gd name="T16" fmla="*/ 723 w 818"/>
                  <a:gd name="T17" fmla="*/ 438 h 547"/>
                  <a:gd name="T18" fmla="*/ 654 w 818"/>
                  <a:gd name="T19" fmla="*/ 381 h 547"/>
                  <a:gd name="T20" fmla="*/ 576 w 818"/>
                  <a:gd name="T21" fmla="*/ 329 h 547"/>
                  <a:gd name="T22" fmla="*/ 774 w 818"/>
                  <a:gd name="T23" fmla="*/ 506 h 547"/>
                  <a:gd name="T24" fmla="*/ 764 w 818"/>
                  <a:gd name="T25" fmla="*/ 509 h 547"/>
                  <a:gd name="T26" fmla="*/ 754 w 818"/>
                  <a:gd name="T27" fmla="*/ 511 h 547"/>
                  <a:gd name="T28" fmla="*/ 745 w 818"/>
                  <a:gd name="T29" fmla="*/ 514 h 547"/>
                  <a:gd name="T30" fmla="*/ 691 w 818"/>
                  <a:gd name="T31" fmla="*/ 481 h 547"/>
                  <a:gd name="T32" fmla="*/ 602 w 818"/>
                  <a:gd name="T33" fmla="*/ 425 h 547"/>
                  <a:gd name="T34" fmla="*/ 512 w 818"/>
                  <a:gd name="T35" fmla="*/ 371 h 547"/>
                  <a:gd name="T36" fmla="*/ 441 w 818"/>
                  <a:gd name="T37" fmla="*/ 342 h 547"/>
                  <a:gd name="T38" fmla="*/ 522 w 818"/>
                  <a:gd name="T39" fmla="*/ 397 h 547"/>
                  <a:gd name="T40" fmla="*/ 607 w 818"/>
                  <a:gd name="T41" fmla="*/ 450 h 547"/>
                  <a:gd name="T42" fmla="*/ 691 w 818"/>
                  <a:gd name="T43" fmla="*/ 503 h 547"/>
                  <a:gd name="T44" fmla="*/ 598 w 818"/>
                  <a:gd name="T45" fmla="*/ 533 h 547"/>
                  <a:gd name="T46" fmla="*/ 502 w 818"/>
                  <a:gd name="T47" fmla="*/ 491 h 547"/>
                  <a:gd name="T48" fmla="*/ 419 w 818"/>
                  <a:gd name="T49" fmla="*/ 448 h 547"/>
                  <a:gd name="T50" fmla="*/ 323 w 818"/>
                  <a:gd name="T51" fmla="*/ 410 h 547"/>
                  <a:gd name="T52" fmla="*/ 277 w 818"/>
                  <a:gd name="T53" fmla="*/ 403 h 547"/>
                  <a:gd name="T54" fmla="*/ 272 w 818"/>
                  <a:gd name="T55" fmla="*/ 409 h 547"/>
                  <a:gd name="T56" fmla="*/ 277 w 818"/>
                  <a:gd name="T57" fmla="*/ 415 h 547"/>
                  <a:gd name="T58" fmla="*/ 316 w 818"/>
                  <a:gd name="T59" fmla="*/ 430 h 547"/>
                  <a:gd name="T60" fmla="*/ 406 w 818"/>
                  <a:gd name="T61" fmla="*/ 465 h 547"/>
                  <a:gd name="T62" fmla="*/ 485 w 818"/>
                  <a:gd name="T63" fmla="*/ 501 h 547"/>
                  <a:gd name="T64" fmla="*/ 566 w 818"/>
                  <a:gd name="T65" fmla="*/ 541 h 547"/>
                  <a:gd name="T66" fmla="*/ 316 w 818"/>
                  <a:gd name="T67" fmla="*/ 462 h 547"/>
                  <a:gd name="T68" fmla="*/ 127 w 818"/>
                  <a:gd name="T69" fmla="*/ 352 h 547"/>
                  <a:gd name="T70" fmla="*/ 14 w 818"/>
                  <a:gd name="T71" fmla="*/ 222 h 547"/>
                  <a:gd name="T72" fmla="*/ 4 w 818"/>
                  <a:gd name="T73" fmla="*/ 128 h 547"/>
                  <a:gd name="T74" fmla="*/ 26 w 818"/>
                  <a:gd name="T75" fmla="*/ 66 h 547"/>
                  <a:gd name="T76" fmla="*/ 76 w 818"/>
                  <a:gd name="T77" fmla="*/ 19 h 547"/>
                  <a:gd name="T78" fmla="*/ 215 w 818"/>
                  <a:gd name="T79" fmla="*/ 0 h 547"/>
                  <a:gd name="T80" fmla="*/ 436 w 818"/>
                  <a:gd name="T81" fmla="*/ 47 h 547"/>
                  <a:gd name="T82" fmla="*/ 607 w 818"/>
                  <a:gd name="T83" fmla="*/ 139 h 547"/>
                  <a:gd name="T84" fmla="*/ 730 w 818"/>
                  <a:gd name="T85" fmla="*/ 239 h 547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w 818"/>
                  <a:gd name="T130" fmla="*/ 0 h 547"/>
                  <a:gd name="T131" fmla="*/ 818 w 818"/>
                  <a:gd name="T132" fmla="*/ 547 h 547"/>
                </a:gdLst>
                <a:ahLst/>
                <a:cxnLst>
                  <a:cxn ang="T86">
                    <a:pos x="T0" y="T1"/>
                  </a:cxn>
                  <a:cxn ang="T87">
                    <a:pos x="T2" y="T3"/>
                  </a:cxn>
                  <a:cxn ang="T88">
                    <a:pos x="T4" y="T5"/>
                  </a:cxn>
                  <a:cxn ang="T89">
                    <a:pos x="T6" y="T7"/>
                  </a:cxn>
                  <a:cxn ang="T90">
                    <a:pos x="T8" y="T9"/>
                  </a:cxn>
                  <a:cxn ang="T91">
                    <a:pos x="T10" y="T11"/>
                  </a:cxn>
                  <a:cxn ang="T92">
                    <a:pos x="T12" y="T13"/>
                  </a:cxn>
                  <a:cxn ang="T93">
                    <a:pos x="T14" y="T15"/>
                  </a:cxn>
                  <a:cxn ang="T94">
                    <a:pos x="T16" y="T17"/>
                  </a:cxn>
                  <a:cxn ang="T95">
                    <a:pos x="T18" y="T19"/>
                  </a:cxn>
                  <a:cxn ang="T96">
                    <a:pos x="T20" y="T21"/>
                  </a:cxn>
                  <a:cxn ang="T97">
                    <a:pos x="T22" y="T23"/>
                  </a:cxn>
                  <a:cxn ang="T98">
                    <a:pos x="T24" y="T25"/>
                  </a:cxn>
                  <a:cxn ang="T99">
                    <a:pos x="T26" y="T27"/>
                  </a:cxn>
                  <a:cxn ang="T100">
                    <a:pos x="T28" y="T29"/>
                  </a:cxn>
                  <a:cxn ang="T101">
                    <a:pos x="T30" y="T31"/>
                  </a:cxn>
                  <a:cxn ang="T102">
                    <a:pos x="T32" y="T33"/>
                  </a:cxn>
                  <a:cxn ang="T103">
                    <a:pos x="T34" y="T35"/>
                  </a:cxn>
                  <a:cxn ang="T104">
                    <a:pos x="T36" y="T37"/>
                  </a:cxn>
                  <a:cxn ang="T105">
                    <a:pos x="T38" y="T39"/>
                  </a:cxn>
                  <a:cxn ang="T106">
                    <a:pos x="T40" y="T41"/>
                  </a:cxn>
                  <a:cxn ang="T107">
                    <a:pos x="T42" y="T43"/>
                  </a:cxn>
                  <a:cxn ang="T108">
                    <a:pos x="T44" y="T45"/>
                  </a:cxn>
                  <a:cxn ang="T109">
                    <a:pos x="T46" y="T47"/>
                  </a:cxn>
                  <a:cxn ang="T110">
                    <a:pos x="T48" y="T49"/>
                  </a:cxn>
                  <a:cxn ang="T111">
                    <a:pos x="T50" y="T51"/>
                  </a:cxn>
                  <a:cxn ang="T112">
                    <a:pos x="T52" y="T53"/>
                  </a:cxn>
                  <a:cxn ang="T113">
                    <a:pos x="T54" y="T55"/>
                  </a:cxn>
                  <a:cxn ang="T114">
                    <a:pos x="T56" y="T57"/>
                  </a:cxn>
                  <a:cxn ang="T115">
                    <a:pos x="T58" y="T59"/>
                  </a:cxn>
                  <a:cxn ang="T116">
                    <a:pos x="T60" y="T61"/>
                  </a:cxn>
                  <a:cxn ang="T117">
                    <a:pos x="T62" y="T63"/>
                  </a:cxn>
                  <a:cxn ang="T118">
                    <a:pos x="T64" y="T65"/>
                  </a:cxn>
                  <a:cxn ang="T119">
                    <a:pos x="T66" y="T67"/>
                  </a:cxn>
                  <a:cxn ang="T120">
                    <a:pos x="T68" y="T69"/>
                  </a:cxn>
                  <a:cxn ang="T121">
                    <a:pos x="T70" y="T71"/>
                  </a:cxn>
                  <a:cxn ang="T122">
                    <a:pos x="T72" y="T73"/>
                  </a:cxn>
                  <a:cxn ang="T123">
                    <a:pos x="T74" y="T75"/>
                  </a:cxn>
                  <a:cxn ang="T124">
                    <a:pos x="T76" y="T77"/>
                  </a:cxn>
                  <a:cxn ang="T125">
                    <a:pos x="T78" y="T79"/>
                  </a:cxn>
                  <a:cxn ang="T126">
                    <a:pos x="T80" y="T81"/>
                  </a:cxn>
                  <a:cxn ang="T127">
                    <a:pos x="T82" y="T83"/>
                  </a:cxn>
                  <a:cxn ang="T128">
                    <a:pos x="T84" y="T85"/>
                  </a:cxn>
                </a:cxnLst>
                <a:rect l="T129" t="T130" r="T131" b="T132"/>
                <a:pathLst>
                  <a:path w="818" h="547">
                    <a:moveTo>
                      <a:pt x="730" y="239"/>
                    </a:moveTo>
                    <a:lnTo>
                      <a:pt x="742" y="256"/>
                    </a:lnTo>
                    <a:lnTo>
                      <a:pt x="752" y="273"/>
                    </a:lnTo>
                    <a:lnTo>
                      <a:pt x="757" y="289"/>
                    </a:lnTo>
                    <a:lnTo>
                      <a:pt x="759" y="306"/>
                    </a:lnTo>
                    <a:lnTo>
                      <a:pt x="762" y="322"/>
                    </a:lnTo>
                    <a:lnTo>
                      <a:pt x="762" y="338"/>
                    </a:lnTo>
                    <a:lnTo>
                      <a:pt x="762" y="355"/>
                    </a:lnTo>
                    <a:lnTo>
                      <a:pt x="762" y="373"/>
                    </a:lnTo>
                    <a:lnTo>
                      <a:pt x="762" y="391"/>
                    </a:lnTo>
                    <a:lnTo>
                      <a:pt x="759" y="409"/>
                    </a:lnTo>
                    <a:lnTo>
                      <a:pt x="747" y="399"/>
                    </a:lnTo>
                    <a:lnTo>
                      <a:pt x="737" y="389"/>
                    </a:lnTo>
                    <a:lnTo>
                      <a:pt x="725" y="378"/>
                    </a:lnTo>
                    <a:lnTo>
                      <a:pt x="715" y="368"/>
                    </a:lnTo>
                    <a:lnTo>
                      <a:pt x="708" y="358"/>
                    </a:lnTo>
                    <a:lnTo>
                      <a:pt x="698" y="347"/>
                    </a:lnTo>
                    <a:lnTo>
                      <a:pt x="688" y="337"/>
                    </a:lnTo>
                    <a:lnTo>
                      <a:pt x="678" y="326"/>
                    </a:lnTo>
                    <a:lnTo>
                      <a:pt x="666" y="317"/>
                    </a:lnTo>
                    <a:lnTo>
                      <a:pt x="654" y="306"/>
                    </a:lnTo>
                    <a:lnTo>
                      <a:pt x="634" y="314"/>
                    </a:lnTo>
                    <a:lnTo>
                      <a:pt x="818" y="491"/>
                    </a:lnTo>
                    <a:lnTo>
                      <a:pt x="794" y="491"/>
                    </a:lnTo>
                    <a:lnTo>
                      <a:pt x="769" y="474"/>
                    </a:lnTo>
                    <a:lnTo>
                      <a:pt x="745" y="456"/>
                    </a:lnTo>
                    <a:lnTo>
                      <a:pt x="723" y="438"/>
                    </a:lnTo>
                    <a:lnTo>
                      <a:pt x="701" y="418"/>
                    </a:lnTo>
                    <a:lnTo>
                      <a:pt x="676" y="400"/>
                    </a:lnTo>
                    <a:lnTo>
                      <a:pt x="654" y="381"/>
                    </a:lnTo>
                    <a:lnTo>
                      <a:pt x="629" y="363"/>
                    </a:lnTo>
                    <a:lnTo>
                      <a:pt x="605" y="345"/>
                    </a:lnTo>
                    <a:lnTo>
                      <a:pt x="576" y="329"/>
                    </a:lnTo>
                    <a:lnTo>
                      <a:pt x="546" y="314"/>
                    </a:lnTo>
                    <a:lnTo>
                      <a:pt x="546" y="330"/>
                    </a:lnTo>
                    <a:lnTo>
                      <a:pt x="774" y="506"/>
                    </a:lnTo>
                    <a:lnTo>
                      <a:pt x="772" y="507"/>
                    </a:lnTo>
                    <a:lnTo>
                      <a:pt x="769" y="509"/>
                    </a:lnTo>
                    <a:lnTo>
                      <a:pt x="764" y="509"/>
                    </a:lnTo>
                    <a:lnTo>
                      <a:pt x="762" y="510"/>
                    </a:lnTo>
                    <a:lnTo>
                      <a:pt x="757" y="511"/>
                    </a:lnTo>
                    <a:lnTo>
                      <a:pt x="754" y="511"/>
                    </a:lnTo>
                    <a:lnTo>
                      <a:pt x="750" y="512"/>
                    </a:lnTo>
                    <a:lnTo>
                      <a:pt x="747" y="513"/>
                    </a:lnTo>
                    <a:lnTo>
                      <a:pt x="745" y="514"/>
                    </a:lnTo>
                    <a:lnTo>
                      <a:pt x="742" y="515"/>
                    </a:lnTo>
                    <a:lnTo>
                      <a:pt x="718" y="498"/>
                    </a:lnTo>
                    <a:lnTo>
                      <a:pt x="691" y="481"/>
                    </a:lnTo>
                    <a:lnTo>
                      <a:pt x="661" y="463"/>
                    </a:lnTo>
                    <a:lnTo>
                      <a:pt x="634" y="443"/>
                    </a:lnTo>
                    <a:lnTo>
                      <a:pt x="602" y="425"/>
                    </a:lnTo>
                    <a:lnTo>
                      <a:pt x="573" y="407"/>
                    </a:lnTo>
                    <a:lnTo>
                      <a:pt x="544" y="389"/>
                    </a:lnTo>
                    <a:lnTo>
                      <a:pt x="512" y="371"/>
                    </a:lnTo>
                    <a:lnTo>
                      <a:pt x="482" y="354"/>
                    </a:lnTo>
                    <a:lnTo>
                      <a:pt x="451" y="338"/>
                    </a:lnTo>
                    <a:lnTo>
                      <a:pt x="441" y="342"/>
                    </a:lnTo>
                    <a:lnTo>
                      <a:pt x="465" y="361"/>
                    </a:lnTo>
                    <a:lnTo>
                      <a:pt x="492" y="378"/>
                    </a:lnTo>
                    <a:lnTo>
                      <a:pt x="522" y="397"/>
                    </a:lnTo>
                    <a:lnTo>
                      <a:pt x="549" y="415"/>
                    </a:lnTo>
                    <a:lnTo>
                      <a:pt x="578" y="433"/>
                    </a:lnTo>
                    <a:lnTo>
                      <a:pt x="607" y="450"/>
                    </a:lnTo>
                    <a:lnTo>
                      <a:pt x="637" y="467"/>
                    </a:lnTo>
                    <a:lnTo>
                      <a:pt x="664" y="486"/>
                    </a:lnTo>
                    <a:lnTo>
                      <a:pt x="691" y="503"/>
                    </a:lnTo>
                    <a:lnTo>
                      <a:pt x="715" y="520"/>
                    </a:lnTo>
                    <a:lnTo>
                      <a:pt x="598" y="547"/>
                    </a:lnTo>
                    <a:lnTo>
                      <a:pt x="598" y="533"/>
                    </a:lnTo>
                    <a:lnTo>
                      <a:pt x="563" y="520"/>
                    </a:lnTo>
                    <a:lnTo>
                      <a:pt x="531" y="506"/>
                    </a:lnTo>
                    <a:lnTo>
                      <a:pt x="502" y="491"/>
                    </a:lnTo>
                    <a:lnTo>
                      <a:pt x="475" y="477"/>
                    </a:lnTo>
                    <a:lnTo>
                      <a:pt x="448" y="462"/>
                    </a:lnTo>
                    <a:lnTo>
                      <a:pt x="419" y="448"/>
                    </a:lnTo>
                    <a:lnTo>
                      <a:pt x="389" y="434"/>
                    </a:lnTo>
                    <a:lnTo>
                      <a:pt x="357" y="422"/>
                    </a:lnTo>
                    <a:lnTo>
                      <a:pt x="323" y="410"/>
                    </a:lnTo>
                    <a:lnTo>
                      <a:pt x="281" y="400"/>
                    </a:lnTo>
                    <a:lnTo>
                      <a:pt x="279" y="401"/>
                    </a:lnTo>
                    <a:lnTo>
                      <a:pt x="277" y="403"/>
                    </a:lnTo>
                    <a:lnTo>
                      <a:pt x="274" y="405"/>
                    </a:lnTo>
                    <a:lnTo>
                      <a:pt x="272" y="407"/>
                    </a:lnTo>
                    <a:lnTo>
                      <a:pt x="272" y="409"/>
                    </a:lnTo>
                    <a:lnTo>
                      <a:pt x="272" y="411"/>
                    </a:lnTo>
                    <a:lnTo>
                      <a:pt x="274" y="413"/>
                    </a:lnTo>
                    <a:lnTo>
                      <a:pt x="277" y="415"/>
                    </a:lnTo>
                    <a:lnTo>
                      <a:pt x="279" y="416"/>
                    </a:lnTo>
                    <a:lnTo>
                      <a:pt x="281" y="417"/>
                    </a:lnTo>
                    <a:lnTo>
                      <a:pt x="316" y="430"/>
                    </a:lnTo>
                    <a:lnTo>
                      <a:pt x="348" y="442"/>
                    </a:lnTo>
                    <a:lnTo>
                      <a:pt x="377" y="454"/>
                    </a:lnTo>
                    <a:lnTo>
                      <a:pt x="406" y="465"/>
                    </a:lnTo>
                    <a:lnTo>
                      <a:pt x="433" y="477"/>
                    </a:lnTo>
                    <a:lnTo>
                      <a:pt x="460" y="488"/>
                    </a:lnTo>
                    <a:lnTo>
                      <a:pt x="485" y="501"/>
                    </a:lnTo>
                    <a:lnTo>
                      <a:pt x="512" y="513"/>
                    </a:lnTo>
                    <a:lnTo>
                      <a:pt x="539" y="527"/>
                    </a:lnTo>
                    <a:lnTo>
                      <a:pt x="566" y="541"/>
                    </a:lnTo>
                    <a:lnTo>
                      <a:pt x="477" y="519"/>
                    </a:lnTo>
                    <a:lnTo>
                      <a:pt x="394" y="491"/>
                    </a:lnTo>
                    <a:lnTo>
                      <a:pt x="316" y="462"/>
                    </a:lnTo>
                    <a:lnTo>
                      <a:pt x="245" y="429"/>
                    </a:lnTo>
                    <a:lnTo>
                      <a:pt x="181" y="392"/>
                    </a:lnTo>
                    <a:lnTo>
                      <a:pt x="127" y="352"/>
                    </a:lnTo>
                    <a:lnTo>
                      <a:pt x="80" y="311"/>
                    </a:lnTo>
                    <a:lnTo>
                      <a:pt x="41" y="267"/>
                    </a:lnTo>
                    <a:lnTo>
                      <a:pt x="14" y="222"/>
                    </a:lnTo>
                    <a:lnTo>
                      <a:pt x="0" y="174"/>
                    </a:lnTo>
                    <a:lnTo>
                      <a:pt x="2" y="151"/>
                    </a:lnTo>
                    <a:lnTo>
                      <a:pt x="4" y="128"/>
                    </a:lnTo>
                    <a:lnTo>
                      <a:pt x="9" y="106"/>
                    </a:lnTo>
                    <a:lnTo>
                      <a:pt x="17" y="86"/>
                    </a:lnTo>
                    <a:lnTo>
                      <a:pt x="26" y="66"/>
                    </a:lnTo>
                    <a:lnTo>
                      <a:pt x="39" y="49"/>
                    </a:lnTo>
                    <a:lnTo>
                      <a:pt x="56" y="33"/>
                    </a:lnTo>
                    <a:lnTo>
                      <a:pt x="76" y="19"/>
                    </a:lnTo>
                    <a:lnTo>
                      <a:pt x="100" y="9"/>
                    </a:lnTo>
                    <a:lnTo>
                      <a:pt x="132" y="1"/>
                    </a:lnTo>
                    <a:lnTo>
                      <a:pt x="215" y="0"/>
                    </a:lnTo>
                    <a:lnTo>
                      <a:pt x="294" y="8"/>
                    </a:lnTo>
                    <a:lnTo>
                      <a:pt x="367" y="24"/>
                    </a:lnTo>
                    <a:lnTo>
                      <a:pt x="436" y="47"/>
                    </a:lnTo>
                    <a:lnTo>
                      <a:pt x="497" y="74"/>
                    </a:lnTo>
                    <a:lnTo>
                      <a:pt x="556" y="106"/>
                    </a:lnTo>
                    <a:lnTo>
                      <a:pt x="607" y="139"/>
                    </a:lnTo>
                    <a:lnTo>
                      <a:pt x="654" y="174"/>
                    </a:lnTo>
                    <a:lnTo>
                      <a:pt x="696" y="208"/>
                    </a:lnTo>
                    <a:lnTo>
                      <a:pt x="730" y="239"/>
                    </a:lnTo>
                    <a:close/>
                  </a:path>
                </a:pathLst>
              </a:custGeom>
              <a:solidFill>
                <a:srgbClr val="B347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2400"/>
              </a:p>
            </p:txBody>
          </p:sp>
        </p:grpSp>
        <p:sp>
          <p:nvSpPr>
            <p:cNvPr id="20560" name="Rectangle 59">
              <a:extLst>
                <a:ext uri="{FF2B5EF4-FFF2-40B4-BE49-F238E27FC236}">
                  <a16:creationId xmlns:a16="http://schemas.microsoft.com/office/drawing/2014/main" id="{338F1F31-309C-4BA4-84F1-1B567EBBD4E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17" y="1200"/>
              <a:ext cx="4338" cy="235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lnSpc>
                  <a:spcPct val="150000"/>
                </a:lnSpc>
                <a:spcBef>
                  <a:spcPct val="0"/>
                </a:spcBef>
                <a:buFontTx/>
                <a:buNone/>
              </a:pPr>
              <a:endParaRPr lang="en-US" altLang="en-US" sz="3733" b="1">
                <a:latin typeface=".VnTime" panose="020B7200000000000000" pitchFamily="34" charset="0"/>
              </a:endParaRPr>
            </a:p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3733" b="1">
                  <a:latin typeface="Times New Roman" panose="02020603050405020304" pitchFamily="18" charset="0"/>
                  <a:cs typeface="Times New Roman" panose="02020603050405020304" pitchFamily="18" charset="0"/>
                </a:rPr>
                <a:t>(32 - 16) : 4 </a:t>
              </a:r>
            </a:p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3733" b="1">
                  <a:latin typeface="Times New Roman" panose="02020603050405020304" pitchFamily="18" charset="0"/>
                  <a:cs typeface="Times New Roman" panose="02020603050405020304" pitchFamily="18" charset="0"/>
                </a:rPr>
                <a:t>=  32 : 4 - 16 : 4</a:t>
              </a:r>
            </a:p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3733" b="1">
                  <a:latin typeface=".VnTime" panose="020B7200000000000000" pitchFamily="34" charset="0"/>
                </a:rPr>
                <a:t>              </a:t>
              </a:r>
              <a:r>
                <a:rPr lang="en-US" altLang="en-US" sz="3733" b="1">
                  <a:latin typeface="Times New Roman" panose="02020603050405020304" pitchFamily="18" charset="0"/>
                  <a:cs typeface="Times New Roman" panose="02020603050405020304" pitchFamily="18" charset="0"/>
                </a:rPr>
                <a:t>=      8  -  4 </a:t>
              </a:r>
            </a:p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3733" b="1">
                  <a:latin typeface=".VnTime" panose="020B7200000000000000" pitchFamily="34" charset="0"/>
                </a:rPr>
                <a:t>             </a:t>
              </a:r>
              <a:r>
                <a:rPr lang="en-US" altLang="en-US" sz="3733" b="1">
                  <a:latin typeface="Times New Roman" panose="02020603050405020304" pitchFamily="18" charset="0"/>
                  <a:cs typeface="Times New Roman" panose="02020603050405020304" pitchFamily="18" charset="0"/>
                </a:rPr>
                <a:t>=     4</a:t>
              </a:r>
            </a:p>
          </p:txBody>
        </p:sp>
        <p:grpSp>
          <p:nvGrpSpPr>
            <p:cNvPr id="20561" name="Group 60">
              <a:extLst>
                <a:ext uri="{FF2B5EF4-FFF2-40B4-BE49-F238E27FC236}">
                  <a16:creationId xmlns:a16="http://schemas.microsoft.com/office/drawing/2014/main" id="{10F6A29D-B32B-4A4C-8371-DCD4CC8EFCF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26" y="1515"/>
              <a:ext cx="5350" cy="528"/>
              <a:chOff x="211" y="1521"/>
              <a:chExt cx="5350" cy="528"/>
            </a:xfrm>
          </p:grpSpPr>
          <p:sp>
            <p:nvSpPr>
              <p:cNvPr id="20562" name="Freeform 61">
                <a:extLst>
                  <a:ext uri="{FF2B5EF4-FFF2-40B4-BE49-F238E27FC236}">
                    <a16:creationId xmlns:a16="http://schemas.microsoft.com/office/drawing/2014/main" id="{DD248ABE-9266-4FC6-B573-180A6A1E110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125" y="1521"/>
                <a:ext cx="414" cy="159"/>
              </a:xfrm>
              <a:custGeom>
                <a:avLst/>
                <a:gdLst>
                  <a:gd name="T0" fmla="*/ 405 w 414"/>
                  <a:gd name="T1" fmla="*/ 90 h 159"/>
                  <a:gd name="T2" fmla="*/ 410 w 414"/>
                  <a:gd name="T3" fmla="*/ 97 h 159"/>
                  <a:gd name="T4" fmla="*/ 412 w 414"/>
                  <a:gd name="T5" fmla="*/ 103 h 159"/>
                  <a:gd name="T6" fmla="*/ 414 w 414"/>
                  <a:gd name="T7" fmla="*/ 110 h 159"/>
                  <a:gd name="T8" fmla="*/ 414 w 414"/>
                  <a:gd name="T9" fmla="*/ 116 h 159"/>
                  <a:gd name="T10" fmla="*/ 414 w 414"/>
                  <a:gd name="T11" fmla="*/ 122 h 159"/>
                  <a:gd name="T12" fmla="*/ 412 w 414"/>
                  <a:gd name="T13" fmla="*/ 128 h 159"/>
                  <a:gd name="T14" fmla="*/ 407 w 414"/>
                  <a:gd name="T15" fmla="*/ 134 h 159"/>
                  <a:gd name="T16" fmla="*/ 400 w 414"/>
                  <a:gd name="T17" fmla="*/ 138 h 159"/>
                  <a:gd name="T18" fmla="*/ 392 w 414"/>
                  <a:gd name="T19" fmla="*/ 143 h 159"/>
                  <a:gd name="T20" fmla="*/ 380 w 414"/>
                  <a:gd name="T21" fmla="*/ 145 h 159"/>
                  <a:gd name="T22" fmla="*/ 380 w 414"/>
                  <a:gd name="T23" fmla="*/ 158 h 159"/>
                  <a:gd name="T24" fmla="*/ 368 w 414"/>
                  <a:gd name="T25" fmla="*/ 159 h 159"/>
                  <a:gd name="T26" fmla="*/ 356 w 414"/>
                  <a:gd name="T27" fmla="*/ 159 h 159"/>
                  <a:gd name="T28" fmla="*/ 346 w 414"/>
                  <a:gd name="T29" fmla="*/ 158 h 159"/>
                  <a:gd name="T30" fmla="*/ 334 w 414"/>
                  <a:gd name="T31" fmla="*/ 156 h 159"/>
                  <a:gd name="T32" fmla="*/ 324 w 414"/>
                  <a:gd name="T33" fmla="*/ 152 h 159"/>
                  <a:gd name="T34" fmla="*/ 311 w 414"/>
                  <a:gd name="T35" fmla="*/ 149 h 159"/>
                  <a:gd name="T36" fmla="*/ 302 w 414"/>
                  <a:gd name="T37" fmla="*/ 145 h 159"/>
                  <a:gd name="T38" fmla="*/ 289 w 414"/>
                  <a:gd name="T39" fmla="*/ 142 h 159"/>
                  <a:gd name="T40" fmla="*/ 277 w 414"/>
                  <a:gd name="T41" fmla="*/ 140 h 159"/>
                  <a:gd name="T42" fmla="*/ 265 w 414"/>
                  <a:gd name="T43" fmla="*/ 137 h 159"/>
                  <a:gd name="T44" fmla="*/ 265 w 414"/>
                  <a:gd name="T45" fmla="*/ 125 h 159"/>
                  <a:gd name="T46" fmla="*/ 235 w 414"/>
                  <a:gd name="T47" fmla="*/ 113 h 159"/>
                  <a:gd name="T48" fmla="*/ 206 w 414"/>
                  <a:gd name="T49" fmla="*/ 103 h 159"/>
                  <a:gd name="T50" fmla="*/ 174 w 414"/>
                  <a:gd name="T51" fmla="*/ 93 h 159"/>
                  <a:gd name="T52" fmla="*/ 142 w 414"/>
                  <a:gd name="T53" fmla="*/ 82 h 159"/>
                  <a:gd name="T54" fmla="*/ 113 w 414"/>
                  <a:gd name="T55" fmla="*/ 72 h 159"/>
                  <a:gd name="T56" fmla="*/ 84 w 414"/>
                  <a:gd name="T57" fmla="*/ 61 h 159"/>
                  <a:gd name="T58" fmla="*/ 59 w 414"/>
                  <a:gd name="T59" fmla="*/ 48 h 159"/>
                  <a:gd name="T60" fmla="*/ 34 w 414"/>
                  <a:gd name="T61" fmla="*/ 34 h 159"/>
                  <a:gd name="T62" fmla="*/ 15 w 414"/>
                  <a:gd name="T63" fmla="*/ 20 h 159"/>
                  <a:gd name="T64" fmla="*/ 0 w 414"/>
                  <a:gd name="T65" fmla="*/ 1 h 159"/>
                  <a:gd name="T66" fmla="*/ 42 w 414"/>
                  <a:gd name="T67" fmla="*/ 0 h 159"/>
                  <a:gd name="T68" fmla="*/ 81 w 414"/>
                  <a:gd name="T69" fmla="*/ 0 h 159"/>
                  <a:gd name="T70" fmla="*/ 123 w 414"/>
                  <a:gd name="T71" fmla="*/ 4 h 159"/>
                  <a:gd name="T72" fmla="*/ 162 w 414"/>
                  <a:gd name="T73" fmla="*/ 9 h 159"/>
                  <a:gd name="T74" fmla="*/ 201 w 414"/>
                  <a:gd name="T75" fmla="*/ 17 h 159"/>
                  <a:gd name="T76" fmla="*/ 238 w 414"/>
                  <a:gd name="T77" fmla="*/ 25 h 159"/>
                  <a:gd name="T78" fmla="*/ 275 w 414"/>
                  <a:gd name="T79" fmla="*/ 36 h 159"/>
                  <a:gd name="T80" fmla="*/ 311 w 414"/>
                  <a:gd name="T81" fmla="*/ 47 h 159"/>
                  <a:gd name="T82" fmla="*/ 346 w 414"/>
                  <a:gd name="T83" fmla="*/ 58 h 159"/>
                  <a:gd name="T84" fmla="*/ 380 w 414"/>
                  <a:gd name="T85" fmla="*/ 70 h 159"/>
                  <a:gd name="T86" fmla="*/ 405 w 414"/>
                  <a:gd name="T87" fmla="*/ 90 h 159"/>
                  <a:gd name="T88" fmla="*/ 405 w 414"/>
                  <a:gd name="T89" fmla="*/ 90 h 159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w 414"/>
                  <a:gd name="T136" fmla="*/ 0 h 159"/>
                  <a:gd name="T137" fmla="*/ 414 w 414"/>
                  <a:gd name="T138" fmla="*/ 159 h 159"/>
                </a:gdLst>
                <a:ahLst/>
                <a:cxnLst>
                  <a:cxn ang="T90">
                    <a:pos x="T0" y="T1"/>
                  </a:cxn>
                  <a:cxn ang="T91">
                    <a:pos x="T2" y="T3"/>
                  </a:cxn>
                  <a:cxn ang="T92">
                    <a:pos x="T4" y="T5"/>
                  </a:cxn>
                  <a:cxn ang="T93">
                    <a:pos x="T6" y="T7"/>
                  </a:cxn>
                  <a:cxn ang="T94">
                    <a:pos x="T8" y="T9"/>
                  </a:cxn>
                  <a:cxn ang="T95">
                    <a:pos x="T10" y="T11"/>
                  </a:cxn>
                  <a:cxn ang="T96">
                    <a:pos x="T12" y="T13"/>
                  </a:cxn>
                  <a:cxn ang="T97">
                    <a:pos x="T14" y="T15"/>
                  </a:cxn>
                  <a:cxn ang="T98">
                    <a:pos x="T16" y="T17"/>
                  </a:cxn>
                  <a:cxn ang="T99">
                    <a:pos x="T18" y="T19"/>
                  </a:cxn>
                  <a:cxn ang="T100">
                    <a:pos x="T20" y="T21"/>
                  </a:cxn>
                  <a:cxn ang="T101">
                    <a:pos x="T22" y="T23"/>
                  </a:cxn>
                  <a:cxn ang="T102">
                    <a:pos x="T24" y="T25"/>
                  </a:cxn>
                  <a:cxn ang="T103">
                    <a:pos x="T26" y="T27"/>
                  </a:cxn>
                  <a:cxn ang="T104">
                    <a:pos x="T28" y="T29"/>
                  </a:cxn>
                  <a:cxn ang="T105">
                    <a:pos x="T30" y="T31"/>
                  </a:cxn>
                  <a:cxn ang="T106">
                    <a:pos x="T32" y="T33"/>
                  </a:cxn>
                  <a:cxn ang="T107">
                    <a:pos x="T34" y="T35"/>
                  </a:cxn>
                  <a:cxn ang="T108">
                    <a:pos x="T36" y="T37"/>
                  </a:cxn>
                  <a:cxn ang="T109">
                    <a:pos x="T38" y="T39"/>
                  </a:cxn>
                  <a:cxn ang="T110">
                    <a:pos x="T40" y="T41"/>
                  </a:cxn>
                  <a:cxn ang="T111">
                    <a:pos x="T42" y="T43"/>
                  </a:cxn>
                  <a:cxn ang="T112">
                    <a:pos x="T44" y="T45"/>
                  </a:cxn>
                  <a:cxn ang="T113">
                    <a:pos x="T46" y="T47"/>
                  </a:cxn>
                  <a:cxn ang="T114">
                    <a:pos x="T48" y="T49"/>
                  </a:cxn>
                  <a:cxn ang="T115">
                    <a:pos x="T50" y="T51"/>
                  </a:cxn>
                  <a:cxn ang="T116">
                    <a:pos x="T52" y="T53"/>
                  </a:cxn>
                  <a:cxn ang="T117">
                    <a:pos x="T54" y="T55"/>
                  </a:cxn>
                  <a:cxn ang="T118">
                    <a:pos x="T56" y="T57"/>
                  </a:cxn>
                  <a:cxn ang="T119">
                    <a:pos x="T58" y="T59"/>
                  </a:cxn>
                  <a:cxn ang="T120">
                    <a:pos x="T60" y="T61"/>
                  </a:cxn>
                  <a:cxn ang="T121">
                    <a:pos x="T62" y="T63"/>
                  </a:cxn>
                  <a:cxn ang="T122">
                    <a:pos x="T64" y="T65"/>
                  </a:cxn>
                  <a:cxn ang="T123">
                    <a:pos x="T66" y="T67"/>
                  </a:cxn>
                  <a:cxn ang="T124">
                    <a:pos x="T68" y="T69"/>
                  </a:cxn>
                  <a:cxn ang="T125">
                    <a:pos x="T70" y="T71"/>
                  </a:cxn>
                  <a:cxn ang="T126">
                    <a:pos x="T72" y="T73"/>
                  </a:cxn>
                  <a:cxn ang="T127">
                    <a:pos x="T74" y="T75"/>
                  </a:cxn>
                  <a:cxn ang="T128">
                    <a:pos x="T76" y="T77"/>
                  </a:cxn>
                  <a:cxn ang="T129">
                    <a:pos x="T78" y="T79"/>
                  </a:cxn>
                  <a:cxn ang="T130">
                    <a:pos x="T80" y="T81"/>
                  </a:cxn>
                  <a:cxn ang="T131">
                    <a:pos x="T82" y="T83"/>
                  </a:cxn>
                  <a:cxn ang="T132">
                    <a:pos x="T84" y="T85"/>
                  </a:cxn>
                  <a:cxn ang="T133">
                    <a:pos x="T86" y="T87"/>
                  </a:cxn>
                  <a:cxn ang="T134">
                    <a:pos x="T88" y="T89"/>
                  </a:cxn>
                </a:cxnLst>
                <a:rect l="T135" t="T136" r="T137" b="T138"/>
                <a:pathLst>
                  <a:path w="414" h="159">
                    <a:moveTo>
                      <a:pt x="405" y="90"/>
                    </a:moveTo>
                    <a:lnTo>
                      <a:pt x="410" y="97"/>
                    </a:lnTo>
                    <a:lnTo>
                      <a:pt x="412" y="103"/>
                    </a:lnTo>
                    <a:lnTo>
                      <a:pt x="414" y="110"/>
                    </a:lnTo>
                    <a:lnTo>
                      <a:pt x="414" y="116"/>
                    </a:lnTo>
                    <a:lnTo>
                      <a:pt x="414" y="122"/>
                    </a:lnTo>
                    <a:lnTo>
                      <a:pt x="412" y="128"/>
                    </a:lnTo>
                    <a:lnTo>
                      <a:pt x="407" y="134"/>
                    </a:lnTo>
                    <a:lnTo>
                      <a:pt x="400" y="138"/>
                    </a:lnTo>
                    <a:lnTo>
                      <a:pt x="392" y="143"/>
                    </a:lnTo>
                    <a:lnTo>
                      <a:pt x="380" y="145"/>
                    </a:lnTo>
                    <a:lnTo>
                      <a:pt x="380" y="158"/>
                    </a:lnTo>
                    <a:lnTo>
                      <a:pt x="368" y="159"/>
                    </a:lnTo>
                    <a:lnTo>
                      <a:pt x="356" y="159"/>
                    </a:lnTo>
                    <a:lnTo>
                      <a:pt x="346" y="158"/>
                    </a:lnTo>
                    <a:lnTo>
                      <a:pt x="334" y="156"/>
                    </a:lnTo>
                    <a:lnTo>
                      <a:pt x="324" y="152"/>
                    </a:lnTo>
                    <a:lnTo>
                      <a:pt x="311" y="149"/>
                    </a:lnTo>
                    <a:lnTo>
                      <a:pt x="302" y="145"/>
                    </a:lnTo>
                    <a:lnTo>
                      <a:pt x="289" y="142"/>
                    </a:lnTo>
                    <a:lnTo>
                      <a:pt x="277" y="140"/>
                    </a:lnTo>
                    <a:lnTo>
                      <a:pt x="265" y="137"/>
                    </a:lnTo>
                    <a:lnTo>
                      <a:pt x="265" y="125"/>
                    </a:lnTo>
                    <a:lnTo>
                      <a:pt x="235" y="113"/>
                    </a:lnTo>
                    <a:lnTo>
                      <a:pt x="206" y="103"/>
                    </a:lnTo>
                    <a:lnTo>
                      <a:pt x="174" y="93"/>
                    </a:lnTo>
                    <a:lnTo>
                      <a:pt x="142" y="82"/>
                    </a:lnTo>
                    <a:lnTo>
                      <a:pt x="113" y="72"/>
                    </a:lnTo>
                    <a:lnTo>
                      <a:pt x="84" y="61"/>
                    </a:lnTo>
                    <a:lnTo>
                      <a:pt x="59" y="48"/>
                    </a:lnTo>
                    <a:lnTo>
                      <a:pt x="34" y="34"/>
                    </a:lnTo>
                    <a:lnTo>
                      <a:pt x="15" y="20"/>
                    </a:lnTo>
                    <a:lnTo>
                      <a:pt x="0" y="1"/>
                    </a:lnTo>
                    <a:lnTo>
                      <a:pt x="42" y="0"/>
                    </a:lnTo>
                    <a:lnTo>
                      <a:pt x="81" y="0"/>
                    </a:lnTo>
                    <a:lnTo>
                      <a:pt x="123" y="4"/>
                    </a:lnTo>
                    <a:lnTo>
                      <a:pt x="162" y="9"/>
                    </a:lnTo>
                    <a:lnTo>
                      <a:pt x="201" y="17"/>
                    </a:lnTo>
                    <a:lnTo>
                      <a:pt x="238" y="25"/>
                    </a:lnTo>
                    <a:lnTo>
                      <a:pt x="275" y="36"/>
                    </a:lnTo>
                    <a:lnTo>
                      <a:pt x="311" y="47"/>
                    </a:lnTo>
                    <a:lnTo>
                      <a:pt x="346" y="58"/>
                    </a:lnTo>
                    <a:lnTo>
                      <a:pt x="380" y="70"/>
                    </a:lnTo>
                    <a:lnTo>
                      <a:pt x="405" y="90"/>
                    </a:lnTo>
                    <a:close/>
                  </a:path>
                </a:pathLst>
              </a:custGeom>
              <a:solidFill>
                <a:srgbClr val="CCF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2400"/>
              </a:p>
            </p:txBody>
          </p:sp>
          <p:sp>
            <p:nvSpPr>
              <p:cNvPr id="20563" name="Freeform 62">
                <a:extLst>
                  <a:ext uri="{FF2B5EF4-FFF2-40B4-BE49-F238E27FC236}">
                    <a16:creationId xmlns:a16="http://schemas.microsoft.com/office/drawing/2014/main" id="{EEFBE041-A98A-4300-B86B-F5AE50CF959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5" y="1575"/>
                <a:ext cx="486" cy="153"/>
              </a:xfrm>
              <a:custGeom>
                <a:avLst/>
                <a:gdLst>
                  <a:gd name="T0" fmla="*/ 486 w 486"/>
                  <a:gd name="T1" fmla="*/ 33 h 153"/>
                  <a:gd name="T2" fmla="*/ 446 w 486"/>
                  <a:gd name="T3" fmla="*/ 50 h 153"/>
                  <a:gd name="T4" fmla="*/ 405 w 486"/>
                  <a:gd name="T5" fmla="*/ 65 h 153"/>
                  <a:gd name="T6" fmla="*/ 361 w 486"/>
                  <a:gd name="T7" fmla="*/ 79 h 153"/>
                  <a:gd name="T8" fmla="*/ 316 w 486"/>
                  <a:gd name="T9" fmla="*/ 90 h 153"/>
                  <a:gd name="T10" fmla="*/ 272 w 486"/>
                  <a:gd name="T11" fmla="*/ 102 h 153"/>
                  <a:gd name="T12" fmla="*/ 228 w 486"/>
                  <a:gd name="T13" fmla="*/ 113 h 153"/>
                  <a:gd name="T14" fmla="*/ 182 w 486"/>
                  <a:gd name="T15" fmla="*/ 122 h 153"/>
                  <a:gd name="T16" fmla="*/ 138 w 486"/>
                  <a:gd name="T17" fmla="*/ 132 h 153"/>
                  <a:gd name="T18" fmla="*/ 91 w 486"/>
                  <a:gd name="T19" fmla="*/ 143 h 153"/>
                  <a:gd name="T20" fmla="*/ 44 w 486"/>
                  <a:gd name="T21" fmla="*/ 153 h 153"/>
                  <a:gd name="T22" fmla="*/ 57 w 486"/>
                  <a:gd name="T23" fmla="*/ 148 h 153"/>
                  <a:gd name="T24" fmla="*/ 44 w 486"/>
                  <a:gd name="T25" fmla="*/ 147 h 153"/>
                  <a:gd name="T26" fmla="*/ 37 w 486"/>
                  <a:gd name="T27" fmla="*/ 145 h 153"/>
                  <a:gd name="T28" fmla="*/ 30 w 486"/>
                  <a:gd name="T29" fmla="*/ 140 h 153"/>
                  <a:gd name="T30" fmla="*/ 25 w 486"/>
                  <a:gd name="T31" fmla="*/ 135 h 153"/>
                  <a:gd name="T32" fmla="*/ 22 w 486"/>
                  <a:gd name="T33" fmla="*/ 129 h 153"/>
                  <a:gd name="T34" fmla="*/ 20 w 486"/>
                  <a:gd name="T35" fmla="*/ 123 h 153"/>
                  <a:gd name="T36" fmla="*/ 15 w 486"/>
                  <a:gd name="T37" fmla="*/ 116 h 153"/>
                  <a:gd name="T38" fmla="*/ 13 w 486"/>
                  <a:gd name="T39" fmla="*/ 110 h 153"/>
                  <a:gd name="T40" fmla="*/ 8 w 486"/>
                  <a:gd name="T41" fmla="*/ 104 h 153"/>
                  <a:gd name="T42" fmla="*/ 0 w 486"/>
                  <a:gd name="T43" fmla="*/ 98 h 153"/>
                  <a:gd name="T44" fmla="*/ 30 w 486"/>
                  <a:gd name="T45" fmla="*/ 81 h 153"/>
                  <a:gd name="T46" fmla="*/ 64 w 486"/>
                  <a:gd name="T47" fmla="*/ 66 h 153"/>
                  <a:gd name="T48" fmla="*/ 101 w 486"/>
                  <a:gd name="T49" fmla="*/ 54 h 153"/>
                  <a:gd name="T50" fmla="*/ 142 w 486"/>
                  <a:gd name="T51" fmla="*/ 43 h 153"/>
                  <a:gd name="T52" fmla="*/ 187 w 486"/>
                  <a:gd name="T53" fmla="*/ 34 h 153"/>
                  <a:gd name="T54" fmla="*/ 231 w 486"/>
                  <a:gd name="T55" fmla="*/ 26 h 153"/>
                  <a:gd name="T56" fmla="*/ 277 w 486"/>
                  <a:gd name="T57" fmla="*/ 19 h 153"/>
                  <a:gd name="T58" fmla="*/ 324 w 486"/>
                  <a:gd name="T59" fmla="*/ 12 h 153"/>
                  <a:gd name="T60" fmla="*/ 370 w 486"/>
                  <a:gd name="T61" fmla="*/ 7 h 153"/>
                  <a:gd name="T62" fmla="*/ 417 w 486"/>
                  <a:gd name="T63" fmla="*/ 1 h 153"/>
                  <a:gd name="T64" fmla="*/ 432 w 486"/>
                  <a:gd name="T65" fmla="*/ 0 h 153"/>
                  <a:gd name="T66" fmla="*/ 444 w 486"/>
                  <a:gd name="T67" fmla="*/ 1 h 153"/>
                  <a:gd name="T68" fmla="*/ 454 w 486"/>
                  <a:gd name="T69" fmla="*/ 4 h 153"/>
                  <a:gd name="T70" fmla="*/ 459 w 486"/>
                  <a:gd name="T71" fmla="*/ 8 h 153"/>
                  <a:gd name="T72" fmla="*/ 464 w 486"/>
                  <a:gd name="T73" fmla="*/ 12 h 153"/>
                  <a:gd name="T74" fmla="*/ 468 w 486"/>
                  <a:gd name="T75" fmla="*/ 17 h 153"/>
                  <a:gd name="T76" fmla="*/ 471 w 486"/>
                  <a:gd name="T77" fmla="*/ 22 h 153"/>
                  <a:gd name="T78" fmla="*/ 476 w 486"/>
                  <a:gd name="T79" fmla="*/ 26 h 153"/>
                  <a:gd name="T80" fmla="*/ 481 w 486"/>
                  <a:gd name="T81" fmla="*/ 31 h 153"/>
                  <a:gd name="T82" fmla="*/ 486 w 486"/>
                  <a:gd name="T83" fmla="*/ 33 h 153"/>
                  <a:gd name="T84" fmla="*/ 486 w 486"/>
                  <a:gd name="T85" fmla="*/ 33 h 153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w 486"/>
                  <a:gd name="T130" fmla="*/ 0 h 153"/>
                  <a:gd name="T131" fmla="*/ 486 w 486"/>
                  <a:gd name="T132" fmla="*/ 153 h 153"/>
                </a:gdLst>
                <a:ahLst/>
                <a:cxnLst>
                  <a:cxn ang="T86">
                    <a:pos x="T0" y="T1"/>
                  </a:cxn>
                  <a:cxn ang="T87">
                    <a:pos x="T2" y="T3"/>
                  </a:cxn>
                  <a:cxn ang="T88">
                    <a:pos x="T4" y="T5"/>
                  </a:cxn>
                  <a:cxn ang="T89">
                    <a:pos x="T6" y="T7"/>
                  </a:cxn>
                  <a:cxn ang="T90">
                    <a:pos x="T8" y="T9"/>
                  </a:cxn>
                  <a:cxn ang="T91">
                    <a:pos x="T10" y="T11"/>
                  </a:cxn>
                  <a:cxn ang="T92">
                    <a:pos x="T12" y="T13"/>
                  </a:cxn>
                  <a:cxn ang="T93">
                    <a:pos x="T14" y="T15"/>
                  </a:cxn>
                  <a:cxn ang="T94">
                    <a:pos x="T16" y="T17"/>
                  </a:cxn>
                  <a:cxn ang="T95">
                    <a:pos x="T18" y="T19"/>
                  </a:cxn>
                  <a:cxn ang="T96">
                    <a:pos x="T20" y="T21"/>
                  </a:cxn>
                  <a:cxn ang="T97">
                    <a:pos x="T22" y="T23"/>
                  </a:cxn>
                  <a:cxn ang="T98">
                    <a:pos x="T24" y="T25"/>
                  </a:cxn>
                  <a:cxn ang="T99">
                    <a:pos x="T26" y="T27"/>
                  </a:cxn>
                  <a:cxn ang="T100">
                    <a:pos x="T28" y="T29"/>
                  </a:cxn>
                  <a:cxn ang="T101">
                    <a:pos x="T30" y="T31"/>
                  </a:cxn>
                  <a:cxn ang="T102">
                    <a:pos x="T32" y="T33"/>
                  </a:cxn>
                  <a:cxn ang="T103">
                    <a:pos x="T34" y="T35"/>
                  </a:cxn>
                  <a:cxn ang="T104">
                    <a:pos x="T36" y="T37"/>
                  </a:cxn>
                  <a:cxn ang="T105">
                    <a:pos x="T38" y="T39"/>
                  </a:cxn>
                  <a:cxn ang="T106">
                    <a:pos x="T40" y="T41"/>
                  </a:cxn>
                  <a:cxn ang="T107">
                    <a:pos x="T42" y="T43"/>
                  </a:cxn>
                  <a:cxn ang="T108">
                    <a:pos x="T44" y="T45"/>
                  </a:cxn>
                  <a:cxn ang="T109">
                    <a:pos x="T46" y="T47"/>
                  </a:cxn>
                  <a:cxn ang="T110">
                    <a:pos x="T48" y="T49"/>
                  </a:cxn>
                  <a:cxn ang="T111">
                    <a:pos x="T50" y="T51"/>
                  </a:cxn>
                  <a:cxn ang="T112">
                    <a:pos x="T52" y="T53"/>
                  </a:cxn>
                  <a:cxn ang="T113">
                    <a:pos x="T54" y="T55"/>
                  </a:cxn>
                  <a:cxn ang="T114">
                    <a:pos x="T56" y="T57"/>
                  </a:cxn>
                  <a:cxn ang="T115">
                    <a:pos x="T58" y="T59"/>
                  </a:cxn>
                  <a:cxn ang="T116">
                    <a:pos x="T60" y="T61"/>
                  </a:cxn>
                  <a:cxn ang="T117">
                    <a:pos x="T62" y="T63"/>
                  </a:cxn>
                  <a:cxn ang="T118">
                    <a:pos x="T64" y="T65"/>
                  </a:cxn>
                  <a:cxn ang="T119">
                    <a:pos x="T66" y="T67"/>
                  </a:cxn>
                  <a:cxn ang="T120">
                    <a:pos x="T68" y="T69"/>
                  </a:cxn>
                  <a:cxn ang="T121">
                    <a:pos x="T70" y="T71"/>
                  </a:cxn>
                  <a:cxn ang="T122">
                    <a:pos x="T72" y="T73"/>
                  </a:cxn>
                  <a:cxn ang="T123">
                    <a:pos x="T74" y="T75"/>
                  </a:cxn>
                  <a:cxn ang="T124">
                    <a:pos x="T76" y="T77"/>
                  </a:cxn>
                  <a:cxn ang="T125">
                    <a:pos x="T78" y="T79"/>
                  </a:cxn>
                  <a:cxn ang="T126">
                    <a:pos x="T80" y="T81"/>
                  </a:cxn>
                  <a:cxn ang="T127">
                    <a:pos x="T82" y="T83"/>
                  </a:cxn>
                  <a:cxn ang="T128">
                    <a:pos x="T84" y="T85"/>
                  </a:cxn>
                </a:cxnLst>
                <a:rect l="T129" t="T130" r="T131" b="T132"/>
                <a:pathLst>
                  <a:path w="486" h="153">
                    <a:moveTo>
                      <a:pt x="486" y="33"/>
                    </a:moveTo>
                    <a:lnTo>
                      <a:pt x="446" y="50"/>
                    </a:lnTo>
                    <a:lnTo>
                      <a:pt x="405" y="65"/>
                    </a:lnTo>
                    <a:lnTo>
                      <a:pt x="361" y="79"/>
                    </a:lnTo>
                    <a:lnTo>
                      <a:pt x="316" y="90"/>
                    </a:lnTo>
                    <a:lnTo>
                      <a:pt x="272" y="102"/>
                    </a:lnTo>
                    <a:lnTo>
                      <a:pt x="228" y="113"/>
                    </a:lnTo>
                    <a:lnTo>
                      <a:pt x="182" y="122"/>
                    </a:lnTo>
                    <a:lnTo>
                      <a:pt x="138" y="132"/>
                    </a:lnTo>
                    <a:lnTo>
                      <a:pt x="91" y="143"/>
                    </a:lnTo>
                    <a:lnTo>
                      <a:pt x="44" y="153"/>
                    </a:lnTo>
                    <a:lnTo>
                      <a:pt x="57" y="148"/>
                    </a:lnTo>
                    <a:lnTo>
                      <a:pt x="44" y="147"/>
                    </a:lnTo>
                    <a:lnTo>
                      <a:pt x="37" y="145"/>
                    </a:lnTo>
                    <a:lnTo>
                      <a:pt x="30" y="140"/>
                    </a:lnTo>
                    <a:lnTo>
                      <a:pt x="25" y="135"/>
                    </a:lnTo>
                    <a:lnTo>
                      <a:pt x="22" y="129"/>
                    </a:lnTo>
                    <a:lnTo>
                      <a:pt x="20" y="123"/>
                    </a:lnTo>
                    <a:lnTo>
                      <a:pt x="15" y="116"/>
                    </a:lnTo>
                    <a:lnTo>
                      <a:pt x="13" y="110"/>
                    </a:lnTo>
                    <a:lnTo>
                      <a:pt x="8" y="104"/>
                    </a:lnTo>
                    <a:lnTo>
                      <a:pt x="0" y="98"/>
                    </a:lnTo>
                    <a:lnTo>
                      <a:pt x="30" y="81"/>
                    </a:lnTo>
                    <a:lnTo>
                      <a:pt x="64" y="66"/>
                    </a:lnTo>
                    <a:lnTo>
                      <a:pt x="101" y="54"/>
                    </a:lnTo>
                    <a:lnTo>
                      <a:pt x="142" y="43"/>
                    </a:lnTo>
                    <a:lnTo>
                      <a:pt x="187" y="34"/>
                    </a:lnTo>
                    <a:lnTo>
                      <a:pt x="231" y="26"/>
                    </a:lnTo>
                    <a:lnTo>
                      <a:pt x="277" y="19"/>
                    </a:lnTo>
                    <a:lnTo>
                      <a:pt x="324" y="12"/>
                    </a:lnTo>
                    <a:lnTo>
                      <a:pt x="370" y="7"/>
                    </a:lnTo>
                    <a:lnTo>
                      <a:pt x="417" y="1"/>
                    </a:lnTo>
                    <a:lnTo>
                      <a:pt x="432" y="0"/>
                    </a:lnTo>
                    <a:lnTo>
                      <a:pt x="444" y="1"/>
                    </a:lnTo>
                    <a:lnTo>
                      <a:pt x="454" y="4"/>
                    </a:lnTo>
                    <a:lnTo>
                      <a:pt x="459" y="8"/>
                    </a:lnTo>
                    <a:lnTo>
                      <a:pt x="464" y="12"/>
                    </a:lnTo>
                    <a:lnTo>
                      <a:pt x="468" y="17"/>
                    </a:lnTo>
                    <a:lnTo>
                      <a:pt x="471" y="22"/>
                    </a:lnTo>
                    <a:lnTo>
                      <a:pt x="476" y="26"/>
                    </a:lnTo>
                    <a:lnTo>
                      <a:pt x="481" y="31"/>
                    </a:lnTo>
                    <a:lnTo>
                      <a:pt x="486" y="33"/>
                    </a:lnTo>
                    <a:close/>
                  </a:path>
                </a:pathLst>
              </a:custGeom>
              <a:solidFill>
                <a:srgbClr val="CCF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2400"/>
              </a:p>
            </p:txBody>
          </p:sp>
          <p:sp>
            <p:nvSpPr>
              <p:cNvPr id="20564" name="Freeform 63">
                <a:extLst>
                  <a:ext uri="{FF2B5EF4-FFF2-40B4-BE49-F238E27FC236}">
                    <a16:creationId xmlns:a16="http://schemas.microsoft.com/office/drawing/2014/main" id="{B9C44C94-2173-4452-BABC-ECF4E0CE5C2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020" y="1621"/>
                <a:ext cx="541" cy="161"/>
              </a:xfrm>
              <a:custGeom>
                <a:avLst/>
                <a:gdLst>
                  <a:gd name="T0" fmla="*/ 522 w 541"/>
                  <a:gd name="T1" fmla="*/ 99 h 161"/>
                  <a:gd name="T2" fmla="*/ 527 w 541"/>
                  <a:gd name="T3" fmla="*/ 104 h 161"/>
                  <a:gd name="T4" fmla="*/ 534 w 541"/>
                  <a:gd name="T5" fmla="*/ 109 h 161"/>
                  <a:gd name="T6" fmla="*/ 537 w 541"/>
                  <a:gd name="T7" fmla="*/ 115 h 161"/>
                  <a:gd name="T8" fmla="*/ 541 w 541"/>
                  <a:gd name="T9" fmla="*/ 120 h 161"/>
                  <a:gd name="T10" fmla="*/ 541 w 541"/>
                  <a:gd name="T11" fmla="*/ 125 h 161"/>
                  <a:gd name="T12" fmla="*/ 541 w 541"/>
                  <a:gd name="T13" fmla="*/ 131 h 161"/>
                  <a:gd name="T14" fmla="*/ 541 w 541"/>
                  <a:gd name="T15" fmla="*/ 137 h 161"/>
                  <a:gd name="T16" fmla="*/ 537 w 541"/>
                  <a:gd name="T17" fmla="*/ 141 h 161"/>
                  <a:gd name="T18" fmla="*/ 529 w 541"/>
                  <a:gd name="T19" fmla="*/ 147 h 161"/>
                  <a:gd name="T20" fmla="*/ 522 w 541"/>
                  <a:gd name="T21" fmla="*/ 152 h 161"/>
                  <a:gd name="T22" fmla="*/ 502 w 541"/>
                  <a:gd name="T23" fmla="*/ 161 h 161"/>
                  <a:gd name="T24" fmla="*/ 456 w 541"/>
                  <a:gd name="T25" fmla="*/ 144 h 161"/>
                  <a:gd name="T26" fmla="*/ 402 w 541"/>
                  <a:gd name="T27" fmla="*/ 130 h 161"/>
                  <a:gd name="T28" fmla="*/ 345 w 541"/>
                  <a:gd name="T29" fmla="*/ 118 h 161"/>
                  <a:gd name="T30" fmla="*/ 289 w 541"/>
                  <a:gd name="T31" fmla="*/ 109 h 161"/>
                  <a:gd name="T32" fmla="*/ 230 w 541"/>
                  <a:gd name="T33" fmla="*/ 99 h 161"/>
                  <a:gd name="T34" fmla="*/ 174 w 541"/>
                  <a:gd name="T35" fmla="*/ 89 h 161"/>
                  <a:gd name="T36" fmla="*/ 122 w 541"/>
                  <a:gd name="T37" fmla="*/ 77 h 161"/>
                  <a:gd name="T38" fmla="*/ 73 w 541"/>
                  <a:gd name="T39" fmla="*/ 61 h 161"/>
                  <a:gd name="T40" fmla="*/ 32 w 541"/>
                  <a:gd name="T41" fmla="*/ 42 h 161"/>
                  <a:gd name="T42" fmla="*/ 0 w 541"/>
                  <a:gd name="T43" fmla="*/ 17 h 161"/>
                  <a:gd name="T44" fmla="*/ 7 w 541"/>
                  <a:gd name="T45" fmla="*/ 9 h 161"/>
                  <a:gd name="T46" fmla="*/ 19 w 541"/>
                  <a:gd name="T47" fmla="*/ 3 h 161"/>
                  <a:gd name="T48" fmla="*/ 37 w 541"/>
                  <a:gd name="T49" fmla="*/ 1 h 161"/>
                  <a:gd name="T50" fmla="*/ 59 w 541"/>
                  <a:gd name="T51" fmla="*/ 0 h 161"/>
                  <a:gd name="T52" fmla="*/ 81 w 541"/>
                  <a:gd name="T53" fmla="*/ 0 h 161"/>
                  <a:gd name="T54" fmla="*/ 105 w 541"/>
                  <a:gd name="T55" fmla="*/ 2 h 161"/>
                  <a:gd name="T56" fmla="*/ 130 w 541"/>
                  <a:gd name="T57" fmla="*/ 4 h 161"/>
                  <a:gd name="T58" fmla="*/ 152 w 541"/>
                  <a:gd name="T59" fmla="*/ 6 h 161"/>
                  <a:gd name="T60" fmla="*/ 176 w 541"/>
                  <a:gd name="T61" fmla="*/ 10 h 161"/>
                  <a:gd name="T62" fmla="*/ 193 w 541"/>
                  <a:gd name="T63" fmla="*/ 11 h 161"/>
                  <a:gd name="T64" fmla="*/ 522 w 541"/>
                  <a:gd name="T65" fmla="*/ 99 h 161"/>
                  <a:gd name="T66" fmla="*/ 522 w 541"/>
                  <a:gd name="T67" fmla="*/ 99 h 161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w 541"/>
                  <a:gd name="T103" fmla="*/ 0 h 161"/>
                  <a:gd name="T104" fmla="*/ 541 w 541"/>
                  <a:gd name="T105" fmla="*/ 161 h 161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T102" t="T103" r="T104" b="T105"/>
                <a:pathLst>
                  <a:path w="541" h="161">
                    <a:moveTo>
                      <a:pt x="522" y="99"/>
                    </a:moveTo>
                    <a:lnTo>
                      <a:pt x="527" y="104"/>
                    </a:lnTo>
                    <a:lnTo>
                      <a:pt x="534" y="109"/>
                    </a:lnTo>
                    <a:lnTo>
                      <a:pt x="537" y="115"/>
                    </a:lnTo>
                    <a:lnTo>
                      <a:pt x="541" y="120"/>
                    </a:lnTo>
                    <a:lnTo>
                      <a:pt x="541" y="125"/>
                    </a:lnTo>
                    <a:lnTo>
                      <a:pt x="541" y="131"/>
                    </a:lnTo>
                    <a:lnTo>
                      <a:pt x="541" y="137"/>
                    </a:lnTo>
                    <a:lnTo>
                      <a:pt x="537" y="141"/>
                    </a:lnTo>
                    <a:lnTo>
                      <a:pt x="529" y="147"/>
                    </a:lnTo>
                    <a:lnTo>
                      <a:pt x="522" y="152"/>
                    </a:lnTo>
                    <a:lnTo>
                      <a:pt x="502" y="161"/>
                    </a:lnTo>
                    <a:lnTo>
                      <a:pt x="456" y="144"/>
                    </a:lnTo>
                    <a:lnTo>
                      <a:pt x="402" y="130"/>
                    </a:lnTo>
                    <a:lnTo>
                      <a:pt x="345" y="118"/>
                    </a:lnTo>
                    <a:lnTo>
                      <a:pt x="289" y="109"/>
                    </a:lnTo>
                    <a:lnTo>
                      <a:pt x="230" y="99"/>
                    </a:lnTo>
                    <a:lnTo>
                      <a:pt x="174" y="89"/>
                    </a:lnTo>
                    <a:lnTo>
                      <a:pt x="122" y="77"/>
                    </a:lnTo>
                    <a:lnTo>
                      <a:pt x="73" y="61"/>
                    </a:lnTo>
                    <a:lnTo>
                      <a:pt x="32" y="42"/>
                    </a:lnTo>
                    <a:lnTo>
                      <a:pt x="0" y="17"/>
                    </a:lnTo>
                    <a:lnTo>
                      <a:pt x="7" y="9"/>
                    </a:lnTo>
                    <a:lnTo>
                      <a:pt x="19" y="3"/>
                    </a:lnTo>
                    <a:lnTo>
                      <a:pt x="37" y="1"/>
                    </a:lnTo>
                    <a:lnTo>
                      <a:pt x="59" y="0"/>
                    </a:lnTo>
                    <a:lnTo>
                      <a:pt x="81" y="0"/>
                    </a:lnTo>
                    <a:lnTo>
                      <a:pt x="105" y="2"/>
                    </a:lnTo>
                    <a:lnTo>
                      <a:pt x="130" y="4"/>
                    </a:lnTo>
                    <a:lnTo>
                      <a:pt x="152" y="6"/>
                    </a:lnTo>
                    <a:lnTo>
                      <a:pt x="176" y="10"/>
                    </a:lnTo>
                    <a:lnTo>
                      <a:pt x="193" y="11"/>
                    </a:lnTo>
                    <a:lnTo>
                      <a:pt x="522" y="99"/>
                    </a:lnTo>
                    <a:close/>
                  </a:path>
                </a:pathLst>
              </a:custGeom>
              <a:solidFill>
                <a:srgbClr val="CCF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2400"/>
              </a:p>
            </p:txBody>
          </p:sp>
          <p:sp>
            <p:nvSpPr>
              <p:cNvPr id="20565" name="Freeform 64">
                <a:extLst>
                  <a:ext uri="{FF2B5EF4-FFF2-40B4-BE49-F238E27FC236}">
                    <a16:creationId xmlns:a16="http://schemas.microsoft.com/office/drawing/2014/main" id="{FBDEDE69-2A52-4D0A-AE9C-9260A688BFC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1" y="1694"/>
                <a:ext cx="573" cy="120"/>
              </a:xfrm>
              <a:custGeom>
                <a:avLst/>
                <a:gdLst>
                  <a:gd name="T0" fmla="*/ 573 w 573"/>
                  <a:gd name="T1" fmla="*/ 5 h 120"/>
                  <a:gd name="T2" fmla="*/ 573 w 573"/>
                  <a:gd name="T3" fmla="*/ 16 h 120"/>
                  <a:gd name="T4" fmla="*/ 566 w 573"/>
                  <a:gd name="T5" fmla="*/ 24 h 120"/>
                  <a:gd name="T6" fmla="*/ 554 w 573"/>
                  <a:gd name="T7" fmla="*/ 32 h 120"/>
                  <a:gd name="T8" fmla="*/ 536 w 573"/>
                  <a:gd name="T9" fmla="*/ 39 h 120"/>
                  <a:gd name="T10" fmla="*/ 517 w 573"/>
                  <a:gd name="T11" fmla="*/ 44 h 120"/>
                  <a:gd name="T12" fmla="*/ 497 w 573"/>
                  <a:gd name="T13" fmla="*/ 51 h 120"/>
                  <a:gd name="T14" fmla="*/ 478 w 573"/>
                  <a:gd name="T15" fmla="*/ 57 h 120"/>
                  <a:gd name="T16" fmla="*/ 458 w 573"/>
                  <a:gd name="T17" fmla="*/ 64 h 120"/>
                  <a:gd name="T18" fmla="*/ 443 w 573"/>
                  <a:gd name="T19" fmla="*/ 71 h 120"/>
                  <a:gd name="T20" fmla="*/ 431 w 573"/>
                  <a:gd name="T21" fmla="*/ 79 h 120"/>
                  <a:gd name="T22" fmla="*/ 389 w 573"/>
                  <a:gd name="T23" fmla="*/ 80 h 120"/>
                  <a:gd name="T24" fmla="*/ 345 w 573"/>
                  <a:gd name="T25" fmla="*/ 82 h 120"/>
                  <a:gd name="T26" fmla="*/ 301 w 573"/>
                  <a:gd name="T27" fmla="*/ 84 h 120"/>
                  <a:gd name="T28" fmla="*/ 257 w 573"/>
                  <a:gd name="T29" fmla="*/ 88 h 120"/>
                  <a:gd name="T30" fmla="*/ 213 w 573"/>
                  <a:gd name="T31" fmla="*/ 92 h 120"/>
                  <a:gd name="T32" fmla="*/ 169 w 573"/>
                  <a:gd name="T33" fmla="*/ 97 h 120"/>
                  <a:gd name="T34" fmla="*/ 127 w 573"/>
                  <a:gd name="T35" fmla="*/ 101 h 120"/>
                  <a:gd name="T36" fmla="*/ 85 w 573"/>
                  <a:gd name="T37" fmla="*/ 107 h 120"/>
                  <a:gd name="T38" fmla="*/ 46 w 573"/>
                  <a:gd name="T39" fmla="*/ 114 h 120"/>
                  <a:gd name="T40" fmla="*/ 7 w 573"/>
                  <a:gd name="T41" fmla="*/ 120 h 120"/>
                  <a:gd name="T42" fmla="*/ 2 w 573"/>
                  <a:gd name="T43" fmla="*/ 115 h 120"/>
                  <a:gd name="T44" fmla="*/ 0 w 573"/>
                  <a:gd name="T45" fmla="*/ 109 h 120"/>
                  <a:gd name="T46" fmla="*/ 0 w 573"/>
                  <a:gd name="T47" fmla="*/ 105 h 120"/>
                  <a:gd name="T48" fmla="*/ 2 w 573"/>
                  <a:gd name="T49" fmla="*/ 99 h 120"/>
                  <a:gd name="T50" fmla="*/ 4 w 573"/>
                  <a:gd name="T51" fmla="*/ 95 h 120"/>
                  <a:gd name="T52" fmla="*/ 9 w 573"/>
                  <a:gd name="T53" fmla="*/ 89 h 120"/>
                  <a:gd name="T54" fmla="*/ 14 w 573"/>
                  <a:gd name="T55" fmla="*/ 84 h 120"/>
                  <a:gd name="T56" fmla="*/ 19 w 573"/>
                  <a:gd name="T57" fmla="*/ 80 h 120"/>
                  <a:gd name="T58" fmla="*/ 27 w 573"/>
                  <a:gd name="T59" fmla="*/ 75 h 120"/>
                  <a:gd name="T60" fmla="*/ 34 w 573"/>
                  <a:gd name="T61" fmla="*/ 71 h 120"/>
                  <a:gd name="T62" fmla="*/ 80 w 573"/>
                  <a:gd name="T63" fmla="*/ 55 h 120"/>
                  <a:gd name="T64" fmla="*/ 130 w 573"/>
                  <a:gd name="T65" fmla="*/ 41 h 120"/>
                  <a:gd name="T66" fmla="*/ 179 w 573"/>
                  <a:gd name="T67" fmla="*/ 28 h 120"/>
                  <a:gd name="T68" fmla="*/ 232 w 573"/>
                  <a:gd name="T69" fmla="*/ 18 h 120"/>
                  <a:gd name="T70" fmla="*/ 284 w 573"/>
                  <a:gd name="T71" fmla="*/ 10 h 120"/>
                  <a:gd name="T72" fmla="*/ 340 w 573"/>
                  <a:gd name="T73" fmla="*/ 4 h 120"/>
                  <a:gd name="T74" fmla="*/ 397 w 573"/>
                  <a:gd name="T75" fmla="*/ 1 h 120"/>
                  <a:gd name="T76" fmla="*/ 453 w 573"/>
                  <a:gd name="T77" fmla="*/ 0 h 120"/>
                  <a:gd name="T78" fmla="*/ 514 w 573"/>
                  <a:gd name="T79" fmla="*/ 1 h 120"/>
                  <a:gd name="T80" fmla="*/ 573 w 573"/>
                  <a:gd name="T81" fmla="*/ 5 h 120"/>
                  <a:gd name="T82" fmla="*/ 573 w 573"/>
                  <a:gd name="T83" fmla="*/ 5 h 120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w 573"/>
                  <a:gd name="T127" fmla="*/ 0 h 120"/>
                  <a:gd name="T128" fmla="*/ 573 w 573"/>
                  <a:gd name="T129" fmla="*/ 120 h 120"/>
                </a:gdLst>
                <a:ahLst/>
                <a:cxnLst>
                  <a:cxn ang="T84">
                    <a:pos x="T0" y="T1"/>
                  </a:cxn>
                  <a:cxn ang="T85">
                    <a:pos x="T2" y="T3"/>
                  </a:cxn>
                  <a:cxn ang="T86">
                    <a:pos x="T4" y="T5"/>
                  </a:cxn>
                  <a:cxn ang="T87">
                    <a:pos x="T6" y="T7"/>
                  </a:cxn>
                  <a:cxn ang="T88">
                    <a:pos x="T8" y="T9"/>
                  </a:cxn>
                  <a:cxn ang="T89">
                    <a:pos x="T10" y="T11"/>
                  </a:cxn>
                  <a:cxn ang="T90">
                    <a:pos x="T12" y="T13"/>
                  </a:cxn>
                  <a:cxn ang="T91">
                    <a:pos x="T14" y="T15"/>
                  </a:cxn>
                  <a:cxn ang="T92">
                    <a:pos x="T16" y="T17"/>
                  </a:cxn>
                  <a:cxn ang="T93">
                    <a:pos x="T18" y="T19"/>
                  </a:cxn>
                  <a:cxn ang="T94">
                    <a:pos x="T20" y="T21"/>
                  </a:cxn>
                  <a:cxn ang="T95">
                    <a:pos x="T22" y="T23"/>
                  </a:cxn>
                  <a:cxn ang="T96">
                    <a:pos x="T24" y="T25"/>
                  </a:cxn>
                  <a:cxn ang="T97">
                    <a:pos x="T26" y="T27"/>
                  </a:cxn>
                  <a:cxn ang="T98">
                    <a:pos x="T28" y="T29"/>
                  </a:cxn>
                  <a:cxn ang="T99">
                    <a:pos x="T30" y="T31"/>
                  </a:cxn>
                  <a:cxn ang="T100">
                    <a:pos x="T32" y="T33"/>
                  </a:cxn>
                  <a:cxn ang="T101">
                    <a:pos x="T34" y="T35"/>
                  </a:cxn>
                  <a:cxn ang="T102">
                    <a:pos x="T36" y="T37"/>
                  </a:cxn>
                  <a:cxn ang="T103">
                    <a:pos x="T38" y="T39"/>
                  </a:cxn>
                  <a:cxn ang="T104">
                    <a:pos x="T40" y="T41"/>
                  </a:cxn>
                  <a:cxn ang="T105">
                    <a:pos x="T42" y="T43"/>
                  </a:cxn>
                  <a:cxn ang="T106">
                    <a:pos x="T44" y="T45"/>
                  </a:cxn>
                  <a:cxn ang="T107">
                    <a:pos x="T46" y="T47"/>
                  </a:cxn>
                  <a:cxn ang="T108">
                    <a:pos x="T48" y="T49"/>
                  </a:cxn>
                  <a:cxn ang="T109">
                    <a:pos x="T50" y="T51"/>
                  </a:cxn>
                  <a:cxn ang="T110">
                    <a:pos x="T52" y="T53"/>
                  </a:cxn>
                  <a:cxn ang="T111">
                    <a:pos x="T54" y="T55"/>
                  </a:cxn>
                  <a:cxn ang="T112">
                    <a:pos x="T56" y="T57"/>
                  </a:cxn>
                  <a:cxn ang="T113">
                    <a:pos x="T58" y="T59"/>
                  </a:cxn>
                  <a:cxn ang="T114">
                    <a:pos x="T60" y="T61"/>
                  </a:cxn>
                  <a:cxn ang="T115">
                    <a:pos x="T62" y="T63"/>
                  </a:cxn>
                  <a:cxn ang="T116">
                    <a:pos x="T64" y="T65"/>
                  </a:cxn>
                  <a:cxn ang="T117">
                    <a:pos x="T66" y="T67"/>
                  </a:cxn>
                  <a:cxn ang="T118">
                    <a:pos x="T68" y="T69"/>
                  </a:cxn>
                  <a:cxn ang="T119">
                    <a:pos x="T70" y="T71"/>
                  </a:cxn>
                  <a:cxn ang="T120">
                    <a:pos x="T72" y="T73"/>
                  </a:cxn>
                  <a:cxn ang="T121">
                    <a:pos x="T74" y="T75"/>
                  </a:cxn>
                  <a:cxn ang="T122">
                    <a:pos x="T76" y="T77"/>
                  </a:cxn>
                  <a:cxn ang="T123">
                    <a:pos x="T78" y="T79"/>
                  </a:cxn>
                  <a:cxn ang="T124">
                    <a:pos x="T80" y="T81"/>
                  </a:cxn>
                  <a:cxn ang="T125">
                    <a:pos x="T82" y="T83"/>
                  </a:cxn>
                </a:cxnLst>
                <a:rect l="T126" t="T127" r="T128" b="T129"/>
                <a:pathLst>
                  <a:path w="573" h="120">
                    <a:moveTo>
                      <a:pt x="573" y="5"/>
                    </a:moveTo>
                    <a:lnTo>
                      <a:pt x="573" y="16"/>
                    </a:lnTo>
                    <a:lnTo>
                      <a:pt x="566" y="24"/>
                    </a:lnTo>
                    <a:lnTo>
                      <a:pt x="554" y="32"/>
                    </a:lnTo>
                    <a:lnTo>
                      <a:pt x="536" y="39"/>
                    </a:lnTo>
                    <a:lnTo>
                      <a:pt x="517" y="44"/>
                    </a:lnTo>
                    <a:lnTo>
                      <a:pt x="497" y="51"/>
                    </a:lnTo>
                    <a:lnTo>
                      <a:pt x="478" y="57"/>
                    </a:lnTo>
                    <a:lnTo>
                      <a:pt x="458" y="64"/>
                    </a:lnTo>
                    <a:lnTo>
                      <a:pt x="443" y="71"/>
                    </a:lnTo>
                    <a:lnTo>
                      <a:pt x="431" y="79"/>
                    </a:lnTo>
                    <a:lnTo>
                      <a:pt x="389" y="80"/>
                    </a:lnTo>
                    <a:lnTo>
                      <a:pt x="345" y="82"/>
                    </a:lnTo>
                    <a:lnTo>
                      <a:pt x="301" y="84"/>
                    </a:lnTo>
                    <a:lnTo>
                      <a:pt x="257" y="88"/>
                    </a:lnTo>
                    <a:lnTo>
                      <a:pt x="213" y="92"/>
                    </a:lnTo>
                    <a:lnTo>
                      <a:pt x="169" y="97"/>
                    </a:lnTo>
                    <a:lnTo>
                      <a:pt x="127" y="101"/>
                    </a:lnTo>
                    <a:lnTo>
                      <a:pt x="85" y="107"/>
                    </a:lnTo>
                    <a:lnTo>
                      <a:pt x="46" y="114"/>
                    </a:lnTo>
                    <a:lnTo>
                      <a:pt x="7" y="120"/>
                    </a:lnTo>
                    <a:lnTo>
                      <a:pt x="2" y="115"/>
                    </a:lnTo>
                    <a:lnTo>
                      <a:pt x="0" y="109"/>
                    </a:lnTo>
                    <a:lnTo>
                      <a:pt x="0" y="105"/>
                    </a:lnTo>
                    <a:lnTo>
                      <a:pt x="2" y="99"/>
                    </a:lnTo>
                    <a:lnTo>
                      <a:pt x="4" y="95"/>
                    </a:lnTo>
                    <a:lnTo>
                      <a:pt x="9" y="89"/>
                    </a:lnTo>
                    <a:lnTo>
                      <a:pt x="14" y="84"/>
                    </a:lnTo>
                    <a:lnTo>
                      <a:pt x="19" y="80"/>
                    </a:lnTo>
                    <a:lnTo>
                      <a:pt x="27" y="75"/>
                    </a:lnTo>
                    <a:lnTo>
                      <a:pt x="34" y="71"/>
                    </a:lnTo>
                    <a:lnTo>
                      <a:pt x="80" y="55"/>
                    </a:lnTo>
                    <a:lnTo>
                      <a:pt x="130" y="41"/>
                    </a:lnTo>
                    <a:lnTo>
                      <a:pt x="179" y="28"/>
                    </a:lnTo>
                    <a:lnTo>
                      <a:pt x="232" y="18"/>
                    </a:lnTo>
                    <a:lnTo>
                      <a:pt x="284" y="10"/>
                    </a:lnTo>
                    <a:lnTo>
                      <a:pt x="340" y="4"/>
                    </a:lnTo>
                    <a:lnTo>
                      <a:pt x="397" y="1"/>
                    </a:lnTo>
                    <a:lnTo>
                      <a:pt x="453" y="0"/>
                    </a:lnTo>
                    <a:lnTo>
                      <a:pt x="514" y="1"/>
                    </a:lnTo>
                    <a:lnTo>
                      <a:pt x="573" y="5"/>
                    </a:lnTo>
                    <a:close/>
                  </a:path>
                </a:pathLst>
              </a:custGeom>
              <a:solidFill>
                <a:srgbClr val="CCF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2400"/>
              </a:p>
            </p:txBody>
          </p:sp>
          <p:sp>
            <p:nvSpPr>
              <p:cNvPr id="20566" name="Freeform 65">
                <a:extLst>
                  <a:ext uri="{FF2B5EF4-FFF2-40B4-BE49-F238E27FC236}">
                    <a16:creationId xmlns:a16="http://schemas.microsoft.com/office/drawing/2014/main" id="{7E156A52-B858-4B49-A9B3-776722F8DA5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954" y="1711"/>
                <a:ext cx="563" cy="177"/>
              </a:xfrm>
              <a:custGeom>
                <a:avLst/>
                <a:gdLst>
                  <a:gd name="T0" fmla="*/ 561 w 563"/>
                  <a:gd name="T1" fmla="*/ 95 h 177"/>
                  <a:gd name="T2" fmla="*/ 563 w 563"/>
                  <a:gd name="T3" fmla="*/ 107 h 177"/>
                  <a:gd name="T4" fmla="*/ 561 w 563"/>
                  <a:gd name="T5" fmla="*/ 118 h 177"/>
                  <a:gd name="T6" fmla="*/ 554 w 563"/>
                  <a:gd name="T7" fmla="*/ 128 h 177"/>
                  <a:gd name="T8" fmla="*/ 544 w 563"/>
                  <a:gd name="T9" fmla="*/ 138 h 177"/>
                  <a:gd name="T10" fmla="*/ 531 w 563"/>
                  <a:gd name="T11" fmla="*/ 146 h 177"/>
                  <a:gd name="T12" fmla="*/ 514 w 563"/>
                  <a:gd name="T13" fmla="*/ 154 h 177"/>
                  <a:gd name="T14" fmla="*/ 497 w 563"/>
                  <a:gd name="T15" fmla="*/ 160 h 177"/>
                  <a:gd name="T16" fmla="*/ 478 w 563"/>
                  <a:gd name="T17" fmla="*/ 167 h 177"/>
                  <a:gd name="T18" fmla="*/ 458 w 563"/>
                  <a:gd name="T19" fmla="*/ 172 h 177"/>
                  <a:gd name="T20" fmla="*/ 436 w 563"/>
                  <a:gd name="T21" fmla="*/ 177 h 177"/>
                  <a:gd name="T22" fmla="*/ 436 w 563"/>
                  <a:gd name="T23" fmla="*/ 144 h 177"/>
                  <a:gd name="T24" fmla="*/ 392 w 563"/>
                  <a:gd name="T25" fmla="*/ 135 h 177"/>
                  <a:gd name="T26" fmla="*/ 348 w 563"/>
                  <a:gd name="T27" fmla="*/ 123 h 177"/>
                  <a:gd name="T28" fmla="*/ 304 w 563"/>
                  <a:gd name="T29" fmla="*/ 112 h 177"/>
                  <a:gd name="T30" fmla="*/ 259 w 563"/>
                  <a:gd name="T31" fmla="*/ 99 h 177"/>
                  <a:gd name="T32" fmla="*/ 215 w 563"/>
                  <a:gd name="T33" fmla="*/ 87 h 177"/>
                  <a:gd name="T34" fmla="*/ 171 w 563"/>
                  <a:gd name="T35" fmla="*/ 73 h 177"/>
                  <a:gd name="T36" fmla="*/ 127 w 563"/>
                  <a:gd name="T37" fmla="*/ 60 h 177"/>
                  <a:gd name="T38" fmla="*/ 85 w 563"/>
                  <a:gd name="T39" fmla="*/ 49 h 177"/>
                  <a:gd name="T40" fmla="*/ 44 w 563"/>
                  <a:gd name="T41" fmla="*/ 39 h 177"/>
                  <a:gd name="T42" fmla="*/ 2 w 563"/>
                  <a:gd name="T43" fmla="*/ 30 h 177"/>
                  <a:gd name="T44" fmla="*/ 0 w 563"/>
                  <a:gd name="T45" fmla="*/ 24 h 177"/>
                  <a:gd name="T46" fmla="*/ 0 w 563"/>
                  <a:gd name="T47" fmla="*/ 19 h 177"/>
                  <a:gd name="T48" fmla="*/ 2 w 563"/>
                  <a:gd name="T49" fmla="*/ 16 h 177"/>
                  <a:gd name="T50" fmla="*/ 7 w 563"/>
                  <a:gd name="T51" fmla="*/ 12 h 177"/>
                  <a:gd name="T52" fmla="*/ 12 w 563"/>
                  <a:gd name="T53" fmla="*/ 10 h 177"/>
                  <a:gd name="T54" fmla="*/ 19 w 563"/>
                  <a:gd name="T55" fmla="*/ 8 h 177"/>
                  <a:gd name="T56" fmla="*/ 27 w 563"/>
                  <a:gd name="T57" fmla="*/ 7 h 177"/>
                  <a:gd name="T58" fmla="*/ 34 w 563"/>
                  <a:gd name="T59" fmla="*/ 4 h 177"/>
                  <a:gd name="T60" fmla="*/ 41 w 563"/>
                  <a:gd name="T61" fmla="*/ 2 h 177"/>
                  <a:gd name="T62" fmla="*/ 46 w 563"/>
                  <a:gd name="T63" fmla="*/ 0 h 177"/>
                  <a:gd name="T64" fmla="*/ 103 w 563"/>
                  <a:gd name="T65" fmla="*/ 4 h 177"/>
                  <a:gd name="T66" fmla="*/ 159 w 563"/>
                  <a:gd name="T67" fmla="*/ 9 h 177"/>
                  <a:gd name="T68" fmla="*/ 215 w 563"/>
                  <a:gd name="T69" fmla="*/ 15 h 177"/>
                  <a:gd name="T70" fmla="*/ 272 w 563"/>
                  <a:gd name="T71" fmla="*/ 22 h 177"/>
                  <a:gd name="T72" fmla="*/ 326 w 563"/>
                  <a:gd name="T73" fmla="*/ 30 h 177"/>
                  <a:gd name="T74" fmla="*/ 377 w 563"/>
                  <a:gd name="T75" fmla="*/ 39 h 177"/>
                  <a:gd name="T76" fmla="*/ 429 w 563"/>
                  <a:gd name="T77" fmla="*/ 50 h 177"/>
                  <a:gd name="T78" fmla="*/ 475 w 563"/>
                  <a:gd name="T79" fmla="*/ 63 h 177"/>
                  <a:gd name="T80" fmla="*/ 519 w 563"/>
                  <a:gd name="T81" fmla="*/ 78 h 177"/>
                  <a:gd name="T82" fmla="*/ 561 w 563"/>
                  <a:gd name="T83" fmla="*/ 95 h 177"/>
                  <a:gd name="T84" fmla="*/ 561 w 563"/>
                  <a:gd name="T85" fmla="*/ 95 h 177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w 563"/>
                  <a:gd name="T130" fmla="*/ 0 h 177"/>
                  <a:gd name="T131" fmla="*/ 563 w 563"/>
                  <a:gd name="T132" fmla="*/ 177 h 177"/>
                </a:gdLst>
                <a:ahLst/>
                <a:cxnLst>
                  <a:cxn ang="T86">
                    <a:pos x="T0" y="T1"/>
                  </a:cxn>
                  <a:cxn ang="T87">
                    <a:pos x="T2" y="T3"/>
                  </a:cxn>
                  <a:cxn ang="T88">
                    <a:pos x="T4" y="T5"/>
                  </a:cxn>
                  <a:cxn ang="T89">
                    <a:pos x="T6" y="T7"/>
                  </a:cxn>
                  <a:cxn ang="T90">
                    <a:pos x="T8" y="T9"/>
                  </a:cxn>
                  <a:cxn ang="T91">
                    <a:pos x="T10" y="T11"/>
                  </a:cxn>
                  <a:cxn ang="T92">
                    <a:pos x="T12" y="T13"/>
                  </a:cxn>
                  <a:cxn ang="T93">
                    <a:pos x="T14" y="T15"/>
                  </a:cxn>
                  <a:cxn ang="T94">
                    <a:pos x="T16" y="T17"/>
                  </a:cxn>
                  <a:cxn ang="T95">
                    <a:pos x="T18" y="T19"/>
                  </a:cxn>
                  <a:cxn ang="T96">
                    <a:pos x="T20" y="T21"/>
                  </a:cxn>
                  <a:cxn ang="T97">
                    <a:pos x="T22" y="T23"/>
                  </a:cxn>
                  <a:cxn ang="T98">
                    <a:pos x="T24" y="T25"/>
                  </a:cxn>
                  <a:cxn ang="T99">
                    <a:pos x="T26" y="T27"/>
                  </a:cxn>
                  <a:cxn ang="T100">
                    <a:pos x="T28" y="T29"/>
                  </a:cxn>
                  <a:cxn ang="T101">
                    <a:pos x="T30" y="T31"/>
                  </a:cxn>
                  <a:cxn ang="T102">
                    <a:pos x="T32" y="T33"/>
                  </a:cxn>
                  <a:cxn ang="T103">
                    <a:pos x="T34" y="T35"/>
                  </a:cxn>
                  <a:cxn ang="T104">
                    <a:pos x="T36" y="T37"/>
                  </a:cxn>
                  <a:cxn ang="T105">
                    <a:pos x="T38" y="T39"/>
                  </a:cxn>
                  <a:cxn ang="T106">
                    <a:pos x="T40" y="T41"/>
                  </a:cxn>
                  <a:cxn ang="T107">
                    <a:pos x="T42" y="T43"/>
                  </a:cxn>
                  <a:cxn ang="T108">
                    <a:pos x="T44" y="T45"/>
                  </a:cxn>
                  <a:cxn ang="T109">
                    <a:pos x="T46" y="T47"/>
                  </a:cxn>
                  <a:cxn ang="T110">
                    <a:pos x="T48" y="T49"/>
                  </a:cxn>
                  <a:cxn ang="T111">
                    <a:pos x="T50" y="T51"/>
                  </a:cxn>
                  <a:cxn ang="T112">
                    <a:pos x="T52" y="T53"/>
                  </a:cxn>
                  <a:cxn ang="T113">
                    <a:pos x="T54" y="T55"/>
                  </a:cxn>
                  <a:cxn ang="T114">
                    <a:pos x="T56" y="T57"/>
                  </a:cxn>
                  <a:cxn ang="T115">
                    <a:pos x="T58" y="T59"/>
                  </a:cxn>
                  <a:cxn ang="T116">
                    <a:pos x="T60" y="T61"/>
                  </a:cxn>
                  <a:cxn ang="T117">
                    <a:pos x="T62" y="T63"/>
                  </a:cxn>
                  <a:cxn ang="T118">
                    <a:pos x="T64" y="T65"/>
                  </a:cxn>
                  <a:cxn ang="T119">
                    <a:pos x="T66" y="T67"/>
                  </a:cxn>
                  <a:cxn ang="T120">
                    <a:pos x="T68" y="T69"/>
                  </a:cxn>
                  <a:cxn ang="T121">
                    <a:pos x="T70" y="T71"/>
                  </a:cxn>
                  <a:cxn ang="T122">
                    <a:pos x="T72" y="T73"/>
                  </a:cxn>
                  <a:cxn ang="T123">
                    <a:pos x="T74" y="T75"/>
                  </a:cxn>
                  <a:cxn ang="T124">
                    <a:pos x="T76" y="T77"/>
                  </a:cxn>
                  <a:cxn ang="T125">
                    <a:pos x="T78" y="T79"/>
                  </a:cxn>
                  <a:cxn ang="T126">
                    <a:pos x="T80" y="T81"/>
                  </a:cxn>
                  <a:cxn ang="T127">
                    <a:pos x="T82" y="T83"/>
                  </a:cxn>
                  <a:cxn ang="T128">
                    <a:pos x="T84" y="T85"/>
                  </a:cxn>
                </a:cxnLst>
                <a:rect l="T129" t="T130" r="T131" b="T132"/>
                <a:pathLst>
                  <a:path w="563" h="177">
                    <a:moveTo>
                      <a:pt x="561" y="95"/>
                    </a:moveTo>
                    <a:lnTo>
                      <a:pt x="563" y="107"/>
                    </a:lnTo>
                    <a:lnTo>
                      <a:pt x="561" y="118"/>
                    </a:lnTo>
                    <a:lnTo>
                      <a:pt x="554" y="128"/>
                    </a:lnTo>
                    <a:lnTo>
                      <a:pt x="544" y="138"/>
                    </a:lnTo>
                    <a:lnTo>
                      <a:pt x="531" y="146"/>
                    </a:lnTo>
                    <a:lnTo>
                      <a:pt x="514" y="154"/>
                    </a:lnTo>
                    <a:lnTo>
                      <a:pt x="497" y="160"/>
                    </a:lnTo>
                    <a:lnTo>
                      <a:pt x="478" y="167"/>
                    </a:lnTo>
                    <a:lnTo>
                      <a:pt x="458" y="172"/>
                    </a:lnTo>
                    <a:lnTo>
                      <a:pt x="436" y="177"/>
                    </a:lnTo>
                    <a:lnTo>
                      <a:pt x="436" y="144"/>
                    </a:lnTo>
                    <a:lnTo>
                      <a:pt x="392" y="135"/>
                    </a:lnTo>
                    <a:lnTo>
                      <a:pt x="348" y="123"/>
                    </a:lnTo>
                    <a:lnTo>
                      <a:pt x="304" y="112"/>
                    </a:lnTo>
                    <a:lnTo>
                      <a:pt x="259" y="99"/>
                    </a:lnTo>
                    <a:lnTo>
                      <a:pt x="215" y="87"/>
                    </a:lnTo>
                    <a:lnTo>
                      <a:pt x="171" y="73"/>
                    </a:lnTo>
                    <a:lnTo>
                      <a:pt x="127" y="60"/>
                    </a:lnTo>
                    <a:lnTo>
                      <a:pt x="85" y="49"/>
                    </a:lnTo>
                    <a:lnTo>
                      <a:pt x="44" y="39"/>
                    </a:lnTo>
                    <a:lnTo>
                      <a:pt x="2" y="30"/>
                    </a:lnTo>
                    <a:lnTo>
                      <a:pt x="0" y="24"/>
                    </a:lnTo>
                    <a:lnTo>
                      <a:pt x="0" y="19"/>
                    </a:lnTo>
                    <a:lnTo>
                      <a:pt x="2" y="16"/>
                    </a:lnTo>
                    <a:lnTo>
                      <a:pt x="7" y="12"/>
                    </a:lnTo>
                    <a:lnTo>
                      <a:pt x="12" y="10"/>
                    </a:lnTo>
                    <a:lnTo>
                      <a:pt x="19" y="8"/>
                    </a:lnTo>
                    <a:lnTo>
                      <a:pt x="27" y="7"/>
                    </a:lnTo>
                    <a:lnTo>
                      <a:pt x="34" y="4"/>
                    </a:lnTo>
                    <a:lnTo>
                      <a:pt x="41" y="2"/>
                    </a:lnTo>
                    <a:lnTo>
                      <a:pt x="46" y="0"/>
                    </a:lnTo>
                    <a:lnTo>
                      <a:pt x="103" y="4"/>
                    </a:lnTo>
                    <a:lnTo>
                      <a:pt x="159" y="9"/>
                    </a:lnTo>
                    <a:lnTo>
                      <a:pt x="215" y="15"/>
                    </a:lnTo>
                    <a:lnTo>
                      <a:pt x="272" y="22"/>
                    </a:lnTo>
                    <a:lnTo>
                      <a:pt x="326" y="30"/>
                    </a:lnTo>
                    <a:lnTo>
                      <a:pt x="377" y="39"/>
                    </a:lnTo>
                    <a:lnTo>
                      <a:pt x="429" y="50"/>
                    </a:lnTo>
                    <a:lnTo>
                      <a:pt x="475" y="63"/>
                    </a:lnTo>
                    <a:lnTo>
                      <a:pt x="519" y="78"/>
                    </a:lnTo>
                    <a:lnTo>
                      <a:pt x="561" y="95"/>
                    </a:lnTo>
                    <a:close/>
                  </a:path>
                </a:pathLst>
              </a:custGeom>
              <a:solidFill>
                <a:srgbClr val="CCF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2400"/>
              </a:p>
            </p:txBody>
          </p:sp>
          <p:sp>
            <p:nvSpPr>
              <p:cNvPr id="20567" name="Freeform 66">
                <a:extLst>
                  <a:ext uri="{FF2B5EF4-FFF2-40B4-BE49-F238E27FC236}">
                    <a16:creationId xmlns:a16="http://schemas.microsoft.com/office/drawing/2014/main" id="{D261C9BA-2277-49B0-8FCF-9169AEB5837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1" y="1792"/>
                <a:ext cx="554" cy="137"/>
              </a:xfrm>
              <a:custGeom>
                <a:avLst/>
                <a:gdLst>
                  <a:gd name="T0" fmla="*/ 554 w 554"/>
                  <a:gd name="T1" fmla="*/ 22 h 137"/>
                  <a:gd name="T2" fmla="*/ 546 w 554"/>
                  <a:gd name="T3" fmla="*/ 42 h 137"/>
                  <a:gd name="T4" fmla="*/ 512 w 554"/>
                  <a:gd name="T5" fmla="*/ 53 h 137"/>
                  <a:gd name="T6" fmla="*/ 473 w 554"/>
                  <a:gd name="T7" fmla="*/ 61 h 137"/>
                  <a:gd name="T8" fmla="*/ 434 w 554"/>
                  <a:gd name="T9" fmla="*/ 67 h 137"/>
                  <a:gd name="T10" fmla="*/ 392 w 554"/>
                  <a:gd name="T11" fmla="*/ 73 h 137"/>
                  <a:gd name="T12" fmla="*/ 350 w 554"/>
                  <a:gd name="T13" fmla="*/ 79 h 137"/>
                  <a:gd name="T14" fmla="*/ 311 w 554"/>
                  <a:gd name="T15" fmla="*/ 83 h 137"/>
                  <a:gd name="T16" fmla="*/ 272 w 554"/>
                  <a:gd name="T17" fmla="*/ 90 h 137"/>
                  <a:gd name="T18" fmla="*/ 235 w 554"/>
                  <a:gd name="T19" fmla="*/ 98 h 137"/>
                  <a:gd name="T20" fmla="*/ 201 w 554"/>
                  <a:gd name="T21" fmla="*/ 109 h 137"/>
                  <a:gd name="T22" fmla="*/ 169 w 554"/>
                  <a:gd name="T23" fmla="*/ 121 h 137"/>
                  <a:gd name="T24" fmla="*/ 54 w 554"/>
                  <a:gd name="T25" fmla="*/ 137 h 137"/>
                  <a:gd name="T26" fmla="*/ 49 w 554"/>
                  <a:gd name="T27" fmla="*/ 129 h 137"/>
                  <a:gd name="T28" fmla="*/ 41 w 554"/>
                  <a:gd name="T29" fmla="*/ 120 h 137"/>
                  <a:gd name="T30" fmla="*/ 34 w 554"/>
                  <a:gd name="T31" fmla="*/ 112 h 137"/>
                  <a:gd name="T32" fmla="*/ 27 w 554"/>
                  <a:gd name="T33" fmla="*/ 104 h 137"/>
                  <a:gd name="T34" fmla="*/ 19 w 554"/>
                  <a:gd name="T35" fmla="*/ 96 h 137"/>
                  <a:gd name="T36" fmla="*/ 12 w 554"/>
                  <a:gd name="T37" fmla="*/ 87 h 137"/>
                  <a:gd name="T38" fmla="*/ 7 w 554"/>
                  <a:gd name="T39" fmla="*/ 78 h 137"/>
                  <a:gd name="T40" fmla="*/ 2 w 554"/>
                  <a:gd name="T41" fmla="*/ 70 h 137"/>
                  <a:gd name="T42" fmla="*/ 0 w 554"/>
                  <a:gd name="T43" fmla="*/ 61 h 137"/>
                  <a:gd name="T44" fmla="*/ 0 w 554"/>
                  <a:gd name="T45" fmla="*/ 51 h 137"/>
                  <a:gd name="T46" fmla="*/ 49 w 554"/>
                  <a:gd name="T47" fmla="*/ 40 h 137"/>
                  <a:gd name="T48" fmla="*/ 98 w 554"/>
                  <a:gd name="T49" fmla="*/ 30 h 137"/>
                  <a:gd name="T50" fmla="*/ 147 w 554"/>
                  <a:gd name="T51" fmla="*/ 21 h 137"/>
                  <a:gd name="T52" fmla="*/ 193 w 554"/>
                  <a:gd name="T53" fmla="*/ 14 h 137"/>
                  <a:gd name="T54" fmla="*/ 245 w 554"/>
                  <a:gd name="T55" fmla="*/ 8 h 137"/>
                  <a:gd name="T56" fmla="*/ 294 w 554"/>
                  <a:gd name="T57" fmla="*/ 3 h 137"/>
                  <a:gd name="T58" fmla="*/ 348 w 554"/>
                  <a:gd name="T59" fmla="*/ 1 h 137"/>
                  <a:gd name="T60" fmla="*/ 402 w 554"/>
                  <a:gd name="T61" fmla="*/ 0 h 137"/>
                  <a:gd name="T62" fmla="*/ 461 w 554"/>
                  <a:gd name="T63" fmla="*/ 0 h 137"/>
                  <a:gd name="T64" fmla="*/ 522 w 554"/>
                  <a:gd name="T65" fmla="*/ 1 h 137"/>
                  <a:gd name="T66" fmla="*/ 554 w 554"/>
                  <a:gd name="T67" fmla="*/ 22 h 137"/>
                  <a:gd name="T68" fmla="*/ 554 w 554"/>
                  <a:gd name="T69" fmla="*/ 22 h 137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w 554"/>
                  <a:gd name="T106" fmla="*/ 0 h 137"/>
                  <a:gd name="T107" fmla="*/ 554 w 554"/>
                  <a:gd name="T108" fmla="*/ 137 h 137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T105" t="T106" r="T107" b="T108"/>
                <a:pathLst>
                  <a:path w="554" h="137">
                    <a:moveTo>
                      <a:pt x="554" y="22"/>
                    </a:moveTo>
                    <a:lnTo>
                      <a:pt x="546" y="42"/>
                    </a:lnTo>
                    <a:lnTo>
                      <a:pt x="512" y="53"/>
                    </a:lnTo>
                    <a:lnTo>
                      <a:pt x="473" y="61"/>
                    </a:lnTo>
                    <a:lnTo>
                      <a:pt x="434" y="67"/>
                    </a:lnTo>
                    <a:lnTo>
                      <a:pt x="392" y="73"/>
                    </a:lnTo>
                    <a:lnTo>
                      <a:pt x="350" y="79"/>
                    </a:lnTo>
                    <a:lnTo>
                      <a:pt x="311" y="83"/>
                    </a:lnTo>
                    <a:lnTo>
                      <a:pt x="272" y="90"/>
                    </a:lnTo>
                    <a:lnTo>
                      <a:pt x="235" y="98"/>
                    </a:lnTo>
                    <a:lnTo>
                      <a:pt x="201" y="109"/>
                    </a:lnTo>
                    <a:lnTo>
                      <a:pt x="169" y="121"/>
                    </a:lnTo>
                    <a:lnTo>
                      <a:pt x="54" y="137"/>
                    </a:lnTo>
                    <a:lnTo>
                      <a:pt x="49" y="129"/>
                    </a:lnTo>
                    <a:lnTo>
                      <a:pt x="41" y="120"/>
                    </a:lnTo>
                    <a:lnTo>
                      <a:pt x="34" y="112"/>
                    </a:lnTo>
                    <a:lnTo>
                      <a:pt x="27" y="104"/>
                    </a:lnTo>
                    <a:lnTo>
                      <a:pt x="19" y="96"/>
                    </a:lnTo>
                    <a:lnTo>
                      <a:pt x="12" y="87"/>
                    </a:lnTo>
                    <a:lnTo>
                      <a:pt x="7" y="78"/>
                    </a:lnTo>
                    <a:lnTo>
                      <a:pt x="2" y="70"/>
                    </a:lnTo>
                    <a:lnTo>
                      <a:pt x="0" y="61"/>
                    </a:lnTo>
                    <a:lnTo>
                      <a:pt x="0" y="51"/>
                    </a:lnTo>
                    <a:lnTo>
                      <a:pt x="49" y="40"/>
                    </a:lnTo>
                    <a:lnTo>
                      <a:pt x="98" y="30"/>
                    </a:lnTo>
                    <a:lnTo>
                      <a:pt x="147" y="21"/>
                    </a:lnTo>
                    <a:lnTo>
                      <a:pt x="193" y="14"/>
                    </a:lnTo>
                    <a:lnTo>
                      <a:pt x="245" y="8"/>
                    </a:lnTo>
                    <a:lnTo>
                      <a:pt x="294" y="3"/>
                    </a:lnTo>
                    <a:lnTo>
                      <a:pt x="348" y="1"/>
                    </a:lnTo>
                    <a:lnTo>
                      <a:pt x="402" y="0"/>
                    </a:lnTo>
                    <a:lnTo>
                      <a:pt x="461" y="0"/>
                    </a:lnTo>
                    <a:lnTo>
                      <a:pt x="522" y="1"/>
                    </a:lnTo>
                    <a:lnTo>
                      <a:pt x="554" y="22"/>
                    </a:lnTo>
                    <a:close/>
                  </a:path>
                </a:pathLst>
              </a:custGeom>
              <a:solidFill>
                <a:srgbClr val="CCF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2400"/>
              </a:p>
            </p:txBody>
          </p:sp>
          <p:sp>
            <p:nvSpPr>
              <p:cNvPr id="20568" name="Freeform 67">
                <a:extLst>
                  <a:ext uri="{FF2B5EF4-FFF2-40B4-BE49-F238E27FC236}">
                    <a16:creationId xmlns:a16="http://schemas.microsoft.com/office/drawing/2014/main" id="{4A3DDBB9-83DB-46F9-9C02-E1D9D9F703A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044" y="1851"/>
                <a:ext cx="397" cy="127"/>
              </a:xfrm>
              <a:custGeom>
                <a:avLst/>
                <a:gdLst>
                  <a:gd name="T0" fmla="*/ 397 w 397"/>
                  <a:gd name="T1" fmla="*/ 75 h 127"/>
                  <a:gd name="T2" fmla="*/ 397 w 397"/>
                  <a:gd name="T3" fmla="*/ 80 h 127"/>
                  <a:gd name="T4" fmla="*/ 392 w 397"/>
                  <a:gd name="T5" fmla="*/ 87 h 127"/>
                  <a:gd name="T6" fmla="*/ 390 w 397"/>
                  <a:gd name="T7" fmla="*/ 94 h 127"/>
                  <a:gd name="T8" fmla="*/ 383 w 397"/>
                  <a:gd name="T9" fmla="*/ 100 h 127"/>
                  <a:gd name="T10" fmla="*/ 378 w 397"/>
                  <a:gd name="T11" fmla="*/ 107 h 127"/>
                  <a:gd name="T12" fmla="*/ 370 w 397"/>
                  <a:gd name="T13" fmla="*/ 112 h 127"/>
                  <a:gd name="T14" fmla="*/ 361 w 397"/>
                  <a:gd name="T15" fmla="*/ 117 h 127"/>
                  <a:gd name="T16" fmla="*/ 351 w 397"/>
                  <a:gd name="T17" fmla="*/ 122 h 127"/>
                  <a:gd name="T18" fmla="*/ 341 w 397"/>
                  <a:gd name="T19" fmla="*/ 125 h 127"/>
                  <a:gd name="T20" fmla="*/ 329 w 397"/>
                  <a:gd name="T21" fmla="*/ 127 h 127"/>
                  <a:gd name="T22" fmla="*/ 297 w 397"/>
                  <a:gd name="T23" fmla="*/ 118 h 127"/>
                  <a:gd name="T24" fmla="*/ 263 w 397"/>
                  <a:gd name="T25" fmla="*/ 110 h 127"/>
                  <a:gd name="T26" fmla="*/ 228 w 397"/>
                  <a:gd name="T27" fmla="*/ 102 h 127"/>
                  <a:gd name="T28" fmla="*/ 191 w 397"/>
                  <a:gd name="T29" fmla="*/ 95 h 127"/>
                  <a:gd name="T30" fmla="*/ 157 w 397"/>
                  <a:gd name="T31" fmla="*/ 87 h 127"/>
                  <a:gd name="T32" fmla="*/ 123 w 397"/>
                  <a:gd name="T33" fmla="*/ 79 h 127"/>
                  <a:gd name="T34" fmla="*/ 91 w 397"/>
                  <a:gd name="T35" fmla="*/ 71 h 127"/>
                  <a:gd name="T36" fmla="*/ 59 w 397"/>
                  <a:gd name="T37" fmla="*/ 61 h 127"/>
                  <a:gd name="T38" fmla="*/ 30 w 397"/>
                  <a:gd name="T39" fmla="*/ 51 h 127"/>
                  <a:gd name="T40" fmla="*/ 0 w 397"/>
                  <a:gd name="T41" fmla="*/ 37 h 127"/>
                  <a:gd name="T42" fmla="*/ 5 w 397"/>
                  <a:gd name="T43" fmla="*/ 30 h 127"/>
                  <a:gd name="T44" fmla="*/ 10 w 397"/>
                  <a:gd name="T45" fmla="*/ 23 h 127"/>
                  <a:gd name="T46" fmla="*/ 17 w 397"/>
                  <a:gd name="T47" fmla="*/ 19 h 127"/>
                  <a:gd name="T48" fmla="*/ 25 w 397"/>
                  <a:gd name="T49" fmla="*/ 13 h 127"/>
                  <a:gd name="T50" fmla="*/ 35 w 397"/>
                  <a:gd name="T51" fmla="*/ 10 h 127"/>
                  <a:gd name="T52" fmla="*/ 44 w 397"/>
                  <a:gd name="T53" fmla="*/ 6 h 127"/>
                  <a:gd name="T54" fmla="*/ 57 w 397"/>
                  <a:gd name="T55" fmla="*/ 4 h 127"/>
                  <a:gd name="T56" fmla="*/ 71 w 397"/>
                  <a:gd name="T57" fmla="*/ 2 h 127"/>
                  <a:gd name="T58" fmla="*/ 86 w 397"/>
                  <a:gd name="T59" fmla="*/ 0 h 127"/>
                  <a:gd name="T60" fmla="*/ 101 w 397"/>
                  <a:gd name="T61" fmla="*/ 0 h 127"/>
                  <a:gd name="T62" fmla="*/ 130 w 397"/>
                  <a:gd name="T63" fmla="*/ 5 h 127"/>
                  <a:gd name="T64" fmla="*/ 162 w 397"/>
                  <a:gd name="T65" fmla="*/ 10 h 127"/>
                  <a:gd name="T66" fmla="*/ 194 w 397"/>
                  <a:gd name="T67" fmla="*/ 15 h 127"/>
                  <a:gd name="T68" fmla="*/ 226 w 397"/>
                  <a:gd name="T69" fmla="*/ 21 h 127"/>
                  <a:gd name="T70" fmla="*/ 258 w 397"/>
                  <a:gd name="T71" fmla="*/ 28 h 127"/>
                  <a:gd name="T72" fmla="*/ 290 w 397"/>
                  <a:gd name="T73" fmla="*/ 35 h 127"/>
                  <a:gd name="T74" fmla="*/ 319 w 397"/>
                  <a:gd name="T75" fmla="*/ 43 h 127"/>
                  <a:gd name="T76" fmla="*/ 348 w 397"/>
                  <a:gd name="T77" fmla="*/ 53 h 127"/>
                  <a:gd name="T78" fmla="*/ 373 w 397"/>
                  <a:gd name="T79" fmla="*/ 63 h 127"/>
                  <a:gd name="T80" fmla="*/ 397 w 397"/>
                  <a:gd name="T81" fmla="*/ 75 h 127"/>
                  <a:gd name="T82" fmla="*/ 397 w 397"/>
                  <a:gd name="T83" fmla="*/ 75 h 127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w 397"/>
                  <a:gd name="T127" fmla="*/ 0 h 127"/>
                  <a:gd name="T128" fmla="*/ 397 w 397"/>
                  <a:gd name="T129" fmla="*/ 127 h 127"/>
                </a:gdLst>
                <a:ahLst/>
                <a:cxnLst>
                  <a:cxn ang="T84">
                    <a:pos x="T0" y="T1"/>
                  </a:cxn>
                  <a:cxn ang="T85">
                    <a:pos x="T2" y="T3"/>
                  </a:cxn>
                  <a:cxn ang="T86">
                    <a:pos x="T4" y="T5"/>
                  </a:cxn>
                  <a:cxn ang="T87">
                    <a:pos x="T6" y="T7"/>
                  </a:cxn>
                  <a:cxn ang="T88">
                    <a:pos x="T8" y="T9"/>
                  </a:cxn>
                  <a:cxn ang="T89">
                    <a:pos x="T10" y="T11"/>
                  </a:cxn>
                  <a:cxn ang="T90">
                    <a:pos x="T12" y="T13"/>
                  </a:cxn>
                  <a:cxn ang="T91">
                    <a:pos x="T14" y="T15"/>
                  </a:cxn>
                  <a:cxn ang="T92">
                    <a:pos x="T16" y="T17"/>
                  </a:cxn>
                  <a:cxn ang="T93">
                    <a:pos x="T18" y="T19"/>
                  </a:cxn>
                  <a:cxn ang="T94">
                    <a:pos x="T20" y="T21"/>
                  </a:cxn>
                  <a:cxn ang="T95">
                    <a:pos x="T22" y="T23"/>
                  </a:cxn>
                  <a:cxn ang="T96">
                    <a:pos x="T24" y="T25"/>
                  </a:cxn>
                  <a:cxn ang="T97">
                    <a:pos x="T26" y="T27"/>
                  </a:cxn>
                  <a:cxn ang="T98">
                    <a:pos x="T28" y="T29"/>
                  </a:cxn>
                  <a:cxn ang="T99">
                    <a:pos x="T30" y="T31"/>
                  </a:cxn>
                  <a:cxn ang="T100">
                    <a:pos x="T32" y="T33"/>
                  </a:cxn>
                  <a:cxn ang="T101">
                    <a:pos x="T34" y="T35"/>
                  </a:cxn>
                  <a:cxn ang="T102">
                    <a:pos x="T36" y="T37"/>
                  </a:cxn>
                  <a:cxn ang="T103">
                    <a:pos x="T38" y="T39"/>
                  </a:cxn>
                  <a:cxn ang="T104">
                    <a:pos x="T40" y="T41"/>
                  </a:cxn>
                  <a:cxn ang="T105">
                    <a:pos x="T42" y="T43"/>
                  </a:cxn>
                  <a:cxn ang="T106">
                    <a:pos x="T44" y="T45"/>
                  </a:cxn>
                  <a:cxn ang="T107">
                    <a:pos x="T46" y="T47"/>
                  </a:cxn>
                  <a:cxn ang="T108">
                    <a:pos x="T48" y="T49"/>
                  </a:cxn>
                  <a:cxn ang="T109">
                    <a:pos x="T50" y="T51"/>
                  </a:cxn>
                  <a:cxn ang="T110">
                    <a:pos x="T52" y="T53"/>
                  </a:cxn>
                  <a:cxn ang="T111">
                    <a:pos x="T54" y="T55"/>
                  </a:cxn>
                  <a:cxn ang="T112">
                    <a:pos x="T56" y="T57"/>
                  </a:cxn>
                  <a:cxn ang="T113">
                    <a:pos x="T58" y="T59"/>
                  </a:cxn>
                  <a:cxn ang="T114">
                    <a:pos x="T60" y="T61"/>
                  </a:cxn>
                  <a:cxn ang="T115">
                    <a:pos x="T62" y="T63"/>
                  </a:cxn>
                  <a:cxn ang="T116">
                    <a:pos x="T64" y="T65"/>
                  </a:cxn>
                  <a:cxn ang="T117">
                    <a:pos x="T66" y="T67"/>
                  </a:cxn>
                  <a:cxn ang="T118">
                    <a:pos x="T68" y="T69"/>
                  </a:cxn>
                  <a:cxn ang="T119">
                    <a:pos x="T70" y="T71"/>
                  </a:cxn>
                  <a:cxn ang="T120">
                    <a:pos x="T72" y="T73"/>
                  </a:cxn>
                  <a:cxn ang="T121">
                    <a:pos x="T74" y="T75"/>
                  </a:cxn>
                  <a:cxn ang="T122">
                    <a:pos x="T76" y="T77"/>
                  </a:cxn>
                  <a:cxn ang="T123">
                    <a:pos x="T78" y="T79"/>
                  </a:cxn>
                  <a:cxn ang="T124">
                    <a:pos x="T80" y="T81"/>
                  </a:cxn>
                  <a:cxn ang="T125">
                    <a:pos x="T82" y="T83"/>
                  </a:cxn>
                </a:cxnLst>
                <a:rect l="T126" t="T127" r="T128" b="T129"/>
                <a:pathLst>
                  <a:path w="397" h="127">
                    <a:moveTo>
                      <a:pt x="397" y="75"/>
                    </a:moveTo>
                    <a:lnTo>
                      <a:pt x="397" y="80"/>
                    </a:lnTo>
                    <a:lnTo>
                      <a:pt x="392" y="87"/>
                    </a:lnTo>
                    <a:lnTo>
                      <a:pt x="390" y="94"/>
                    </a:lnTo>
                    <a:lnTo>
                      <a:pt x="383" y="100"/>
                    </a:lnTo>
                    <a:lnTo>
                      <a:pt x="378" y="107"/>
                    </a:lnTo>
                    <a:lnTo>
                      <a:pt x="370" y="112"/>
                    </a:lnTo>
                    <a:lnTo>
                      <a:pt x="361" y="117"/>
                    </a:lnTo>
                    <a:lnTo>
                      <a:pt x="351" y="122"/>
                    </a:lnTo>
                    <a:lnTo>
                      <a:pt x="341" y="125"/>
                    </a:lnTo>
                    <a:lnTo>
                      <a:pt x="329" y="127"/>
                    </a:lnTo>
                    <a:lnTo>
                      <a:pt x="297" y="118"/>
                    </a:lnTo>
                    <a:lnTo>
                      <a:pt x="263" y="110"/>
                    </a:lnTo>
                    <a:lnTo>
                      <a:pt x="228" y="102"/>
                    </a:lnTo>
                    <a:lnTo>
                      <a:pt x="191" y="95"/>
                    </a:lnTo>
                    <a:lnTo>
                      <a:pt x="157" y="87"/>
                    </a:lnTo>
                    <a:lnTo>
                      <a:pt x="123" y="79"/>
                    </a:lnTo>
                    <a:lnTo>
                      <a:pt x="91" y="71"/>
                    </a:lnTo>
                    <a:lnTo>
                      <a:pt x="59" y="61"/>
                    </a:lnTo>
                    <a:lnTo>
                      <a:pt x="30" y="51"/>
                    </a:lnTo>
                    <a:lnTo>
                      <a:pt x="0" y="37"/>
                    </a:lnTo>
                    <a:lnTo>
                      <a:pt x="5" y="30"/>
                    </a:lnTo>
                    <a:lnTo>
                      <a:pt x="10" y="23"/>
                    </a:lnTo>
                    <a:lnTo>
                      <a:pt x="17" y="19"/>
                    </a:lnTo>
                    <a:lnTo>
                      <a:pt x="25" y="13"/>
                    </a:lnTo>
                    <a:lnTo>
                      <a:pt x="35" y="10"/>
                    </a:lnTo>
                    <a:lnTo>
                      <a:pt x="44" y="6"/>
                    </a:lnTo>
                    <a:lnTo>
                      <a:pt x="57" y="4"/>
                    </a:lnTo>
                    <a:lnTo>
                      <a:pt x="71" y="2"/>
                    </a:lnTo>
                    <a:lnTo>
                      <a:pt x="86" y="0"/>
                    </a:lnTo>
                    <a:lnTo>
                      <a:pt x="101" y="0"/>
                    </a:lnTo>
                    <a:lnTo>
                      <a:pt x="130" y="5"/>
                    </a:lnTo>
                    <a:lnTo>
                      <a:pt x="162" y="10"/>
                    </a:lnTo>
                    <a:lnTo>
                      <a:pt x="194" y="15"/>
                    </a:lnTo>
                    <a:lnTo>
                      <a:pt x="226" y="21"/>
                    </a:lnTo>
                    <a:lnTo>
                      <a:pt x="258" y="28"/>
                    </a:lnTo>
                    <a:lnTo>
                      <a:pt x="290" y="35"/>
                    </a:lnTo>
                    <a:lnTo>
                      <a:pt x="319" y="43"/>
                    </a:lnTo>
                    <a:lnTo>
                      <a:pt x="348" y="53"/>
                    </a:lnTo>
                    <a:lnTo>
                      <a:pt x="373" y="63"/>
                    </a:lnTo>
                    <a:lnTo>
                      <a:pt x="397" y="75"/>
                    </a:lnTo>
                    <a:close/>
                  </a:path>
                </a:pathLst>
              </a:custGeom>
              <a:solidFill>
                <a:srgbClr val="CCF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2400"/>
              </a:p>
            </p:txBody>
          </p:sp>
          <p:sp>
            <p:nvSpPr>
              <p:cNvPr id="20569" name="Freeform 68">
                <a:extLst>
                  <a:ext uri="{FF2B5EF4-FFF2-40B4-BE49-F238E27FC236}">
                    <a16:creationId xmlns:a16="http://schemas.microsoft.com/office/drawing/2014/main" id="{3DE8C6F6-DFBA-48BB-8D1F-3A415B690FA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5" y="1917"/>
                <a:ext cx="397" cy="132"/>
              </a:xfrm>
              <a:custGeom>
                <a:avLst/>
                <a:gdLst>
                  <a:gd name="T0" fmla="*/ 397 w 397"/>
                  <a:gd name="T1" fmla="*/ 24 h 132"/>
                  <a:gd name="T2" fmla="*/ 388 w 397"/>
                  <a:gd name="T3" fmla="*/ 40 h 132"/>
                  <a:gd name="T4" fmla="*/ 370 w 397"/>
                  <a:gd name="T5" fmla="*/ 52 h 132"/>
                  <a:gd name="T6" fmla="*/ 348 w 397"/>
                  <a:gd name="T7" fmla="*/ 62 h 132"/>
                  <a:gd name="T8" fmla="*/ 319 w 397"/>
                  <a:gd name="T9" fmla="*/ 69 h 132"/>
                  <a:gd name="T10" fmla="*/ 290 w 397"/>
                  <a:gd name="T11" fmla="*/ 75 h 132"/>
                  <a:gd name="T12" fmla="*/ 255 w 397"/>
                  <a:gd name="T13" fmla="*/ 80 h 132"/>
                  <a:gd name="T14" fmla="*/ 221 w 397"/>
                  <a:gd name="T15" fmla="*/ 83 h 132"/>
                  <a:gd name="T16" fmla="*/ 187 w 397"/>
                  <a:gd name="T17" fmla="*/ 88 h 132"/>
                  <a:gd name="T18" fmla="*/ 155 w 397"/>
                  <a:gd name="T19" fmla="*/ 93 h 132"/>
                  <a:gd name="T20" fmla="*/ 125 w 397"/>
                  <a:gd name="T21" fmla="*/ 99 h 132"/>
                  <a:gd name="T22" fmla="*/ 128 w 397"/>
                  <a:gd name="T23" fmla="*/ 102 h 132"/>
                  <a:gd name="T24" fmla="*/ 130 w 397"/>
                  <a:gd name="T25" fmla="*/ 106 h 132"/>
                  <a:gd name="T26" fmla="*/ 135 w 397"/>
                  <a:gd name="T27" fmla="*/ 109 h 132"/>
                  <a:gd name="T28" fmla="*/ 138 w 397"/>
                  <a:gd name="T29" fmla="*/ 112 h 132"/>
                  <a:gd name="T30" fmla="*/ 140 w 397"/>
                  <a:gd name="T31" fmla="*/ 115 h 132"/>
                  <a:gd name="T32" fmla="*/ 142 w 397"/>
                  <a:gd name="T33" fmla="*/ 118 h 132"/>
                  <a:gd name="T34" fmla="*/ 145 w 397"/>
                  <a:gd name="T35" fmla="*/ 122 h 132"/>
                  <a:gd name="T36" fmla="*/ 142 w 397"/>
                  <a:gd name="T37" fmla="*/ 125 h 132"/>
                  <a:gd name="T38" fmla="*/ 140 w 397"/>
                  <a:gd name="T39" fmla="*/ 129 h 132"/>
                  <a:gd name="T40" fmla="*/ 133 w 397"/>
                  <a:gd name="T41" fmla="*/ 132 h 132"/>
                  <a:gd name="T42" fmla="*/ 118 w 397"/>
                  <a:gd name="T43" fmla="*/ 130 h 132"/>
                  <a:gd name="T44" fmla="*/ 103 w 397"/>
                  <a:gd name="T45" fmla="*/ 128 h 132"/>
                  <a:gd name="T46" fmla="*/ 91 w 397"/>
                  <a:gd name="T47" fmla="*/ 124 h 132"/>
                  <a:gd name="T48" fmla="*/ 76 w 397"/>
                  <a:gd name="T49" fmla="*/ 121 h 132"/>
                  <a:gd name="T50" fmla="*/ 62 w 397"/>
                  <a:gd name="T51" fmla="*/ 116 h 132"/>
                  <a:gd name="T52" fmla="*/ 49 w 397"/>
                  <a:gd name="T53" fmla="*/ 110 h 132"/>
                  <a:gd name="T54" fmla="*/ 37 w 397"/>
                  <a:gd name="T55" fmla="*/ 106 h 132"/>
                  <a:gd name="T56" fmla="*/ 27 w 397"/>
                  <a:gd name="T57" fmla="*/ 99 h 132"/>
                  <a:gd name="T58" fmla="*/ 20 w 397"/>
                  <a:gd name="T59" fmla="*/ 93 h 132"/>
                  <a:gd name="T60" fmla="*/ 13 w 397"/>
                  <a:gd name="T61" fmla="*/ 85 h 132"/>
                  <a:gd name="T62" fmla="*/ 3 w 397"/>
                  <a:gd name="T63" fmla="*/ 77 h 132"/>
                  <a:gd name="T64" fmla="*/ 0 w 397"/>
                  <a:gd name="T65" fmla="*/ 69 h 132"/>
                  <a:gd name="T66" fmla="*/ 0 w 397"/>
                  <a:gd name="T67" fmla="*/ 61 h 132"/>
                  <a:gd name="T68" fmla="*/ 5 w 397"/>
                  <a:gd name="T69" fmla="*/ 53 h 132"/>
                  <a:gd name="T70" fmla="*/ 15 w 397"/>
                  <a:gd name="T71" fmla="*/ 46 h 132"/>
                  <a:gd name="T72" fmla="*/ 25 w 397"/>
                  <a:gd name="T73" fmla="*/ 40 h 132"/>
                  <a:gd name="T74" fmla="*/ 37 w 397"/>
                  <a:gd name="T75" fmla="*/ 33 h 132"/>
                  <a:gd name="T76" fmla="*/ 52 w 397"/>
                  <a:gd name="T77" fmla="*/ 28 h 132"/>
                  <a:gd name="T78" fmla="*/ 66 w 397"/>
                  <a:gd name="T79" fmla="*/ 24 h 132"/>
                  <a:gd name="T80" fmla="*/ 81 w 397"/>
                  <a:gd name="T81" fmla="*/ 20 h 132"/>
                  <a:gd name="T82" fmla="*/ 113 w 397"/>
                  <a:gd name="T83" fmla="*/ 16 h 132"/>
                  <a:gd name="T84" fmla="*/ 145 w 397"/>
                  <a:gd name="T85" fmla="*/ 10 h 132"/>
                  <a:gd name="T86" fmla="*/ 179 w 397"/>
                  <a:gd name="T87" fmla="*/ 5 h 132"/>
                  <a:gd name="T88" fmla="*/ 214 w 397"/>
                  <a:gd name="T89" fmla="*/ 2 h 132"/>
                  <a:gd name="T90" fmla="*/ 245 w 397"/>
                  <a:gd name="T91" fmla="*/ 0 h 132"/>
                  <a:gd name="T92" fmla="*/ 280 w 397"/>
                  <a:gd name="T93" fmla="*/ 0 h 132"/>
                  <a:gd name="T94" fmla="*/ 312 w 397"/>
                  <a:gd name="T95" fmla="*/ 1 h 132"/>
                  <a:gd name="T96" fmla="*/ 341 w 397"/>
                  <a:gd name="T97" fmla="*/ 5 h 132"/>
                  <a:gd name="T98" fmla="*/ 370 w 397"/>
                  <a:gd name="T99" fmla="*/ 13 h 132"/>
                  <a:gd name="T100" fmla="*/ 397 w 397"/>
                  <a:gd name="T101" fmla="*/ 24 h 132"/>
                  <a:gd name="T102" fmla="*/ 397 w 397"/>
                  <a:gd name="T103" fmla="*/ 24 h 132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w 397"/>
                  <a:gd name="T157" fmla="*/ 0 h 132"/>
                  <a:gd name="T158" fmla="*/ 397 w 397"/>
                  <a:gd name="T159" fmla="*/ 132 h 132"/>
                </a:gdLst>
                <a:ahLst/>
                <a:cxnLst>
                  <a:cxn ang="T104">
                    <a:pos x="T0" y="T1"/>
                  </a:cxn>
                  <a:cxn ang="T105">
                    <a:pos x="T2" y="T3"/>
                  </a:cxn>
                  <a:cxn ang="T106">
                    <a:pos x="T4" y="T5"/>
                  </a:cxn>
                  <a:cxn ang="T107">
                    <a:pos x="T6" y="T7"/>
                  </a:cxn>
                  <a:cxn ang="T108">
                    <a:pos x="T8" y="T9"/>
                  </a:cxn>
                  <a:cxn ang="T109">
                    <a:pos x="T10" y="T11"/>
                  </a:cxn>
                  <a:cxn ang="T110">
                    <a:pos x="T12" y="T13"/>
                  </a:cxn>
                  <a:cxn ang="T111">
                    <a:pos x="T14" y="T15"/>
                  </a:cxn>
                  <a:cxn ang="T112">
                    <a:pos x="T16" y="T17"/>
                  </a:cxn>
                  <a:cxn ang="T113">
                    <a:pos x="T18" y="T19"/>
                  </a:cxn>
                  <a:cxn ang="T114">
                    <a:pos x="T20" y="T21"/>
                  </a:cxn>
                  <a:cxn ang="T115">
                    <a:pos x="T22" y="T23"/>
                  </a:cxn>
                  <a:cxn ang="T116">
                    <a:pos x="T24" y="T25"/>
                  </a:cxn>
                  <a:cxn ang="T117">
                    <a:pos x="T26" y="T27"/>
                  </a:cxn>
                  <a:cxn ang="T118">
                    <a:pos x="T28" y="T29"/>
                  </a:cxn>
                  <a:cxn ang="T119">
                    <a:pos x="T30" y="T31"/>
                  </a:cxn>
                  <a:cxn ang="T120">
                    <a:pos x="T32" y="T33"/>
                  </a:cxn>
                  <a:cxn ang="T121">
                    <a:pos x="T34" y="T35"/>
                  </a:cxn>
                  <a:cxn ang="T122">
                    <a:pos x="T36" y="T37"/>
                  </a:cxn>
                  <a:cxn ang="T123">
                    <a:pos x="T38" y="T39"/>
                  </a:cxn>
                  <a:cxn ang="T124">
                    <a:pos x="T40" y="T41"/>
                  </a:cxn>
                  <a:cxn ang="T125">
                    <a:pos x="T42" y="T43"/>
                  </a:cxn>
                  <a:cxn ang="T126">
                    <a:pos x="T44" y="T45"/>
                  </a:cxn>
                  <a:cxn ang="T127">
                    <a:pos x="T46" y="T47"/>
                  </a:cxn>
                  <a:cxn ang="T128">
                    <a:pos x="T48" y="T49"/>
                  </a:cxn>
                  <a:cxn ang="T129">
                    <a:pos x="T50" y="T51"/>
                  </a:cxn>
                  <a:cxn ang="T130">
                    <a:pos x="T52" y="T53"/>
                  </a:cxn>
                  <a:cxn ang="T131">
                    <a:pos x="T54" y="T55"/>
                  </a:cxn>
                  <a:cxn ang="T132">
                    <a:pos x="T56" y="T57"/>
                  </a:cxn>
                  <a:cxn ang="T133">
                    <a:pos x="T58" y="T59"/>
                  </a:cxn>
                  <a:cxn ang="T134">
                    <a:pos x="T60" y="T61"/>
                  </a:cxn>
                  <a:cxn ang="T135">
                    <a:pos x="T62" y="T63"/>
                  </a:cxn>
                  <a:cxn ang="T136">
                    <a:pos x="T64" y="T65"/>
                  </a:cxn>
                  <a:cxn ang="T137">
                    <a:pos x="T66" y="T67"/>
                  </a:cxn>
                  <a:cxn ang="T138">
                    <a:pos x="T68" y="T69"/>
                  </a:cxn>
                  <a:cxn ang="T139">
                    <a:pos x="T70" y="T71"/>
                  </a:cxn>
                  <a:cxn ang="T140">
                    <a:pos x="T72" y="T73"/>
                  </a:cxn>
                  <a:cxn ang="T141">
                    <a:pos x="T74" y="T75"/>
                  </a:cxn>
                  <a:cxn ang="T142">
                    <a:pos x="T76" y="T77"/>
                  </a:cxn>
                  <a:cxn ang="T143">
                    <a:pos x="T78" y="T79"/>
                  </a:cxn>
                  <a:cxn ang="T144">
                    <a:pos x="T80" y="T81"/>
                  </a:cxn>
                  <a:cxn ang="T145">
                    <a:pos x="T82" y="T83"/>
                  </a:cxn>
                  <a:cxn ang="T146">
                    <a:pos x="T84" y="T85"/>
                  </a:cxn>
                  <a:cxn ang="T147">
                    <a:pos x="T86" y="T87"/>
                  </a:cxn>
                  <a:cxn ang="T148">
                    <a:pos x="T88" y="T89"/>
                  </a:cxn>
                  <a:cxn ang="T149">
                    <a:pos x="T90" y="T91"/>
                  </a:cxn>
                  <a:cxn ang="T150">
                    <a:pos x="T92" y="T93"/>
                  </a:cxn>
                  <a:cxn ang="T151">
                    <a:pos x="T94" y="T95"/>
                  </a:cxn>
                  <a:cxn ang="T152">
                    <a:pos x="T96" y="T97"/>
                  </a:cxn>
                  <a:cxn ang="T153">
                    <a:pos x="T98" y="T99"/>
                  </a:cxn>
                  <a:cxn ang="T154">
                    <a:pos x="T100" y="T101"/>
                  </a:cxn>
                  <a:cxn ang="T155">
                    <a:pos x="T102" y="T103"/>
                  </a:cxn>
                </a:cxnLst>
                <a:rect l="T156" t="T157" r="T158" b="T159"/>
                <a:pathLst>
                  <a:path w="397" h="132">
                    <a:moveTo>
                      <a:pt x="397" y="24"/>
                    </a:moveTo>
                    <a:lnTo>
                      <a:pt x="388" y="40"/>
                    </a:lnTo>
                    <a:lnTo>
                      <a:pt x="370" y="52"/>
                    </a:lnTo>
                    <a:lnTo>
                      <a:pt x="348" y="62"/>
                    </a:lnTo>
                    <a:lnTo>
                      <a:pt x="319" y="69"/>
                    </a:lnTo>
                    <a:lnTo>
                      <a:pt x="290" y="75"/>
                    </a:lnTo>
                    <a:lnTo>
                      <a:pt x="255" y="80"/>
                    </a:lnTo>
                    <a:lnTo>
                      <a:pt x="221" y="83"/>
                    </a:lnTo>
                    <a:lnTo>
                      <a:pt x="187" y="88"/>
                    </a:lnTo>
                    <a:lnTo>
                      <a:pt x="155" y="93"/>
                    </a:lnTo>
                    <a:lnTo>
                      <a:pt x="125" y="99"/>
                    </a:lnTo>
                    <a:lnTo>
                      <a:pt x="128" y="102"/>
                    </a:lnTo>
                    <a:lnTo>
                      <a:pt x="130" y="106"/>
                    </a:lnTo>
                    <a:lnTo>
                      <a:pt x="135" y="109"/>
                    </a:lnTo>
                    <a:lnTo>
                      <a:pt x="138" y="112"/>
                    </a:lnTo>
                    <a:lnTo>
                      <a:pt x="140" y="115"/>
                    </a:lnTo>
                    <a:lnTo>
                      <a:pt x="142" y="118"/>
                    </a:lnTo>
                    <a:lnTo>
                      <a:pt x="145" y="122"/>
                    </a:lnTo>
                    <a:lnTo>
                      <a:pt x="142" y="125"/>
                    </a:lnTo>
                    <a:lnTo>
                      <a:pt x="140" y="129"/>
                    </a:lnTo>
                    <a:lnTo>
                      <a:pt x="133" y="132"/>
                    </a:lnTo>
                    <a:lnTo>
                      <a:pt x="118" y="130"/>
                    </a:lnTo>
                    <a:lnTo>
                      <a:pt x="103" y="128"/>
                    </a:lnTo>
                    <a:lnTo>
                      <a:pt x="91" y="124"/>
                    </a:lnTo>
                    <a:lnTo>
                      <a:pt x="76" y="121"/>
                    </a:lnTo>
                    <a:lnTo>
                      <a:pt x="62" y="116"/>
                    </a:lnTo>
                    <a:lnTo>
                      <a:pt x="49" y="110"/>
                    </a:lnTo>
                    <a:lnTo>
                      <a:pt x="37" y="106"/>
                    </a:lnTo>
                    <a:lnTo>
                      <a:pt x="27" y="99"/>
                    </a:lnTo>
                    <a:lnTo>
                      <a:pt x="20" y="93"/>
                    </a:lnTo>
                    <a:lnTo>
                      <a:pt x="13" y="85"/>
                    </a:lnTo>
                    <a:lnTo>
                      <a:pt x="3" y="77"/>
                    </a:lnTo>
                    <a:lnTo>
                      <a:pt x="0" y="69"/>
                    </a:lnTo>
                    <a:lnTo>
                      <a:pt x="0" y="61"/>
                    </a:lnTo>
                    <a:lnTo>
                      <a:pt x="5" y="53"/>
                    </a:lnTo>
                    <a:lnTo>
                      <a:pt x="15" y="46"/>
                    </a:lnTo>
                    <a:lnTo>
                      <a:pt x="25" y="40"/>
                    </a:lnTo>
                    <a:lnTo>
                      <a:pt x="37" y="33"/>
                    </a:lnTo>
                    <a:lnTo>
                      <a:pt x="52" y="28"/>
                    </a:lnTo>
                    <a:lnTo>
                      <a:pt x="66" y="24"/>
                    </a:lnTo>
                    <a:lnTo>
                      <a:pt x="81" y="20"/>
                    </a:lnTo>
                    <a:lnTo>
                      <a:pt x="113" y="16"/>
                    </a:lnTo>
                    <a:lnTo>
                      <a:pt x="145" y="10"/>
                    </a:lnTo>
                    <a:lnTo>
                      <a:pt x="179" y="5"/>
                    </a:lnTo>
                    <a:lnTo>
                      <a:pt x="214" y="2"/>
                    </a:lnTo>
                    <a:lnTo>
                      <a:pt x="245" y="0"/>
                    </a:lnTo>
                    <a:lnTo>
                      <a:pt x="280" y="0"/>
                    </a:lnTo>
                    <a:lnTo>
                      <a:pt x="312" y="1"/>
                    </a:lnTo>
                    <a:lnTo>
                      <a:pt x="341" y="5"/>
                    </a:lnTo>
                    <a:lnTo>
                      <a:pt x="370" y="13"/>
                    </a:lnTo>
                    <a:lnTo>
                      <a:pt x="397" y="24"/>
                    </a:lnTo>
                    <a:close/>
                  </a:path>
                </a:pathLst>
              </a:custGeom>
              <a:solidFill>
                <a:srgbClr val="CCF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2400"/>
              </a:p>
            </p:txBody>
          </p:sp>
        </p:grpSp>
      </p:grpSp>
      <p:sp>
        <p:nvSpPr>
          <p:cNvPr id="20483" name="Text Box 69">
            <a:extLst>
              <a:ext uri="{FF2B5EF4-FFF2-40B4-BE49-F238E27FC236}">
                <a16:creationId xmlns:a16="http://schemas.microsoft.com/office/drawing/2014/main" id="{B9BD3E13-2B72-4569-9126-04A4D12917A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12268" y="5029200"/>
            <a:ext cx="1183217" cy="6667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endParaRPr lang="en-US" altLang="en-US" sz="3733">
              <a:latin typeface=".VnTime" panose="020B7200000000000000" pitchFamily="34" charset="0"/>
            </a:endParaRPr>
          </a:p>
        </p:txBody>
      </p:sp>
      <p:sp>
        <p:nvSpPr>
          <p:cNvPr id="61510" name="Oval 70">
            <a:extLst>
              <a:ext uri="{FF2B5EF4-FFF2-40B4-BE49-F238E27FC236}">
                <a16:creationId xmlns:a16="http://schemas.microsoft.com/office/drawing/2014/main" id="{9D6F0DFA-0C6A-4865-A279-BD658FEDEFA1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51701" y="4419600"/>
            <a:ext cx="1181100" cy="1066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3733">
              <a:latin typeface=".VnTime" panose="020B7200000000000000" pitchFamily="34" charset="0"/>
            </a:endParaRPr>
          </a:p>
        </p:txBody>
      </p:sp>
      <p:sp>
        <p:nvSpPr>
          <p:cNvPr id="61511" name="Text Box 71">
            <a:extLst>
              <a:ext uri="{FF2B5EF4-FFF2-40B4-BE49-F238E27FC236}">
                <a16:creationId xmlns:a16="http://schemas.microsoft.com/office/drawing/2014/main" id="{47D3A8A7-6469-4424-9D23-7B96219D05E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29351" y="4497889"/>
            <a:ext cx="3348567" cy="2349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US" altLang="en-US" sz="5867">
                <a:solidFill>
                  <a:srgbClr val="C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</a:t>
            </a:r>
          </a:p>
          <a:p>
            <a:pPr>
              <a:spcBef>
                <a:spcPct val="50000"/>
              </a:spcBef>
              <a:buFontTx/>
              <a:buNone/>
            </a:pPr>
            <a:endParaRPr lang="en-US" altLang="en-US" sz="5867">
              <a:latin typeface=".VnTime" panose="020B7200000000000000" pitchFamily="34" charset="0"/>
            </a:endParaRPr>
          </a:p>
        </p:txBody>
      </p:sp>
      <p:grpSp>
        <p:nvGrpSpPr>
          <p:cNvPr id="5" name="Group 8">
            <a:extLst>
              <a:ext uri="{FF2B5EF4-FFF2-40B4-BE49-F238E27FC236}">
                <a16:creationId xmlns:a16="http://schemas.microsoft.com/office/drawing/2014/main" id="{A5AA2798-3E88-4011-BD11-3894EC15632A}"/>
              </a:ext>
            </a:extLst>
          </p:cNvPr>
          <p:cNvGrpSpPr>
            <a:grpSpLocks/>
          </p:cNvGrpSpPr>
          <p:nvPr/>
        </p:nvGrpSpPr>
        <p:grpSpPr bwMode="auto">
          <a:xfrm>
            <a:off x="9544051" y="152400"/>
            <a:ext cx="2461683" cy="1676400"/>
            <a:chOff x="4656" y="3120"/>
            <a:chExt cx="1104" cy="1200"/>
          </a:xfrm>
        </p:grpSpPr>
        <p:pic>
          <p:nvPicPr>
            <p:cNvPr id="20505" name="Picture 9" descr="9OCLOCK">
              <a:extLst>
                <a:ext uri="{FF2B5EF4-FFF2-40B4-BE49-F238E27FC236}">
                  <a16:creationId xmlns:a16="http://schemas.microsoft.com/office/drawing/2014/main" id="{1004BA92-1F6B-41CC-B8C3-266EBE60B18C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56" y="3120"/>
              <a:ext cx="1104" cy="1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0506" name="Oval 10" descr="Parchment">
              <a:extLst>
                <a:ext uri="{FF2B5EF4-FFF2-40B4-BE49-F238E27FC236}">
                  <a16:creationId xmlns:a16="http://schemas.microsoft.com/office/drawing/2014/main" id="{F0BEB0EC-3D69-4810-8C8B-FC62D39EA99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12" y="3300"/>
              <a:ext cx="816" cy="864"/>
            </a:xfrm>
            <a:prstGeom prst="ellipse">
              <a:avLst/>
            </a:prstGeom>
            <a:blipFill dpi="0" rotWithShape="1">
              <a:blip r:embed="rId7"/>
              <a:srcRect/>
              <a:tile tx="0" ty="0" sx="100000" sy="100000" flip="none" algn="tl"/>
            </a:blipFill>
            <a:ln w="9525">
              <a:solidFill>
                <a:srgbClr val="FF0066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3733">
                <a:latin typeface=".VnTime" panose="020B7200000000000000" pitchFamily="34" charset="0"/>
              </a:endParaRPr>
            </a:p>
          </p:txBody>
        </p:sp>
      </p:grpSp>
      <p:sp>
        <p:nvSpPr>
          <p:cNvPr id="7" name="Text Box 11">
            <a:extLst>
              <a:ext uri="{FF2B5EF4-FFF2-40B4-BE49-F238E27FC236}">
                <a16:creationId xmlns:a16="http://schemas.microsoft.com/office/drawing/2014/main" id="{13E81792-40CA-496D-A7AE-60D228B4FAA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160000" y="535518"/>
            <a:ext cx="1280584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US" altLang="en-US" sz="7200" b="1">
                <a:solidFill>
                  <a:srgbClr val="0000FF"/>
                </a:solidFill>
                <a:latin typeface=".VnTime" panose="020B7200000000000000" pitchFamily="34" charset="0"/>
              </a:rPr>
              <a:t>10</a:t>
            </a:r>
          </a:p>
        </p:txBody>
      </p:sp>
      <p:sp>
        <p:nvSpPr>
          <p:cNvPr id="8" name="Text Box 12">
            <a:extLst>
              <a:ext uri="{FF2B5EF4-FFF2-40B4-BE49-F238E27FC236}">
                <a16:creationId xmlns:a16="http://schemas.microsoft.com/office/drawing/2014/main" id="{BEA1D8CB-7AD9-4EA3-9C42-929C0585B27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204451" y="533400"/>
            <a:ext cx="1280583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US" altLang="en-US" sz="7200" b="1">
                <a:solidFill>
                  <a:srgbClr val="0000FF"/>
                </a:solidFill>
                <a:latin typeface=".VnTime" panose="020B7200000000000000" pitchFamily="34" charset="0"/>
              </a:rPr>
              <a:t>09</a:t>
            </a:r>
          </a:p>
        </p:txBody>
      </p:sp>
      <p:sp>
        <p:nvSpPr>
          <p:cNvPr id="9" name="Text Box 13">
            <a:extLst>
              <a:ext uri="{FF2B5EF4-FFF2-40B4-BE49-F238E27FC236}">
                <a16:creationId xmlns:a16="http://schemas.microsoft.com/office/drawing/2014/main" id="{656CF852-55D7-4807-B212-C465237EFC8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185400" y="533400"/>
            <a:ext cx="1280584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US" altLang="en-US" sz="7200" b="1">
                <a:solidFill>
                  <a:srgbClr val="0000FF"/>
                </a:solidFill>
                <a:latin typeface=".VnTime" panose="020B7200000000000000" pitchFamily="34" charset="0"/>
              </a:rPr>
              <a:t>08</a:t>
            </a:r>
          </a:p>
        </p:txBody>
      </p:sp>
      <p:sp>
        <p:nvSpPr>
          <p:cNvPr id="10" name="Text Box 14">
            <a:extLst>
              <a:ext uri="{FF2B5EF4-FFF2-40B4-BE49-F238E27FC236}">
                <a16:creationId xmlns:a16="http://schemas.microsoft.com/office/drawing/2014/main" id="{AD174FB4-B080-4881-8B5D-5B42BDFF346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191751" y="527051"/>
            <a:ext cx="1280583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US" altLang="en-US" sz="7200" b="1">
                <a:solidFill>
                  <a:srgbClr val="0000FF"/>
                </a:solidFill>
                <a:latin typeface=".VnTime" panose="020B7200000000000000" pitchFamily="34" charset="0"/>
              </a:rPr>
              <a:t>07</a:t>
            </a:r>
          </a:p>
        </p:txBody>
      </p:sp>
      <p:sp>
        <p:nvSpPr>
          <p:cNvPr id="11" name="Text Box 15">
            <a:extLst>
              <a:ext uri="{FF2B5EF4-FFF2-40B4-BE49-F238E27FC236}">
                <a16:creationId xmlns:a16="http://schemas.microsoft.com/office/drawing/2014/main" id="{061FFA86-D40F-4C4A-AA91-1706A346FE0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189633" y="533400"/>
            <a:ext cx="1280584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US" altLang="en-US" sz="7200" b="1">
                <a:solidFill>
                  <a:srgbClr val="0000FF"/>
                </a:solidFill>
                <a:latin typeface=".VnTime" panose="020B7200000000000000" pitchFamily="34" charset="0"/>
              </a:rPr>
              <a:t>06</a:t>
            </a:r>
          </a:p>
        </p:txBody>
      </p:sp>
      <p:sp>
        <p:nvSpPr>
          <p:cNvPr id="12" name="Text Box 16">
            <a:extLst>
              <a:ext uri="{FF2B5EF4-FFF2-40B4-BE49-F238E27FC236}">
                <a16:creationId xmlns:a16="http://schemas.microsoft.com/office/drawing/2014/main" id="{D6EC1714-6720-4554-A813-8D2C7911BA7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166351" y="524934"/>
            <a:ext cx="1280583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US" altLang="en-US" sz="7200" b="1">
                <a:solidFill>
                  <a:srgbClr val="0000FF"/>
                </a:solidFill>
                <a:latin typeface=".VnTime" panose="020B7200000000000000" pitchFamily="34" charset="0"/>
              </a:rPr>
              <a:t>05</a:t>
            </a:r>
          </a:p>
        </p:txBody>
      </p:sp>
      <p:sp>
        <p:nvSpPr>
          <p:cNvPr id="13" name="Text Box 17">
            <a:extLst>
              <a:ext uri="{FF2B5EF4-FFF2-40B4-BE49-F238E27FC236}">
                <a16:creationId xmlns:a16="http://schemas.microsoft.com/office/drawing/2014/main" id="{39662864-7DB9-4B94-8C3F-4DA1AADD252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166351" y="524934"/>
            <a:ext cx="1280583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US" altLang="en-US" sz="7200" b="1">
                <a:solidFill>
                  <a:srgbClr val="0000FF"/>
                </a:solidFill>
                <a:latin typeface=".VnTime" panose="020B7200000000000000" pitchFamily="34" charset="0"/>
              </a:rPr>
              <a:t>04</a:t>
            </a:r>
          </a:p>
        </p:txBody>
      </p:sp>
      <p:sp>
        <p:nvSpPr>
          <p:cNvPr id="14" name="Text Box 18">
            <a:extLst>
              <a:ext uri="{FF2B5EF4-FFF2-40B4-BE49-F238E27FC236}">
                <a16:creationId xmlns:a16="http://schemas.microsoft.com/office/drawing/2014/main" id="{C3DC4037-00DB-4CBB-9A99-106954C8681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166351" y="518584"/>
            <a:ext cx="1280583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US" altLang="en-US" sz="7200" b="1">
                <a:solidFill>
                  <a:srgbClr val="0000FF"/>
                </a:solidFill>
                <a:latin typeface=".VnTime" panose="020B7200000000000000" pitchFamily="34" charset="0"/>
              </a:rPr>
              <a:t>03</a:t>
            </a:r>
          </a:p>
        </p:txBody>
      </p:sp>
      <p:sp>
        <p:nvSpPr>
          <p:cNvPr id="15" name="Text Box 19">
            <a:extLst>
              <a:ext uri="{FF2B5EF4-FFF2-40B4-BE49-F238E27FC236}">
                <a16:creationId xmlns:a16="http://schemas.microsoft.com/office/drawing/2014/main" id="{ECE9D87D-6DD6-4144-9FD4-1DCEA21F148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189633" y="533400"/>
            <a:ext cx="1280584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US" altLang="en-US" sz="7200" b="1">
                <a:solidFill>
                  <a:srgbClr val="0000FF"/>
                </a:solidFill>
                <a:latin typeface=".VnTime" panose="020B7200000000000000" pitchFamily="34" charset="0"/>
              </a:rPr>
              <a:t>02</a:t>
            </a:r>
          </a:p>
        </p:txBody>
      </p:sp>
      <p:sp>
        <p:nvSpPr>
          <p:cNvPr id="16" name="Text Box 20">
            <a:extLst>
              <a:ext uri="{FF2B5EF4-FFF2-40B4-BE49-F238E27FC236}">
                <a16:creationId xmlns:a16="http://schemas.microsoft.com/office/drawing/2014/main" id="{642B443F-52B2-4181-9E4B-7724995826A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191751" y="518584"/>
            <a:ext cx="1280583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US" altLang="en-US" sz="7200" b="1">
                <a:solidFill>
                  <a:srgbClr val="0000FF"/>
                </a:solidFill>
                <a:latin typeface=".VnTime" panose="020B7200000000000000" pitchFamily="34" charset="0"/>
              </a:rPr>
              <a:t>01</a:t>
            </a:r>
          </a:p>
        </p:txBody>
      </p:sp>
      <p:sp>
        <p:nvSpPr>
          <p:cNvPr id="17" name="Text Box 21">
            <a:extLst>
              <a:ext uri="{FF2B5EF4-FFF2-40B4-BE49-F238E27FC236}">
                <a16:creationId xmlns:a16="http://schemas.microsoft.com/office/drawing/2014/main" id="{1CA7076D-C75A-44F2-B56C-8B303EAA857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191751" y="522818"/>
            <a:ext cx="1280583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US" altLang="en-US" sz="7200" b="1">
                <a:solidFill>
                  <a:srgbClr val="0000FF"/>
                </a:solidFill>
                <a:latin typeface=".VnTime" panose="020B7200000000000000" pitchFamily="34" charset="0"/>
              </a:rPr>
              <a:t>00</a:t>
            </a:r>
          </a:p>
        </p:txBody>
      </p:sp>
      <p:sp>
        <p:nvSpPr>
          <p:cNvPr id="19" name="Text Box 11">
            <a:extLst>
              <a:ext uri="{FF2B5EF4-FFF2-40B4-BE49-F238E27FC236}">
                <a16:creationId xmlns:a16="http://schemas.microsoft.com/office/drawing/2014/main" id="{AEE97CA7-5CDA-44EB-803A-EC8BD65BFE6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134600" y="524934"/>
            <a:ext cx="1280584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US" altLang="en-US" sz="7200" b="1">
                <a:solidFill>
                  <a:srgbClr val="0000FF"/>
                </a:solidFill>
                <a:latin typeface=".VnTime" panose="020B7200000000000000" pitchFamily="34" charset="0"/>
              </a:rPr>
              <a:t>11</a:t>
            </a:r>
          </a:p>
        </p:txBody>
      </p:sp>
      <p:sp>
        <p:nvSpPr>
          <p:cNvPr id="20" name="Text Box 11">
            <a:extLst>
              <a:ext uri="{FF2B5EF4-FFF2-40B4-BE49-F238E27FC236}">
                <a16:creationId xmlns:a16="http://schemas.microsoft.com/office/drawing/2014/main" id="{BB674016-89BA-4B66-9C22-249A3223211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160000" y="524934"/>
            <a:ext cx="1280584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US" altLang="en-US" sz="7200" b="1">
                <a:solidFill>
                  <a:srgbClr val="0000FF"/>
                </a:solidFill>
                <a:latin typeface=".VnTime" panose="020B7200000000000000" pitchFamily="34" charset="0"/>
              </a:rPr>
              <a:t>12</a:t>
            </a:r>
          </a:p>
        </p:txBody>
      </p:sp>
      <p:sp>
        <p:nvSpPr>
          <p:cNvPr id="21" name="Text Box 11">
            <a:extLst>
              <a:ext uri="{FF2B5EF4-FFF2-40B4-BE49-F238E27FC236}">
                <a16:creationId xmlns:a16="http://schemas.microsoft.com/office/drawing/2014/main" id="{4FBC5BDC-1AB2-47F1-85BD-4A348978516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157885" y="533400"/>
            <a:ext cx="1280583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US" altLang="en-US" sz="7200" b="1">
                <a:solidFill>
                  <a:srgbClr val="0000FF"/>
                </a:solidFill>
                <a:latin typeface=".VnTime" panose="020B7200000000000000" pitchFamily="34" charset="0"/>
              </a:rPr>
              <a:t>13</a:t>
            </a:r>
          </a:p>
        </p:txBody>
      </p:sp>
      <p:sp>
        <p:nvSpPr>
          <p:cNvPr id="22" name="Text Box 11">
            <a:extLst>
              <a:ext uri="{FF2B5EF4-FFF2-40B4-BE49-F238E27FC236}">
                <a16:creationId xmlns:a16="http://schemas.microsoft.com/office/drawing/2014/main" id="{67BA46B2-F986-42CE-AD0E-00E34E4ECF6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160000" y="529167"/>
            <a:ext cx="1280584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US" altLang="en-US" sz="7200" b="1">
                <a:solidFill>
                  <a:srgbClr val="0000FF"/>
                </a:solidFill>
                <a:latin typeface=".VnTime" panose="020B7200000000000000" pitchFamily="34" charset="0"/>
              </a:rPr>
              <a:t>14</a:t>
            </a:r>
          </a:p>
        </p:txBody>
      </p:sp>
      <p:sp>
        <p:nvSpPr>
          <p:cNvPr id="23" name="Text Box 11">
            <a:extLst>
              <a:ext uri="{FF2B5EF4-FFF2-40B4-BE49-F238E27FC236}">
                <a16:creationId xmlns:a16="http://schemas.microsoft.com/office/drawing/2014/main" id="{C776DFF8-941C-432F-B5C9-398266468C0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157885" y="546100"/>
            <a:ext cx="1280583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US" altLang="en-US" sz="7200" b="1">
                <a:solidFill>
                  <a:srgbClr val="0000FF"/>
                </a:solidFill>
                <a:latin typeface=".VnTime" panose="020B7200000000000000" pitchFamily="34" charset="0"/>
              </a:rPr>
              <a:t>15</a:t>
            </a:r>
          </a:p>
        </p:txBody>
      </p:sp>
      <p:sp>
        <p:nvSpPr>
          <p:cNvPr id="186" name="32-Point Star 185">
            <a:extLst>
              <a:ext uri="{FF2B5EF4-FFF2-40B4-BE49-F238E27FC236}">
                <a16:creationId xmlns:a16="http://schemas.microsoft.com/office/drawing/2014/main" id="{4C8E53DB-D786-4219-8F2E-113A1CFE9FB7}"/>
              </a:ext>
            </a:extLst>
          </p:cNvPr>
          <p:cNvSpPr/>
          <p:nvPr/>
        </p:nvSpPr>
        <p:spPr>
          <a:xfrm>
            <a:off x="8263467" y="0"/>
            <a:ext cx="4726517" cy="1676400"/>
          </a:xfrm>
          <a:prstGeom prst="star32">
            <a:avLst/>
          </a:prstGeom>
          <a:solidFill>
            <a:schemeClr val="bg1"/>
          </a:solidFill>
          <a:ln>
            <a:solidFill>
              <a:srgbClr val="66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HẾT GIỜ !</a:t>
            </a:r>
          </a:p>
        </p:txBody>
      </p:sp>
      <p:sp>
        <p:nvSpPr>
          <p:cNvPr id="92" name="Rectangle 91">
            <a:extLst>
              <a:ext uri="{FF2B5EF4-FFF2-40B4-BE49-F238E27FC236}">
                <a16:creationId xmlns:a16="http://schemas.microsoft.com/office/drawing/2014/main" id="{F9AADA42-79A5-45D9-BEBD-AC4211BDAF1D}"/>
              </a:ext>
            </a:extLst>
          </p:cNvPr>
          <p:cNvSpPr/>
          <p:nvPr/>
        </p:nvSpPr>
        <p:spPr>
          <a:xfrm>
            <a:off x="1625600" y="2362200"/>
            <a:ext cx="6502400" cy="5334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3067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3067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67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3067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67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3067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67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3067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67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sz="3067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hay </a:t>
            </a:r>
            <a:r>
              <a:rPr lang="en-US" sz="3067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sai</a:t>
            </a:r>
            <a:r>
              <a:rPr lang="en-US" sz="3067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2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2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2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3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3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3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4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 nodeType="afterGroup">
                            <p:stCondLst>
                              <p:cond delay="11000"/>
                            </p:stCondLst>
                            <p:childTnLst>
                              <p:par>
                                <p:cTn id="4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 nodeType="afterGroup">
                            <p:stCondLst>
                              <p:cond delay="12000"/>
                            </p:stCondLst>
                            <p:childTnLst>
                              <p:par>
                                <p:cTn id="4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 nodeType="afterGroup">
                            <p:stCondLst>
                              <p:cond delay="13000"/>
                            </p:stCondLst>
                            <p:childTnLst>
                              <p:par>
                                <p:cTn id="5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 nodeType="afterGroup">
                            <p:stCondLst>
                              <p:cond delay="14000"/>
                            </p:stCondLst>
                            <p:childTnLst>
                              <p:par>
                                <p:cTn id="5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 nodeType="afterGroup">
                            <p:stCondLst>
                              <p:cond delay="15000"/>
                            </p:stCondLst>
                            <p:childTnLst>
                              <p:par>
                                <p:cTn id="5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62" dur="1" fill="hold"/>
                                        <p:tgtEl>
                                          <p:spTgt spid="61511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63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65" dur="1" fill="hold"/>
                                        <p:tgtEl>
                                          <p:spTgt spid="61510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67" presetID="32" presetClass="emph" presetSubtype="0" repeatCount="4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8" dur="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69" dur="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70" dur="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1" dur="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72" dur="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3" dur="1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4" dur="1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5" dur="1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6" dur="1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510" grpId="0" animBg="1"/>
      <p:bldP spid="61511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19" grpId="0"/>
      <p:bldP spid="20" grpId="0"/>
      <p:bldP spid="21" grpId="0"/>
      <p:bldP spid="22" grpId="0"/>
      <p:bldP spid="23" grpId="0"/>
      <p:bldP spid="186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C39C1185-C448-4C49-B5E4-606FD037A59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ln>
            <a:solidFill>
              <a:srgbClr val="FFD79C"/>
            </a:solidFill>
          </a:ln>
        </p:spPr>
      </p:pic>
      <p:sp>
        <p:nvSpPr>
          <p:cNvPr id="4" name="文本框 3">
            <a:extLst>
              <a:ext uri="{FF2B5EF4-FFF2-40B4-BE49-F238E27FC236}">
                <a16:creationId xmlns:a16="http://schemas.microsoft.com/office/drawing/2014/main" id="{E544C6E1-E503-460D-B842-B1767BABC942}"/>
              </a:ext>
            </a:extLst>
          </p:cNvPr>
          <p:cNvSpPr txBox="1"/>
          <p:nvPr/>
        </p:nvSpPr>
        <p:spPr>
          <a:xfrm>
            <a:off x="1394201" y="3456527"/>
            <a:ext cx="7956278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400" b="1" dirty="0">
                <a:solidFill>
                  <a:srgbClr val="D27C15"/>
                </a:solidFill>
                <a:latin typeface="Times New Roman" panose="02020603050405020304" pitchFamily="18" charset="0"/>
                <a:ea typeface="字魂17号-萌趣果冻体" panose="02000000000000000000" pitchFamily="2" charset="-122"/>
                <a:cs typeface="Times New Roman" panose="02020603050405020304" pitchFamily="18" charset="0"/>
              </a:rPr>
              <a:t>CHÚC CÁC CON </a:t>
            </a:r>
          </a:p>
          <a:p>
            <a:pPr algn="ctr"/>
            <a:r>
              <a:rPr lang="en-US" altLang="zh-CN" sz="4400" b="1" dirty="0">
                <a:solidFill>
                  <a:srgbClr val="D27C15"/>
                </a:solidFill>
                <a:latin typeface="Times New Roman" panose="02020603050405020304" pitchFamily="18" charset="0"/>
                <a:ea typeface="字魂17号-萌趣果冻体" panose="02000000000000000000" pitchFamily="2" charset="-122"/>
                <a:cs typeface="Times New Roman" panose="02020603050405020304" pitchFamily="18" charset="0"/>
              </a:rPr>
              <a:t>HỌC TỐT</a:t>
            </a:r>
            <a:endParaRPr lang="zh-CN" altLang="en-US" sz="4400" b="1" dirty="0">
              <a:solidFill>
                <a:srgbClr val="D27C15"/>
              </a:solidFill>
              <a:latin typeface="Times New Roman" panose="02020603050405020304" pitchFamily="18" charset="0"/>
              <a:ea typeface="字魂17号-萌趣果冻体" panose="02000000000000000000" pitchFamily="2" charset="-122"/>
              <a:cs typeface="Times New Roman" panose="02020603050405020304" pitchFamily="18" charset="0"/>
            </a:endParaRPr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F5E5EB96-90E9-4329-BD8C-CFE3A7DA535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4800" y="1408067"/>
            <a:ext cx="4187822" cy="40418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05224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random/>
      </p:transition>
    </mc:Choice>
    <mc:Fallback xmlns="">
      <p:transition spd="slow" advClick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>
              <a:ext uri="{FF2B5EF4-FFF2-40B4-BE49-F238E27FC236}">
                <a16:creationId xmlns:a16="http://schemas.microsoft.com/office/drawing/2014/main" id="{0A20FE26-1367-4A3F-85DE-8373044CA43F}"/>
              </a:ext>
            </a:extLst>
          </p:cNvPr>
          <p:cNvSpPr/>
          <p:nvPr/>
        </p:nvSpPr>
        <p:spPr>
          <a:xfrm>
            <a:off x="598025" y="456264"/>
            <a:ext cx="10995949" cy="596096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21F93B8D-6049-47E0-8859-EDDC3299833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60" t="68667" r="60506"/>
          <a:stretch/>
        </p:blipFill>
        <p:spPr>
          <a:xfrm>
            <a:off x="742823" y="2624830"/>
            <a:ext cx="5693996" cy="4078856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F77F87EA-CA4F-4633-A6BC-5BFBE13F18C7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065" b="22198"/>
          <a:stretch/>
        </p:blipFill>
        <p:spPr>
          <a:xfrm>
            <a:off x="332633" y="-369592"/>
            <a:ext cx="9863734" cy="3203728"/>
          </a:xfrm>
          <a:prstGeom prst="rect">
            <a:avLst/>
          </a:prstGeom>
        </p:spPr>
      </p:pic>
      <p:sp>
        <p:nvSpPr>
          <p:cNvPr id="22" name="Text Box 20">
            <a:extLst>
              <a:ext uri="{FF2B5EF4-FFF2-40B4-BE49-F238E27FC236}">
                <a16:creationId xmlns:a16="http://schemas.microsoft.com/office/drawing/2014/main" id="{4157E456-79A9-4745-A248-D355E4ADF72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26705" y="1039822"/>
            <a:ext cx="6392512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zh-CN" b="1" dirty="0"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* </a:t>
            </a:r>
            <a:r>
              <a:rPr lang="en-US" altLang="zh-CN" b="1" dirty="0" err="1"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Đặt</a:t>
            </a:r>
            <a:r>
              <a:rPr lang="en-US" altLang="zh-CN" b="1" dirty="0"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altLang="zh-CN" b="1" err="1"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tính</a:t>
            </a:r>
            <a:r>
              <a:rPr lang="en-US" altLang="zh-CN" b="1"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rồi </a:t>
            </a:r>
            <a:r>
              <a:rPr lang="en-US" altLang="zh-CN" b="1" dirty="0" err="1"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tính</a:t>
            </a:r>
            <a:r>
              <a:rPr lang="en-US" altLang="zh-CN" b="1" dirty="0"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:     235  x 205</a:t>
            </a:r>
            <a:endParaRPr lang="en-GB" altLang="en-US" b="1" i="1" dirty="0">
              <a:solidFill>
                <a:srgbClr val="0000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787ACB81-6B7B-43ED-AB6D-02C8F6F1FE6D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33078" y="2377028"/>
            <a:ext cx="1909008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CN" sz="4400" b="1" dirty="0"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235</a:t>
            </a:r>
            <a:endParaRPr lang="en-US" altLang="zh-CN" sz="4400" dirty="0">
              <a:solidFill>
                <a:srgbClr val="0000FF"/>
              </a:solidFill>
              <a:latin typeface="Times New Roman" panose="02020603050405020304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8707C47C-19F8-4A6C-AE3A-EF02784C857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42454" y="2624830"/>
            <a:ext cx="45719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CN" sz="4800" b="1" dirty="0">
                <a:solidFill>
                  <a:srgbClr val="0000FF"/>
                </a:solidFill>
                <a:latin typeface=".VnTime" panose="020B7200000000000000" pitchFamily="34" charset="0"/>
                <a:ea typeface="SimSun" panose="02010600030101010101" pitchFamily="2" charset="-122"/>
              </a:rPr>
              <a:t>x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8B102FC7-B6F1-4659-92BA-492820ED8800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33076" y="3073305"/>
            <a:ext cx="1909010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CN" sz="4400" b="1" dirty="0"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205</a:t>
            </a:r>
            <a:endParaRPr lang="en-US" altLang="zh-CN" sz="4400" dirty="0">
              <a:solidFill>
                <a:srgbClr val="0000FF"/>
              </a:solidFill>
              <a:latin typeface="Times New Roman" panose="02020603050405020304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26DBB04F-5935-42D3-955D-7A28782DA98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44847" y="3842746"/>
            <a:ext cx="2883208" cy="144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vi-VN" sz="4400" b="1" dirty="0">
                <a:solidFill>
                  <a:srgbClr val="0000FF"/>
                </a:solidFill>
                <a:cs typeface="Arial" panose="020B0604020202020204" pitchFamily="34" charset="0"/>
              </a:rPr>
              <a:t>  </a:t>
            </a:r>
            <a:r>
              <a:rPr lang="en-US" altLang="vi-VN" sz="4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1175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vi-VN" sz="4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470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9A906ED0-8DBF-4F74-B584-C60E8DFA5A6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65325" y="5289296"/>
            <a:ext cx="2820187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vi-VN" sz="4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48175</a:t>
            </a:r>
          </a:p>
        </p:txBody>
      </p: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BDFAEFA0-EB00-454C-95C8-3385F4FE3FC1}"/>
              </a:ext>
            </a:extLst>
          </p:cNvPr>
          <p:cNvCxnSpPr>
            <a:cxnSpLocks noChangeShapeType="1"/>
          </p:cNvCxnSpPr>
          <p:nvPr/>
        </p:nvCxnSpPr>
        <p:spPr bwMode="auto">
          <a:xfrm flipV="1">
            <a:off x="7754071" y="3876450"/>
            <a:ext cx="1533510" cy="124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565562D2-0A87-4576-943D-DD82BD1F807B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7457347" y="5289296"/>
            <a:ext cx="2126957" cy="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  <p:extLst>
      <p:ext uri="{BB962C8B-B14F-4D97-AF65-F5344CB8AC3E}">
        <p14:creationId xmlns:p14="http://schemas.microsoft.com/office/powerpoint/2010/main" val="35392868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random/>
      </p:transition>
    </mc:Choice>
    <mc:Fallback xmlns="">
      <p:transition spd="slow" advClick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24" grpId="0"/>
      <p:bldP spid="25" grpId="0"/>
      <p:bldP spid="2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>
              <a:ext uri="{FF2B5EF4-FFF2-40B4-BE49-F238E27FC236}">
                <a16:creationId xmlns:a16="http://schemas.microsoft.com/office/drawing/2014/main" id="{0A20FE26-1367-4A3F-85DE-8373044CA43F}"/>
              </a:ext>
            </a:extLst>
          </p:cNvPr>
          <p:cNvSpPr/>
          <p:nvPr/>
        </p:nvSpPr>
        <p:spPr>
          <a:xfrm>
            <a:off x="598025" y="-121213"/>
            <a:ext cx="10995949" cy="596096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E03B3F22-758C-4BBA-9D06-6757B30197F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85" t="10430" r="46646" b="11190"/>
          <a:stretch/>
        </p:blipFill>
        <p:spPr>
          <a:xfrm>
            <a:off x="-1" y="-9963"/>
            <a:ext cx="9213274" cy="3826589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60932D90-BF1F-46A3-A430-FC72715840D8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975" t="9789" r="12468"/>
          <a:stretch/>
        </p:blipFill>
        <p:spPr>
          <a:xfrm>
            <a:off x="6206987" y="2242550"/>
            <a:ext cx="6012571" cy="4944038"/>
          </a:xfrm>
          <a:prstGeom prst="rect">
            <a:avLst/>
          </a:prstGeom>
        </p:spPr>
      </p:pic>
      <p:grpSp>
        <p:nvGrpSpPr>
          <p:cNvPr id="8" name="Group 1261">
            <a:extLst>
              <a:ext uri="{FF2B5EF4-FFF2-40B4-BE49-F238E27FC236}">
                <a16:creationId xmlns:a16="http://schemas.microsoft.com/office/drawing/2014/main" id="{6A5AB9B1-3C79-48D0-879E-145E3B45FEF1}"/>
              </a:ext>
            </a:extLst>
          </p:cNvPr>
          <p:cNvGrpSpPr/>
          <p:nvPr/>
        </p:nvGrpSpPr>
        <p:grpSpPr>
          <a:xfrm>
            <a:off x="3254747" y="2331011"/>
            <a:ext cx="467620" cy="422875"/>
            <a:chOff x="0" y="0"/>
            <a:chExt cx="935237" cy="845748"/>
          </a:xfrm>
        </p:grpSpPr>
        <p:sp>
          <p:nvSpPr>
            <p:cNvPr id="9" name="Shape 1259">
              <a:extLst>
                <a:ext uri="{FF2B5EF4-FFF2-40B4-BE49-F238E27FC236}">
                  <a16:creationId xmlns:a16="http://schemas.microsoft.com/office/drawing/2014/main" id="{22097C6B-A4CC-455E-9FF7-D4EAFD9F4C7B}"/>
                </a:ext>
              </a:extLst>
            </p:cNvPr>
            <p:cNvSpPr/>
            <p:nvPr/>
          </p:nvSpPr>
          <p:spPr>
            <a:xfrm>
              <a:off x="0" y="0"/>
              <a:ext cx="935238" cy="84574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987" y="21600"/>
                  </a:moveTo>
                  <a:lnTo>
                    <a:pt x="1467" y="11753"/>
                  </a:lnTo>
                  <a:cubicBezTo>
                    <a:pt x="531" y="10505"/>
                    <a:pt x="0" y="8841"/>
                    <a:pt x="0" y="7108"/>
                  </a:cubicBezTo>
                  <a:cubicBezTo>
                    <a:pt x="0" y="3224"/>
                    <a:pt x="2903" y="0"/>
                    <a:pt x="6399" y="0"/>
                  </a:cubicBezTo>
                  <a:cubicBezTo>
                    <a:pt x="8022" y="0"/>
                    <a:pt x="9645" y="659"/>
                    <a:pt x="10800" y="1942"/>
                  </a:cubicBezTo>
                  <a:cubicBezTo>
                    <a:pt x="11955" y="763"/>
                    <a:pt x="13578" y="0"/>
                    <a:pt x="15170" y="0"/>
                  </a:cubicBezTo>
                  <a:cubicBezTo>
                    <a:pt x="18697" y="0"/>
                    <a:pt x="21600" y="3224"/>
                    <a:pt x="21600" y="7108"/>
                  </a:cubicBezTo>
                  <a:cubicBezTo>
                    <a:pt x="21600" y="8772"/>
                    <a:pt x="21069" y="10436"/>
                    <a:pt x="20102" y="11753"/>
                  </a:cubicBezTo>
                  <a:lnTo>
                    <a:pt x="20039" y="11857"/>
                  </a:lnTo>
                  <a:lnTo>
                    <a:pt x="12610" y="19346"/>
                  </a:lnTo>
                  <a:lnTo>
                    <a:pt x="11736" y="18202"/>
                  </a:lnTo>
                  <a:lnTo>
                    <a:pt x="19103" y="10783"/>
                  </a:lnTo>
                  <a:cubicBezTo>
                    <a:pt x="19852" y="9812"/>
                    <a:pt x="20258" y="8460"/>
                    <a:pt x="20258" y="7212"/>
                  </a:cubicBezTo>
                  <a:cubicBezTo>
                    <a:pt x="20258" y="4126"/>
                    <a:pt x="17948" y="1560"/>
                    <a:pt x="15170" y="1560"/>
                  </a:cubicBezTo>
                  <a:cubicBezTo>
                    <a:pt x="13703" y="1560"/>
                    <a:pt x="12267" y="2323"/>
                    <a:pt x="11331" y="3536"/>
                  </a:cubicBezTo>
                  <a:lnTo>
                    <a:pt x="10800" y="4195"/>
                  </a:lnTo>
                  <a:lnTo>
                    <a:pt x="10269" y="3536"/>
                  </a:lnTo>
                  <a:cubicBezTo>
                    <a:pt x="9302" y="2254"/>
                    <a:pt x="7897" y="1560"/>
                    <a:pt x="6399" y="1560"/>
                  </a:cubicBezTo>
                  <a:cubicBezTo>
                    <a:pt x="3652" y="1560"/>
                    <a:pt x="1342" y="4126"/>
                    <a:pt x="1342" y="7212"/>
                  </a:cubicBezTo>
                  <a:cubicBezTo>
                    <a:pt x="1342" y="8460"/>
                    <a:pt x="1748" y="9812"/>
                    <a:pt x="2497" y="10783"/>
                  </a:cubicBezTo>
                  <a:lnTo>
                    <a:pt x="11955" y="20456"/>
                  </a:lnTo>
                  <a:lnTo>
                    <a:pt x="10987" y="21600"/>
                  </a:lnTo>
                </a:path>
              </a:pathLst>
            </a:custGeom>
            <a:solidFill>
              <a:srgbClr val="555556"/>
            </a:solidFill>
            <a:ln w="12700" cap="flat">
              <a:noFill/>
              <a:miter lim="400000"/>
            </a:ln>
            <a:effectLst/>
          </p:spPr>
          <p:txBody>
            <a:bodyPr wrap="square" lIns="22860" tIns="22860" rIns="22860" bIns="22860" numCol="1" anchor="ctr">
              <a:noAutofit/>
            </a:bodyPr>
            <a:lstStyle/>
            <a:p>
              <a:pPr defTabSz="228600" hangingPunct="0">
                <a:lnSpc>
                  <a:spcPct val="93000"/>
                </a:lnSpc>
                <a:defRPr sz="1800">
                  <a:latin typeface="Arial"/>
                  <a:ea typeface="Arial"/>
                  <a:cs typeface="Arial"/>
                  <a:sym typeface="Arial"/>
                </a:defRPr>
              </a:pPr>
              <a:endParaRPr sz="9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" name="Shape 1260">
              <a:extLst>
                <a:ext uri="{FF2B5EF4-FFF2-40B4-BE49-F238E27FC236}">
                  <a16:creationId xmlns:a16="http://schemas.microsoft.com/office/drawing/2014/main" id="{62E8F4A4-5427-425C-AD42-B6AC967ACD87}"/>
                </a:ext>
              </a:extLst>
            </p:cNvPr>
            <p:cNvSpPr/>
            <p:nvPr/>
          </p:nvSpPr>
          <p:spPr>
            <a:xfrm>
              <a:off x="113344" y="119310"/>
              <a:ext cx="619062" cy="53554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1485" y="21600"/>
                  </a:moveTo>
                  <a:lnTo>
                    <a:pt x="1134" y="10527"/>
                  </a:lnTo>
                  <a:cubicBezTo>
                    <a:pt x="425" y="9327"/>
                    <a:pt x="0" y="7909"/>
                    <a:pt x="0" y="6491"/>
                  </a:cubicBezTo>
                  <a:cubicBezTo>
                    <a:pt x="0" y="2945"/>
                    <a:pt x="2552" y="0"/>
                    <a:pt x="5625" y="0"/>
                  </a:cubicBezTo>
                  <a:lnTo>
                    <a:pt x="5625" y="2400"/>
                  </a:lnTo>
                  <a:cubicBezTo>
                    <a:pt x="3687" y="2400"/>
                    <a:pt x="2080" y="4255"/>
                    <a:pt x="2080" y="6491"/>
                  </a:cubicBezTo>
                  <a:cubicBezTo>
                    <a:pt x="2080" y="7364"/>
                    <a:pt x="2269" y="8291"/>
                    <a:pt x="2789" y="9000"/>
                  </a:cubicBezTo>
                  <a:lnTo>
                    <a:pt x="12903" y="19855"/>
                  </a:lnTo>
                  <a:lnTo>
                    <a:pt x="11485" y="21600"/>
                  </a:lnTo>
                  <a:close/>
                  <a:moveTo>
                    <a:pt x="15739" y="4855"/>
                  </a:moveTo>
                  <a:lnTo>
                    <a:pt x="13896" y="3655"/>
                  </a:lnTo>
                  <a:cubicBezTo>
                    <a:pt x="14652" y="2127"/>
                    <a:pt x="15881" y="1091"/>
                    <a:pt x="17299" y="600"/>
                  </a:cubicBezTo>
                  <a:cubicBezTo>
                    <a:pt x="18717" y="164"/>
                    <a:pt x="20277" y="382"/>
                    <a:pt x="21600" y="1200"/>
                  </a:cubicBezTo>
                  <a:lnTo>
                    <a:pt x="20560" y="3327"/>
                  </a:lnTo>
                  <a:cubicBezTo>
                    <a:pt x="19757" y="2836"/>
                    <a:pt x="18717" y="2618"/>
                    <a:pt x="17819" y="2945"/>
                  </a:cubicBezTo>
                  <a:cubicBezTo>
                    <a:pt x="16968" y="3218"/>
                    <a:pt x="16259" y="3927"/>
                    <a:pt x="15739" y="4855"/>
                  </a:cubicBezTo>
                  <a:close/>
                </a:path>
              </a:pathLst>
            </a:custGeom>
            <a:solidFill>
              <a:srgbClr val="555556"/>
            </a:solidFill>
            <a:ln w="12700" cap="flat">
              <a:noFill/>
              <a:miter lim="400000"/>
            </a:ln>
            <a:effectLst/>
          </p:spPr>
          <p:txBody>
            <a:bodyPr wrap="square" lIns="22860" tIns="22860" rIns="22860" bIns="22860" numCol="1" anchor="ctr">
              <a:noAutofit/>
            </a:bodyPr>
            <a:lstStyle/>
            <a:p>
              <a:pPr defTabSz="228600" hangingPunct="0">
                <a:lnSpc>
                  <a:spcPct val="93000"/>
                </a:lnSpc>
                <a:defRPr sz="1800">
                  <a:latin typeface="Arial"/>
                  <a:ea typeface="Arial"/>
                  <a:cs typeface="Arial"/>
                  <a:sym typeface="Arial"/>
                </a:defRPr>
              </a:pPr>
              <a:endParaRPr sz="9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11" name="TextBox 10">
            <a:extLst>
              <a:ext uri="{FF2B5EF4-FFF2-40B4-BE49-F238E27FC236}">
                <a16:creationId xmlns:a16="http://schemas.microsoft.com/office/drawing/2014/main" id="{112C2C98-702B-4F4F-BB3F-832A40414CDA}"/>
              </a:ext>
            </a:extLst>
          </p:cNvPr>
          <p:cNvSpPr txBox="1"/>
          <p:nvPr/>
        </p:nvSpPr>
        <p:spPr>
          <a:xfrm>
            <a:off x="1003680" y="887980"/>
            <a:ext cx="7567371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600" b="1" dirty="0" err="1">
                <a:solidFill>
                  <a:srgbClr val="31709C"/>
                </a:solidFill>
              </a:rPr>
              <a:t>Thứ</a:t>
            </a:r>
            <a:r>
              <a:rPr lang="en-US" sz="3600" b="1" dirty="0">
                <a:solidFill>
                  <a:srgbClr val="31709C"/>
                </a:solidFill>
              </a:rPr>
              <a:t> </a:t>
            </a:r>
            <a:r>
              <a:rPr lang="en-US" sz="3600" b="1" dirty="0" err="1">
                <a:solidFill>
                  <a:srgbClr val="31709C"/>
                </a:solidFill>
              </a:rPr>
              <a:t>hai</a:t>
            </a:r>
            <a:r>
              <a:rPr lang="en-US" sz="3600" b="1" dirty="0">
                <a:solidFill>
                  <a:srgbClr val="31709C"/>
                </a:solidFill>
              </a:rPr>
              <a:t> </a:t>
            </a:r>
            <a:r>
              <a:rPr lang="en-US" sz="3600" b="1" err="1">
                <a:solidFill>
                  <a:srgbClr val="31709C"/>
                </a:solidFill>
              </a:rPr>
              <a:t>ngày</a:t>
            </a:r>
            <a:r>
              <a:rPr lang="en-US" sz="3600" b="1">
                <a:solidFill>
                  <a:srgbClr val="31709C"/>
                </a:solidFill>
              </a:rPr>
              <a:t> 6 </a:t>
            </a:r>
            <a:r>
              <a:rPr lang="en-US" sz="3600" b="1" err="1">
                <a:solidFill>
                  <a:srgbClr val="31709C"/>
                </a:solidFill>
              </a:rPr>
              <a:t>tháng</a:t>
            </a:r>
            <a:r>
              <a:rPr lang="en-US" sz="3600" b="1">
                <a:solidFill>
                  <a:srgbClr val="31709C"/>
                </a:solidFill>
              </a:rPr>
              <a:t> 12 </a:t>
            </a:r>
            <a:r>
              <a:rPr lang="en-US" sz="3600" b="1" dirty="0" err="1">
                <a:solidFill>
                  <a:srgbClr val="31709C"/>
                </a:solidFill>
              </a:rPr>
              <a:t>năm</a:t>
            </a:r>
            <a:r>
              <a:rPr lang="en-US" sz="3600" b="1" dirty="0">
                <a:solidFill>
                  <a:srgbClr val="31709C"/>
                </a:solidFill>
              </a:rPr>
              <a:t> 2021</a:t>
            </a:r>
          </a:p>
          <a:p>
            <a:pPr algn="ctr"/>
            <a:r>
              <a:rPr lang="en-US" sz="3600" b="1" dirty="0" err="1">
                <a:solidFill>
                  <a:srgbClr val="31709C"/>
                </a:solidFill>
              </a:rPr>
              <a:t>Toán</a:t>
            </a:r>
            <a:endParaRPr lang="en-US" sz="3600" b="1" dirty="0">
              <a:solidFill>
                <a:srgbClr val="31709C"/>
              </a:solidFill>
            </a:endParaRPr>
          </a:p>
          <a:p>
            <a:pPr algn="ctr"/>
            <a:r>
              <a:rPr lang="en-US" sz="3600" b="1" dirty="0">
                <a:solidFill>
                  <a:srgbClr val="31709C"/>
                </a:solidFill>
              </a:rPr>
              <a:t>Chia </a:t>
            </a:r>
            <a:r>
              <a:rPr lang="en-US" sz="3600" b="1" dirty="0" err="1">
                <a:solidFill>
                  <a:srgbClr val="31709C"/>
                </a:solidFill>
              </a:rPr>
              <a:t>một</a:t>
            </a:r>
            <a:r>
              <a:rPr lang="en-US" sz="3600" b="1" dirty="0">
                <a:solidFill>
                  <a:srgbClr val="31709C"/>
                </a:solidFill>
              </a:rPr>
              <a:t> </a:t>
            </a:r>
            <a:r>
              <a:rPr lang="en-US" sz="3600" b="1" dirty="0" err="1">
                <a:solidFill>
                  <a:srgbClr val="31709C"/>
                </a:solidFill>
              </a:rPr>
              <a:t>tổng</a:t>
            </a:r>
            <a:r>
              <a:rPr lang="en-US" sz="3600" b="1" dirty="0">
                <a:solidFill>
                  <a:srgbClr val="31709C"/>
                </a:solidFill>
              </a:rPr>
              <a:t> </a:t>
            </a:r>
            <a:r>
              <a:rPr lang="en-US" sz="3600" b="1" dirty="0" err="1">
                <a:solidFill>
                  <a:srgbClr val="31709C"/>
                </a:solidFill>
              </a:rPr>
              <a:t>cho</a:t>
            </a:r>
            <a:r>
              <a:rPr lang="en-US" sz="3600" b="1" dirty="0">
                <a:solidFill>
                  <a:srgbClr val="31709C"/>
                </a:solidFill>
              </a:rPr>
              <a:t> </a:t>
            </a:r>
            <a:r>
              <a:rPr lang="en-US" sz="3600" b="1" dirty="0" err="1">
                <a:solidFill>
                  <a:srgbClr val="31709C"/>
                </a:solidFill>
              </a:rPr>
              <a:t>một</a:t>
            </a:r>
            <a:r>
              <a:rPr lang="en-US" sz="3600" b="1" dirty="0">
                <a:solidFill>
                  <a:srgbClr val="31709C"/>
                </a:solidFill>
              </a:rPr>
              <a:t> </a:t>
            </a:r>
            <a:r>
              <a:rPr lang="en-US" sz="3600" b="1" dirty="0" err="1">
                <a:solidFill>
                  <a:srgbClr val="31709C"/>
                </a:solidFill>
              </a:rPr>
              <a:t>số</a:t>
            </a:r>
            <a:endParaRPr lang="en-US" sz="3600" b="1" dirty="0">
              <a:solidFill>
                <a:srgbClr val="31709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63015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random/>
      </p:transition>
    </mc:Choice>
    <mc:Fallback xmlns="">
      <p:transition spd="slow" advClick="0">
        <p:random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Picture 32">
            <a:extLst>
              <a:ext uri="{FF2B5EF4-FFF2-40B4-BE49-F238E27FC236}">
                <a16:creationId xmlns:a16="http://schemas.microsoft.com/office/drawing/2014/main" id="{FC164B8D-5E2B-49CB-8E14-630D6E1DA87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97" y="1262063"/>
            <a:ext cx="4452939" cy="414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Flowchart: Connector 5">
            <a:extLst>
              <a:ext uri="{FF2B5EF4-FFF2-40B4-BE49-F238E27FC236}">
                <a16:creationId xmlns:a16="http://schemas.microsoft.com/office/drawing/2014/main" id="{D268D79F-0EEB-4BCF-88F0-D6E8A167F1A2}"/>
              </a:ext>
            </a:extLst>
          </p:cNvPr>
          <p:cNvSpPr/>
          <p:nvPr/>
        </p:nvSpPr>
        <p:spPr>
          <a:xfrm>
            <a:off x="716280" y="1897065"/>
            <a:ext cx="3133725" cy="2903537"/>
          </a:xfrm>
          <a:prstGeom prst="flowChartConnector">
            <a:avLst/>
          </a:prstGeom>
          <a:solidFill>
            <a:srgbClr val="2C1E73"/>
          </a:solidFill>
          <a:ln w="76200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Yêu cầu cần đạt</a:t>
            </a:r>
          </a:p>
        </p:txBody>
      </p:sp>
      <p:sp>
        <p:nvSpPr>
          <p:cNvPr id="8" name="Flowchart: Connector 7">
            <a:extLst>
              <a:ext uri="{FF2B5EF4-FFF2-40B4-BE49-F238E27FC236}">
                <a16:creationId xmlns:a16="http://schemas.microsoft.com/office/drawing/2014/main" id="{8509D569-19EB-46E1-8E40-1AF37B30AD9A}"/>
              </a:ext>
            </a:extLst>
          </p:cNvPr>
          <p:cNvSpPr/>
          <p:nvPr/>
        </p:nvSpPr>
        <p:spPr>
          <a:xfrm>
            <a:off x="3435445" y="2242344"/>
            <a:ext cx="263525" cy="239713"/>
          </a:xfrm>
          <a:prstGeom prst="flowChartConnector">
            <a:avLst/>
          </a:prstGeom>
          <a:solidFill>
            <a:srgbClr val="FF375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CCDD60FF-250F-451B-A36C-CE6BEA14F788}"/>
              </a:ext>
            </a:extLst>
          </p:cNvPr>
          <p:cNvSpPr/>
          <p:nvPr/>
        </p:nvSpPr>
        <p:spPr>
          <a:xfrm>
            <a:off x="3632641" y="1720057"/>
            <a:ext cx="1265752" cy="623095"/>
          </a:xfrm>
          <a:custGeom>
            <a:avLst/>
            <a:gdLst>
              <a:gd name="connsiteX0" fmla="*/ 0 w 2743200"/>
              <a:gd name="connsiteY0" fmla="*/ 857250 h 857250"/>
              <a:gd name="connsiteX1" fmla="*/ 895350 w 2743200"/>
              <a:gd name="connsiteY1" fmla="*/ 0 h 857250"/>
              <a:gd name="connsiteX2" fmla="*/ 2209800 w 2743200"/>
              <a:gd name="connsiteY2" fmla="*/ 0 h 857250"/>
              <a:gd name="connsiteX3" fmla="*/ 2743200 w 2743200"/>
              <a:gd name="connsiteY3" fmla="*/ 0 h 8572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743200" h="857250">
                <a:moveTo>
                  <a:pt x="0" y="857250"/>
                </a:moveTo>
                <a:lnTo>
                  <a:pt x="895350" y="0"/>
                </a:lnTo>
                <a:lnTo>
                  <a:pt x="2209800" y="0"/>
                </a:lnTo>
                <a:lnTo>
                  <a:pt x="2743200" y="0"/>
                </a:lnTo>
              </a:path>
            </a:pathLst>
          </a:cu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809D9818-5015-4201-A7F2-39ABB00B6785}"/>
              </a:ext>
            </a:extLst>
          </p:cNvPr>
          <p:cNvGrpSpPr>
            <a:grpSpLocks/>
          </p:cNvGrpSpPr>
          <p:nvPr/>
        </p:nvGrpSpPr>
        <p:grpSpPr bwMode="auto">
          <a:xfrm>
            <a:off x="4239261" y="966789"/>
            <a:ext cx="6550660" cy="1395412"/>
            <a:chOff x="5862048" y="676275"/>
            <a:chExt cx="6539502" cy="1695450"/>
          </a:xfrm>
        </p:grpSpPr>
        <p:sp>
          <p:nvSpPr>
            <p:cNvPr id="14" name="Rectangle: Rounded Corners 13">
              <a:extLst>
                <a:ext uri="{FF2B5EF4-FFF2-40B4-BE49-F238E27FC236}">
                  <a16:creationId xmlns:a16="http://schemas.microsoft.com/office/drawing/2014/main" id="{FB19D8F9-A2C8-435D-8A66-0E9271109637}"/>
                </a:ext>
              </a:extLst>
            </p:cNvPr>
            <p:cNvSpPr/>
            <p:nvPr/>
          </p:nvSpPr>
          <p:spPr>
            <a:xfrm>
              <a:off x="5862048" y="676275"/>
              <a:ext cx="6539502" cy="1695450"/>
            </a:xfrm>
            <a:prstGeom prst="roundRect">
              <a:avLst>
                <a:gd name="adj" fmla="val 50000"/>
              </a:avLst>
            </a:prstGeom>
            <a:noFill/>
            <a:ln w="76200">
              <a:solidFill>
                <a:srgbClr val="FE365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1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endParaRPr>
            </a:p>
          </p:txBody>
        </p:sp>
        <p:sp>
          <p:nvSpPr>
            <p:cNvPr id="15" name="Flowchart: Connector 14">
              <a:extLst>
                <a:ext uri="{FF2B5EF4-FFF2-40B4-BE49-F238E27FC236}">
                  <a16:creationId xmlns:a16="http://schemas.microsoft.com/office/drawing/2014/main" id="{B5BA6E5C-7E9C-44B3-891C-C48B37C3A624}"/>
                </a:ext>
              </a:extLst>
            </p:cNvPr>
            <p:cNvSpPr/>
            <p:nvPr/>
          </p:nvSpPr>
          <p:spPr>
            <a:xfrm>
              <a:off x="5992225" y="952099"/>
              <a:ext cx="901671" cy="997211"/>
            </a:xfrm>
            <a:prstGeom prst="flowChartConnector">
              <a:avLst/>
            </a:prstGeom>
            <a:solidFill>
              <a:srgbClr val="FE365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39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1</a:t>
              </a:r>
              <a:endParaRPr kumimoji="0" lang="vi-VN" sz="2439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endParaRPr>
            </a:p>
          </p:txBody>
        </p:sp>
      </p:grpSp>
      <p:sp>
        <p:nvSpPr>
          <p:cNvPr id="18" name="Flowchart: Connector 17">
            <a:extLst>
              <a:ext uri="{FF2B5EF4-FFF2-40B4-BE49-F238E27FC236}">
                <a16:creationId xmlns:a16="http://schemas.microsoft.com/office/drawing/2014/main" id="{A206E1DF-96F1-42BC-B95B-345A9E5C24E5}"/>
              </a:ext>
            </a:extLst>
          </p:cNvPr>
          <p:cNvSpPr/>
          <p:nvPr/>
        </p:nvSpPr>
        <p:spPr>
          <a:xfrm>
            <a:off x="3905368" y="3302793"/>
            <a:ext cx="215900" cy="241300"/>
          </a:xfrm>
          <a:prstGeom prst="flowChartConnector">
            <a:avLst/>
          </a:prstGeom>
          <a:solidFill>
            <a:srgbClr val="FF9B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677AF13B-6042-491E-97DA-7C318B8BF705}"/>
              </a:ext>
            </a:extLst>
          </p:cNvPr>
          <p:cNvCxnSpPr>
            <a:cxnSpLocks/>
          </p:cNvCxnSpPr>
          <p:nvPr/>
        </p:nvCxnSpPr>
        <p:spPr>
          <a:xfrm>
            <a:off x="4146578" y="3423443"/>
            <a:ext cx="989924" cy="128957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2" name="Group 21">
            <a:extLst>
              <a:ext uri="{FF2B5EF4-FFF2-40B4-BE49-F238E27FC236}">
                <a16:creationId xmlns:a16="http://schemas.microsoft.com/office/drawing/2014/main" id="{0155D0E9-E4AC-4A5D-8767-60CF98C32447}"/>
              </a:ext>
            </a:extLst>
          </p:cNvPr>
          <p:cNvGrpSpPr>
            <a:grpSpLocks/>
          </p:cNvGrpSpPr>
          <p:nvPr/>
        </p:nvGrpSpPr>
        <p:grpSpPr bwMode="auto">
          <a:xfrm>
            <a:off x="4252278" y="2954664"/>
            <a:ext cx="6664007" cy="1320800"/>
            <a:chOff x="6007667" y="688785"/>
            <a:chExt cx="6539502" cy="1025613"/>
          </a:xfrm>
        </p:grpSpPr>
        <p:sp>
          <p:nvSpPr>
            <p:cNvPr id="23" name="Rectangle: Rounded Corners 22">
              <a:extLst>
                <a:ext uri="{FF2B5EF4-FFF2-40B4-BE49-F238E27FC236}">
                  <a16:creationId xmlns:a16="http://schemas.microsoft.com/office/drawing/2014/main" id="{60069323-FB8B-4199-9696-F7ECCA43E190}"/>
                </a:ext>
              </a:extLst>
            </p:cNvPr>
            <p:cNvSpPr/>
            <p:nvPr/>
          </p:nvSpPr>
          <p:spPr>
            <a:xfrm>
              <a:off x="6007667" y="688785"/>
              <a:ext cx="6539502" cy="1025613"/>
            </a:xfrm>
            <a:prstGeom prst="roundRect">
              <a:avLst>
                <a:gd name="adj" fmla="val 50000"/>
              </a:avLst>
            </a:prstGeom>
            <a:noFill/>
            <a:ln w="76200">
              <a:solidFill>
                <a:srgbClr val="FF9B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endParaRPr>
            </a:p>
          </p:txBody>
        </p:sp>
        <p:sp>
          <p:nvSpPr>
            <p:cNvPr id="24" name="Flowchart: Connector 23">
              <a:extLst>
                <a:ext uri="{FF2B5EF4-FFF2-40B4-BE49-F238E27FC236}">
                  <a16:creationId xmlns:a16="http://schemas.microsoft.com/office/drawing/2014/main" id="{F75E106A-119A-4240-BF0C-200D4D7BA6DC}"/>
                </a:ext>
              </a:extLst>
            </p:cNvPr>
            <p:cNvSpPr/>
            <p:nvPr/>
          </p:nvSpPr>
          <p:spPr>
            <a:xfrm>
              <a:off x="6166914" y="823150"/>
              <a:ext cx="796240" cy="600329"/>
            </a:xfrm>
            <a:prstGeom prst="flowChartConnector">
              <a:avLst/>
            </a:prstGeom>
            <a:solidFill>
              <a:srgbClr val="FF9B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39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2</a:t>
              </a:r>
              <a:endParaRPr kumimoji="0" lang="vi-VN" sz="2439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endParaRPr>
            </a:p>
          </p:txBody>
        </p:sp>
      </p:grpSp>
      <p:sp>
        <p:nvSpPr>
          <p:cNvPr id="25" name="Flowchart: Connector 24">
            <a:extLst>
              <a:ext uri="{FF2B5EF4-FFF2-40B4-BE49-F238E27FC236}">
                <a16:creationId xmlns:a16="http://schemas.microsoft.com/office/drawing/2014/main" id="{9FE933F7-B842-442A-9A97-EE756E3138CF}"/>
              </a:ext>
            </a:extLst>
          </p:cNvPr>
          <p:cNvSpPr/>
          <p:nvPr/>
        </p:nvSpPr>
        <p:spPr>
          <a:xfrm>
            <a:off x="3427852" y="4266406"/>
            <a:ext cx="204788" cy="219075"/>
          </a:xfrm>
          <a:prstGeom prst="flowChartConnector">
            <a:avLst/>
          </a:prstGeom>
          <a:solidFill>
            <a:srgbClr val="01B59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28" name="Freeform: Shape 27">
            <a:extLst>
              <a:ext uri="{FF2B5EF4-FFF2-40B4-BE49-F238E27FC236}">
                <a16:creationId xmlns:a16="http://schemas.microsoft.com/office/drawing/2014/main" id="{E1562A65-BAA3-490A-ABAA-E4351DD12F8A}"/>
              </a:ext>
            </a:extLst>
          </p:cNvPr>
          <p:cNvSpPr/>
          <p:nvPr/>
        </p:nvSpPr>
        <p:spPr>
          <a:xfrm>
            <a:off x="3632640" y="4514849"/>
            <a:ext cx="1265753" cy="808040"/>
          </a:xfrm>
          <a:custGeom>
            <a:avLst/>
            <a:gdLst>
              <a:gd name="connsiteX0" fmla="*/ 0 w 2381250"/>
              <a:gd name="connsiteY0" fmla="*/ 0 h 933450"/>
              <a:gd name="connsiteX1" fmla="*/ 781050 w 2381250"/>
              <a:gd name="connsiteY1" fmla="*/ 933450 h 933450"/>
              <a:gd name="connsiteX2" fmla="*/ 2381250 w 2381250"/>
              <a:gd name="connsiteY2" fmla="*/ 933450 h 9334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381250" h="933450">
                <a:moveTo>
                  <a:pt x="0" y="0"/>
                </a:moveTo>
                <a:lnTo>
                  <a:pt x="781050" y="933450"/>
                </a:lnTo>
                <a:lnTo>
                  <a:pt x="2381250" y="933450"/>
                </a:lnTo>
              </a:path>
            </a:pathLst>
          </a:cu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grpSp>
        <p:nvGrpSpPr>
          <p:cNvPr id="29" name="Group 28">
            <a:extLst>
              <a:ext uri="{FF2B5EF4-FFF2-40B4-BE49-F238E27FC236}">
                <a16:creationId xmlns:a16="http://schemas.microsoft.com/office/drawing/2014/main" id="{0E8B87F3-1AA9-4BE0-AACA-A738036099D0}"/>
              </a:ext>
            </a:extLst>
          </p:cNvPr>
          <p:cNvGrpSpPr>
            <a:grpSpLocks/>
          </p:cNvGrpSpPr>
          <p:nvPr/>
        </p:nvGrpSpPr>
        <p:grpSpPr bwMode="auto">
          <a:xfrm>
            <a:off x="4496753" y="4551688"/>
            <a:ext cx="6589711" cy="1389063"/>
            <a:chOff x="5862048" y="867065"/>
            <a:chExt cx="6539502" cy="1504660"/>
          </a:xfrm>
        </p:grpSpPr>
        <p:sp>
          <p:nvSpPr>
            <p:cNvPr id="30" name="Rectangle: Rounded Corners 29">
              <a:extLst>
                <a:ext uri="{FF2B5EF4-FFF2-40B4-BE49-F238E27FC236}">
                  <a16:creationId xmlns:a16="http://schemas.microsoft.com/office/drawing/2014/main" id="{15884997-0B86-4B5B-9BEA-F60518764257}"/>
                </a:ext>
              </a:extLst>
            </p:cNvPr>
            <p:cNvSpPr/>
            <p:nvPr/>
          </p:nvSpPr>
          <p:spPr>
            <a:xfrm>
              <a:off x="5862048" y="867065"/>
              <a:ext cx="6539502" cy="1504660"/>
            </a:xfrm>
            <a:prstGeom prst="roundRect">
              <a:avLst>
                <a:gd name="adj" fmla="val 50000"/>
              </a:avLst>
            </a:prstGeom>
            <a:noFill/>
            <a:ln w="76200">
              <a:solidFill>
                <a:srgbClr val="01B59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endParaRPr>
            </a:p>
          </p:txBody>
        </p:sp>
        <p:sp>
          <p:nvSpPr>
            <p:cNvPr id="31" name="Flowchart: Connector 30">
              <a:extLst>
                <a:ext uri="{FF2B5EF4-FFF2-40B4-BE49-F238E27FC236}">
                  <a16:creationId xmlns:a16="http://schemas.microsoft.com/office/drawing/2014/main" id="{81A297AF-AED7-4CB3-B08F-FAC48532A430}"/>
                </a:ext>
              </a:extLst>
            </p:cNvPr>
            <p:cNvSpPr/>
            <p:nvPr/>
          </p:nvSpPr>
          <p:spPr>
            <a:xfrm>
              <a:off x="6000012" y="1305566"/>
              <a:ext cx="795948" cy="691284"/>
            </a:xfrm>
            <a:prstGeom prst="flowChartConnector">
              <a:avLst/>
            </a:prstGeom>
            <a:solidFill>
              <a:srgbClr val="01B59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39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3</a:t>
              </a:r>
              <a:endParaRPr kumimoji="0" lang="vi-VN" sz="2439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endParaRPr>
            </a:p>
          </p:txBody>
        </p:sp>
      </p:grpSp>
      <p:sp>
        <p:nvSpPr>
          <p:cNvPr id="7" name="Rectangle 6">
            <a:extLst>
              <a:ext uri="{FF2B5EF4-FFF2-40B4-BE49-F238E27FC236}">
                <a16:creationId xmlns:a16="http://schemas.microsoft.com/office/drawing/2014/main" id="{D0BA40DA-53FD-43B5-8DB5-E98AF4C7713A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60988" y="4808221"/>
            <a:ext cx="6003925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Rèn tính cẩn thận, nghiêm túc, tích cực trong học tập</a:t>
            </a:r>
            <a:endParaRPr kumimoji="0" lang="en-US" alt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3326" name="TextBox 25">
            <a:extLst>
              <a:ext uri="{FF2B5EF4-FFF2-40B4-BE49-F238E27FC236}">
                <a16:creationId xmlns:a16="http://schemas.microsoft.com/office/drawing/2014/main" id="{FBAA7A7D-AD3F-4B6E-9C32-E9CFB3AB947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06429" y="1165545"/>
            <a:ext cx="5148211" cy="9985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15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it-IT" sz="2667" b="1" i="0" u="none" strike="noStrike" kern="14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Nhận biết tính chất 1 tổng chia cho 1 số và 1 hiệu chia cho 1 số</a:t>
            </a:r>
            <a:endParaRPr kumimoji="0" lang="en-US" altLang="en-US" sz="2667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3327" name="TextBox 31">
            <a:extLst>
              <a:ext uri="{FF2B5EF4-FFF2-40B4-BE49-F238E27FC236}">
                <a16:creationId xmlns:a16="http://schemas.microsoft.com/office/drawing/2014/main" id="{03F9DCDF-126B-4A38-9CB0-3DFC36E08D6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45417" y="3136902"/>
            <a:ext cx="5595303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Char char="•"/>
              <a:tabLst>
                <a:tab pos="3821758" algn="ctr"/>
              </a:tabLst>
              <a:defRPr/>
            </a:pPr>
            <a:r>
              <a:rPr kumimoji="0" lang="it-IT" sz="2400" b="1" i="0" u="none" strike="noStrike" kern="14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Vận dụng tính chất 1 tổng (1 hiệu) chia cho 1 số để giải các bài toán có liên quan</a:t>
            </a:r>
            <a:r>
              <a:rPr kumimoji="0" lang="it-IT" sz="2400" b="1" i="0" u="none" strike="noStrike" kern="14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.VnTime" panose="020B7200000000000000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  </a:t>
            </a:r>
            <a:endParaRPr kumimoji="0" lang="en-US" sz="2400" b="1" i="0" u="none" strike="noStrike" kern="14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.VnTime" panose="020B7200000000000000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  <p:bldP spid="18" grpId="0" animBg="1"/>
      <p:bldP spid="25" grpId="0" animBg="1"/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>
            <a:extLst>
              <a:ext uri="{FF2B5EF4-FFF2-40B4-BE49-F238E27FC236}">
                <a16:creationId xmlns:a16="http://schemas.microsoft.com/office/drawing/2014/main" id="{22AB17B0-85D3-451B-9A8D-C5B7FBB2D635}"/>
              </a:ext>
            </a:extLst>
          </p:cNvPr>
          <p:cNvSpPr/>
          <p:nvPr/>
        </p:nvSpPr>
        <p:spPr>
          <a:xfrm>
            <a:off x="605742" y="439838"/>
            <a:ext cx="10995949" cy="596096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B4FB89DB-C5BB-441E-BA76-8783FAC983F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992" t="-937" r="50159" b="17087"/>
          <a:stretch/>
        </p:blipFill>
        <p:spPr>
          <a:xfrm>
            <a:off x="5227021" y="1274330"/>
            <a:ext cx="6374670" cy="5084994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EFB21C37-9B52-47CB-ADEC-5D8C65D1642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636" y="681942"/>
            <a:ext cx="5960962" cy="5960962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E6EE0F0F-552E-4424-BBF6-A35EA98F633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253" b="27899"/>
          <a:stretch/>
        </p:blipFill>
        <p:spPr>
          <a:xfrm>
            <a:off x="6377650" y="535479"/>
            <a:ext cx="5455534" cy="2747058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1FF0F2DD-55AD-4BD1-BD30-0CB2B6C2EEF9}"/>
              </a:ext>
            </a:extLst>
          </p:cNvPr>
          <p:cNvSpPr txBox="1"/>
          <p:nvPr/>
        </p:nvSpPr>
        <p:spPr>
          <a:xfrm>
            <a:off x="5227021" y="3330892"/>
            <a:ext cx="6199908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8000" b="1" dirty="0">
                <a:solidFill>
                  <a:schemeClr val="tx2">
                    <a:lumMod val="75000"/>
                  </a:schemeClr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38222516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random/>
      </p:transition>
    </mc:Choice>
    <mc:Fallback xmlns="">
      <p:transition spd="slow" advClick="0">
        <p:random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>
              <a:ext uri="{FF2B5EF4-FFF2-40B4-BE49-F238E27FC236}">
                <a16:creationId xmlns:a16="http://schemas.microsoft.com/office/drawing/2014/main" id="{0A20FE26-1367-4A3F-85DE-8373044CA43F}"/>
              </a:ext>
            </a:extLst>
          </p:cNvPr>
          <p:cNvSpPr/>
          <p:nvPr/>
        </p:nvSpPr>
        <p:spPr>
          <a:xfrm>
            <a:off x="605742" y="439838"/>
            <a:ext cx="10995949" cy="596096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27DCAB5C-0552-40CE-BEED-95187F5718D3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242" t="11308" r="25903" b="14093"/>
          <a:stretch/>
        </p:blipFill>
        <p:spPr>
          <a:xfrm>
            <a:off x="8585419" y="3230396"/>
            <a:ext cx="3755108" cy="3538929"/>
          </a:xfrm>
          <a:prstGeom prst="rect">
            <a:avLst/>
          </a:prstGeom>
        </p:spPr>
      </p:pic>
      <p:sp>
        <p:nvSpPr>
          <p:cNvPr id="11" name="Rectangle 4">
            <a:extLst>
              <a:ext uri="{FF2B5EF4-FFF2-40B4-BE49-F238E27FC236}">
                <a16:creationId xmlns:a16="http://schemas.microsoft.com/office/drawing/2014/main" id="{B44803DF-2E21-4C7A-8CD9-966515C814F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81150" y="3139931"/>
            <a:ext cx="0" cy="430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vi-VN" altLang="vi-VN" sz="2800">
              <a:latin typeface="Calibri" panose="020F0502020204030204" pitchFamily="34" charset="0"/>
            </a:endParaRPr>
          </a:p>
        </p:txBody>
      </p:sp>
      <p:sp>
        <p:nvSpPr>
          <p:cNvPr id="12" name="Text Box 3">
            <a:extLst>
              <a:ext uri="{FF2B5EF4-FFF2-40B4-BE49-F238E27FC236}">
                <a16:creationId xmlns:a16="http://schemas.microsoft.com/office/drawing/2014/main" id="{1B078F20-A836-4704-A1B9-A75AA326A0F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44325" y="936481"/>
            <a:ext cx="9144000" cy="1262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vi-VN" sz="2800" b="1" dirty="0">
                <a:solidFill>
                  <a:srgbClr val="0000FF"/>
                </a:solidFill>
                <a:latin typeface=".VnTime" panose="020B7200000000000000" pitchFamily="34" charset="0"/>
              </a:rPr>
              <a:t> </a:t>
            </a:r>
            <a:r>
              <a:rPr lang="en-US" altLang="vi-VN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altLang="vi-VN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vi-VN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so </a:t>
            </a:r>
            <a:r>
              <a:rPr lang="en-US" altLang="vi-VN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sánh</a:t>
            </a:r>
            <a:r>
              <a:rPr lang="en-US" altLang="vi-VN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</a:t>
            </a:r>
            <a:r>
              <a:rPr lang="en-US" altLang="vi-VN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trị</a:t>
            </a:r>
            <a:r>
              <a:rPr lang="en-US" altLang="vi-VN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vi-VN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altLang="vi-VN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altLang="vi-VN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vi-VN" sz="2800" b="1" dirty="0">
                <a:solidFill>
                  <a:srgbClr val="0000FF"/>
                </a:solidFill>
                <a:latin typeface=".VnTime" panose="020B7200000000000000" pitchFamily="34" charset="0"/>
              </a:rPr>
              <a:t>                 </a:t>
            </a:r>
            <a:r>
              <a:rPr lang="en-US" altLang="vi-VN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(35 + 21) : 7</a:t>
            </a:r>
            <a:r>
              <a:rPr lang="en-US" altLang="vi-VN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altLang="vi-VN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vi-VN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</a:t>
            </a:r>
            <a:r>
              <a:rPr lang="en-US" altLang="vi-VN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35 : 7 + 21 : 7</a:t>
            </a:r>
          </a:p>
        </p:txBody>
      </p:sp>
      <p:sp>
        <p:nvSpPr>
          <p:cNvPr id="13" name="Text Box 4">
            <a:extLst>
              <a:ext uri="{FF2B5EF4-FFF2-40B4-BE49-F238E27FC236}">
                <a16:creationId xmlns:a16="http://schemas.microsoft.com/office/drawing/2014/main" id="{C594B813-D3D7-47FF-AD5A-D54FFF99A1F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30037" y="2089006"/>
            <a:ext cx="1225550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vi-VN" sz="2800" b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 có: </a:t>
            </a:r>
          </a:p>
        </p:txBody>
      </p:sp>
      <p:sp>
        <p:nvSpPr>
          <p:cNvPr id="14" name="Text Box 5">
            <a:extLst>
              <a:ext uri="{FF2B5EF4-FFF2-40B4-BE49-F238E27FC236}">
                <a16:creationId xmlns:a16="http://schemas.microsoft.com/office/drawing/2014/main" id="{9DB622DE-A3C1-42E3-8F29-FDF416A1F7D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47662" y="2862118"/>
            <a:ext cx="261302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vi-VN" b="1">
                <a:solidFill>
                  <a:srgbClr val="0000CC"/>
                </a:solidFill>
                <a:cs typeface="Arial" panose="020B0604020202020204" pitchFamily="34" charset="0"/>
              </a:rPr>
              <a:t> </a:t>
            </a:r>
            <a:r>
              <a:rPr lang="en-US" altLang="vi-VN" b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56         : 7</a:t>
            </a:r>
          </a:p>
        </p:txBody>
      </p:sp>
      <p:sp>
        <p:nvSpPr>
          <p:cNvPr id="15" name="Text Box 6">
            <a:extLst>
              <a:ext uri="{FF2B5EF4-FFF2-40B4-BE49-F238E27FC236}">
                <a16:creationId xmlns:a16="http://schemas.microsoft.com/office/drawing/2014/main" id="{CC7B32AB-FB15-44FE-9CF8-65A28521358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55625" y="3409806"/>
            <a:ext cx="2446337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vi-VN" b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         8</a:t>
            </a:r>
          </a:p>
        </p:txBody>
      </p:sp>
      <p:sp>
        <p:nvSpPr>
          <p:cNvPr id="16" name="Text Box 7">
            <a:extLst>
              <a:ext uri="{FF2B5EF4-FFF2-40B4-BE49-F238E27FC236}">
                <a16:creationId xmlns:a16="http://schemas.microsoft.com/office/drawing/2014/main" id="{04EFC6D6-4E02-4272-959C-14F0A128B70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65600" y="2352531"/>
            <a:ext cx="315277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vi-VN" b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35 : 7 + 21 : 7 </a:t>
            </a:r>
          </a:p>
        </p:txBody>
      </p:sp>
      <p:sp>
        <p:nvSpPr>
          <p:cNvPr id="17" name="Text Box 9">
            <a:extLst>
              <a:ext uri="{FF2B5EF4-FFF2-40B4-BE49-F238E27FC236}">
                <a16:creationId xmlns:a16="http://schemas.microsoft.com/office/drawing/2014/main" id="{C73954CB-82FF-4DDA-8DB8-D7D03316F5A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13212" y="2846243"/>
            <a:ext cx="2735263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vi-VN" b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   5   +      3</a:t>
            </a:r>
          </a:p>
        </p:txBody>
      </p:sp>
      <p:sp>
        <p:nvSpPr>
          <p:cNvPr id="18" name="Text Box 10">
            <a:extLst>
              <a:ext uri="{FF2B5EF4-FFF2-40B4-BE49-F238E27FC236}">
                <a16:creationId xmlns:a16="http://schemas.microsoft.com/office/drawing/2014/main" id="{BC9FE1FB-F1DE-4FC9-BD4D-422A8D54AD1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00525" y="3414568"/>
            <a:ext cx="246062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vi-VN" b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       8</a:t>
            </a:r>
          </a:p>
        </p:txBody>
      </p:sp>
      <p:sp>
        <p:nvSpPr>
          <p:cNvPr id="19" name="Text Box 11">
            <a:extLst>
              <a:ext uri="{FF2B5EF4-FFF2-40B4-BE49-F238E27FC236}">
                <a16:creationId xmlns:a16="http://schemas.microsoft.com/office/drawing/2014/main" id="{DB52E96A-BAF9-4D70-9F90-DA9E942D88D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03187" y="3938443"/>
            <a:ext cx="2830513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vi-VN" b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(35 + 21) : 7</a:t>
            </a:r>
          </a:p>
        </p:txBody>
      </p:sp>
      <p:sp>
        <p:nvSpPr>
          <p:cNvPr id="20" name="Text Box 14">
            <a:extLst>
              <a:ext uri="{FF2B5EF4-FFF2-40B4-BE49-F238E27FC236}">
                <a16:creationId xmlns:a16="http://schemas.microsoft.com/office/drawing/2014/main" id="{ED38B6AA-05B7-46FA-9346-3420D737AB4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16325" y="3913043"/>
            <a:ext cx="3046412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vi-VN" b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35 : 7 + 21 : 7</a:t>
            </a:r>
          </a:p>
        </p:txBody>
      </p:sp>
      <p:sp>
        <p:nvSpPr>
          <p:cNvPr id="21" name="Text Box 15">
            <a:extLst>
              <a:ext uri="{FF2B5EF4-FFF2-40B4-BE49-F238E27FC236}">
                <a16:creationId xmlns:a16="http://schemas.microsoft.com/office/drawing/2014/main" id="{0E1881B1-E32B-471C-819A-738E0699989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30037" y="3898756"/>
            <a:ext cx="101917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vi-VN" sz="2800" b="1">
                <a:solidFill>
                  <a:srgbClr val="0000CC"/>
                </a:solidFill>
                <a:latin typeface="Times New Roman" panose="02020603050405020304" pitchFamily="18" charset="0"/>
              </a:rPr>
              <a:t>Vậy: </a:t>
            </a:r>
            <a:endParaRPr lang="en-US" altLang="vi-VN" sz="2800" b="1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Text Box 16">
            <a:extLst>
              <a:ext uri="{FF2B5EF4-FFF2-40B4-BE49-F238E27FC236}">
                <a16:creationId xmlns:a16="http://schemas.microsoft.com/office/drawing/2014/main" id="{0347B626-9024-472F-B928-584E4D4D0B5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51175" y="3932093"/>
            <a:ext cx="458787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vi-VN" b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</a:p>
        </p:txBody>
      </p:sp>
      <p:sp>
        <p:nvSpPr>
          <p:cNvPr id="23" name="Text Box 22">
            <a:extLst>
              <a:ext uri="{FF2B5EF4-FFF2-40B4-BE49-F238E27FC236}">
                <a16:creationId xmlns:a16="http://schemas.microsoft.com/office/drawing/2014/main" id="{11E39720-0894-4246-AD18-CD8D9BC7974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96887" y="2281093"/>
            <a:ext cx="2560638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vi-VN" b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(35 + 21) : 7 </a:t>
            </a:r>
          </a:p>
        </p:txBody>
      </p:sp>
    </p:spTree>
    <p:extLst>
      <p:ext uri="{BB962C8B-B14F-4D97-AF65-F5344CB8AC3E}">
        <p14:creationId xmlns:p14="http://schemas.microsoft.com/office/powerpoint/2010/main" val="19981782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random/>
      </p:transition>
    </mc:Choice>
    <mc:Fallback xmlns="">
      <p:transition spd="slow" advClick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6" presetClass="emph" presetSubtype="0" repeatCount="300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87" dur="500" tmFilter="0, 0; .2, .5; .8, .5; 1, 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8" dur="250" autoRev="1" fill="hold"/>
                                        <p:tgtEl>
                                          <p:spTgt spid="1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6" presetClass="emph" presetSubtype="0" repeatCount="300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92" dur="500" tmFilter="0, 0; .2, .5; .8, .5; 1, 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3" dur="250" autoRev="1" fill="hold"/>
                                        <p:tgtEl>
                                          <p:spTgt spid="2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/>
      <p:bldP spid="19" grpId="1"/>
      <p:bldP spid="20" grpId="0"/>
      <p:bldP spid="20" grpId="1"/>
      <p:bldP spid="21" grpId="0"/>
      <p:bldP spid="22" grpId="0"/>
      <p:bldP spid="2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>
              <a:ext uri="{FF2B5EF4-FFF2-40B4-BE49-F238E27FC236}">
                <a16:creationId xmlns:a16="http://schemas.microsoft.com/office/drawing/2014/main" id="{0A20FE26-1367-4A3F-85DE-8373044CA43F}"/>
              </a:ext>
            </a:extLst>
          </p:cNvPr>
          <p:cNvSpPr/>
          <p:nvPr/>
        </p:nvSpPr>
        <p:spPr>
          <a:xfrm>
            <a:off x="768618" y="448519"/>
            <a:ext cx="10995949" cy="596096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A26B5760-AE3B-44C9-833F-BC8D40EB207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181" r="66395" b="14261"/>
          <a:stretch/>
        </p:blipFill>
        <p:spPr>
          <a:xfrm>
            <a:off x="-81197" y="2052443"/>
            <a:ext cx="2725099" cy="4973782"/>
          </a:xfrm>
          <a:prstGeom prst="rect">
            <a:avLst/>
          </a:prstGeom>
        </p:spPr>
      </p:pic>
      <p:sp>
        <p:nvSpPr>
          <p:cNvPr id="48" name="Rectangle 4">
            <a:extLst>
              <a:ext uri="{FF2B5EF4-FFF2-40B4-BE49-F238E27FC236}">
                <a16:creationId xmlns:a16="http://schemas.microsoft.com/office/drawing/2014/main" id="{D277A795-CF25-44BA-8F1C-DEB3966BD034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49772" y="4275138"/>
            <a:ext cx="0" cy="430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vi-VN" altLang="vi-VN" sz="2800">
              <a:latin typeface="Calibri" panose="020F0502020204030204" pitchFamily="34" charset="0"/>
            </a:endParaRPr>
          </a:p>
        </p:txBody>
      </p:sp>
      <p:sp>
        <p:nvSpPr>
          <p:cNvPr id="49" name="Text Box 3">
            <a:extLst>
              <a:ext uri="{FF2B5EF4-FFF2-40B4-BE49-F238E27FC236}">
                <a16:creationId xmlns:a16="http://schemas.microsoft.com/office/drawing/2014/main" id="{07F98512-6292-49B1-8A91-385474AB289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98659" y="952500"/>
            <a:ext cx="9410700" cy="1262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vi-VN" sz="2800" b="1">
                <a:solidFill>
                  <a:srgbClr val="0000FF"/>
                </a:solidFill>
                <a:latin typeface=".VnTime" panose="020B7200000000000000" pitchFamily="34" charset="0"/>
              </a:rPr>
              <a:t> </a:t>
            </a:r>
            <a:r>
              <a:rPr lang="en-US" altLang="vi-VN" sz="28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 và so sánh giá trị của biểu thức: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vi-VN" sz="2800" b="1">
                <a:solidFill>
                  <a:srgbClr val="0000FF"/>
                </a:solidFill>
                <a:latin typeface=".VnTime" panose="020B7200000000000000" pitchFamily="34" charset="0"/>
              </a:rPr>
              <a:t>                 </a:t>
            </a:r>
            <a:r>
              <a:rPr lang="en-US" altLang="vi-VN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(35 + 21) : 7</a:t>
            </a:r>
            <a:r>
              <a:rPr lang="en-US" altLang="vi-VN" sz="28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và       </a:t>
            </a:r>
            <a:r>
              <a:rPr lang="en-US" altLang="vi-VN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35 : 7 + 21 : 7</a:t>
            </a:r>
          </a:p>
        </p:txBody>
      </p:sp>
      <p:sp>
        <p:nvSpPr>
          <p:cNvPr id="50" name="Text Box 4">
            <a:extLst>
              <a:ext uri="{FF2B5EF4-FFF2-40B4-BE49-F238E27FC236}">
                <a16:creationId xmlns:a16="http://schemas.microsoft.com/office/drawing/2014/main" id="{B6D8CE3B-BF8D-4DEF-8A92-1C996AC9009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98659" y="2089150"/>
            <a:ext cx="1225550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vi-VN" sz="2800" b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 có: </a:t>
            </a:r>
          </a:p>
        </p:txBody>
      </p:sp>
      <p:sp>
        <p:nvSpPr>
          <p:cNvPr id="51" name="Text Box 5">
            <a:extLst>
              <a:ext uri="{FF2B5EF4-FFF2-40B4-BE49-F238E27FC236}">
                <a16:creationId xmlns:a16="http://schemas.microsoft.com/office/drawing/2014/main" id="{7BA2940E-10BD-4A56-BEA4-133B9DCB3FD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16284" y="2579688"/>
            <a:ext cx="2613025" cy="58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vi-VN" b="1">
                <a:solidFill>
                  <a:srgbClr val="0000CC"/>
                </a:solidFill>
                <a:cs typeface="Arial" panose="020B0604020202020204" pitchFamily="34" charset="0"/>
              </a:rPr>
              <a:t> </a:t>
            </a:r>
            <a:r>
              <a:rPr lang="en-US" altLang="vi-VN" b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56         : 7</a:t>
            </a:r>
          </a:p>
        </p:txBody>
      </p:sp>
      <p:sp>
        <p:nvSpPr>
          <p:cNvPr id="52" name="Text Box 6">
            <a:extLst>
              <a:ext uri="{FF2B5EF4-FFF2-40B4-BE49-F238E27FC236}">
                <a16:creationId xmlns:a16="http://schemas.microsoft.com/office/drawing/2014/main" id="{AA15F717-CCA8-40FF-91F5-C7CC6B1F024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24247" y="2941638"/>
            <a:ext cx="2446337" cy="58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vi-VN" b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         8</a:t>
            </a:r>
          </a:p>
        </p:txBody>
      </p:sp>
      <p:sp>
        <p:nvSpPr>
          <p:cNvPr id="53" name="Text Box 7">
            <a:extLst>
              <a:ext uri="{FF2B5EF4-FFF2-40B4-BE49-F238E27FC236}">
                <a16:creationId xmlns:a16="http://schemas.microsoft.com/office/drawing/2014/main" id="{5F16030A-4F6C-4744-90A8-889C003AAA5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34222" y="2201863"/>
            <a:ext cx="315277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vi-VN" b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35 : 7 + 21 : 7 </a:t>
            </a:r>
          </a:p>
        </p:txBody>
      </p:sp>
      <p:sp>
        <p:nvSpPr>
          <p:cNvPr id="54" name="Text Box 9">
            <a:extLst>
              <a:ext uri="{FF2B5EF4-FFF2-40B4-BE49-F238E27FC236}">
                <a16:creationId xmlns:a16="http://schemas.microsoft.com/office/drawing/2014/main" id="{5465C11E-3E65-4177-8E6C-F07E6EF040B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81834" y="2565400"/>
            <a:ext cx="2735263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vi-VN" b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   5   +      3</a:t>
            </a:r>
          </a:p>
        </p:txBody>
      </p:sp>
      <p:sp>
        <p:nvSpPr>
          <p:cNvPr id="55" name="Text Box 10">
            <a:extLst>
              <a:ext uri="{FF2B5EF4-FFF2-40B4-BE49-F238E27FC236}">
                <a16:creationId xmlns:a16="http://schemas.microsoft.com/office/drawing/2014/main" id="{0591A84C-C78D-4FBE-B3FE-E6DC8ED99F7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69147" y="2946400"/>
            <a:ext cx="2460625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vi-VN" b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       8</a:t>
            </a:r>
          </a:p>
        </p:txBody>
      </p:sp>
      <p:sp>
        <p:nvSpPr>
          <p:cNvPr id="56" name="Text Box 11">
            <a:extLst>
              <a:ext uri="{FF2B5EF4-FFF2-40B4-BE49-F238E27FC236}">
                <a16:creationId xmlns:a16="http://schemas.microsoft.com/office/drawing/2014/main" id="{EE7A2389-3592-4105-81C9-7B431E8EDDC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54359" y="3454400"/>
            <a:ext cx="2830513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vi-VN" b="1" dirty="0">
                <a:solidFill>
                  <a:srgbClr val="FF3300"/>
                </a:solidFill>
                <a:cs typeface="Arial" panose="020B0604020202020204" pitchFamily="34" charset="0"/>
              </a:rPr>
              <a:t>(</a:t>
            </a:r>
            <a:r>
              <a:rPr lang="en-US" altLang="vi-VN" b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35 + 21) : 7</a:t>
            </a:r>
          </a:p>
        </p:txBody>
      </p:sp>
      <p:sp>
        <p:nvSpPr>
          <p:cNvPr id="57" name="Text Box 14">
            <a:extLst>
              <a:ext uri="{FF2B5EF4-FFF2-40B4-BE49-F238E27FC236}">
                <a16:creationId xmlns:a16="http://schemas.microsoft.com/office/drawing/2014/main" id="{019E31B3-657F-4A9C-9648-0DC02CC742B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67497" y="3429000"/>
            <a:ext cx="3046412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vi-VN" b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35 : 7 + 21 : 7</a:t>
            </a:r>
          </a:p>
        </p:txBody>
      </p:sp>
      <p:sp>
        <p:nvSpPr>
          <p:cNvPr id="58" name="Text Box 15">
            <a:extLst>
              <a:ext uri="{FF2B5EF4-FFF2-40B4-BE49-F238E27FC236}">
                <a16:creationId xmlns:a16="http://schemas.microsoft.com/office/drawing/2014/main" id="{241978A7-383F-43EF-9224-2FBB5811497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81209" y="3414713"/>
            <a:ext cx="101917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vi-VN" sz="2800" b="1">
                <a:solidFill>
                  <a:srgbClr val="0000CC"/>
                </a:solidFill>
                <a:latin typeface="Times New Roman" panose="02020603050405020304" pitchFamily="18" charset="0"/>
              </a:rPr>
              <a:t>Vậy: </a:t>
            </a:r>
            <a:endParaRPr lang="en-US" altLang="vi-VN" sz="2800" b="1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9" name="Text Box 16">
            <a:extLst>
              <a:ext uri="{FF2B5EF4-FFF2-40B4-BE49-F238E27FC236}">
                <a16:creationId xmlns:a16="http://schemas.microsoft.com/office/drawing/2014/main" id="{A14FB0C6-2EC5-4AC9-AB44-6DF1C1FC67D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02347" y="3448050"/>
            <a:ext cx="458787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vi-VN" b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</a:p>
        </p:txBody>
      </p:sp>
      <p:sp>
        <p:nvSpPr>
          <p:cNvPr id="60" name="Text Box 22">
            <a:extLst>
              <a:ext uri="{FF2B5EF4-FFF2-40B4-BE49-F238E27FC236}">
                <a16:creationId xmlns:a16="http://schemas.microsoft.com/office/drawing/2014/main" id="{48D956F4-B5C9-4E67-9A91-6316FF9D459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65509" y="2173288"/>
            <a:ext cx="2560638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vi-VN" b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(35 + 21) : 7 </a:t>
            </a:r>
          </a:p>
        </p:txBody>
      </p:sp>
      <p:sp>
        <p:nvSpPr>
          <p:cNvPr id="61" name="Line 10">
            <a:extLst>
              <a:ext uri="{FF2B5EF4-FFF2-40B4-BE49-F238E27FC236}">
                <a16:creationId xmlns:a16="http://schemas.microsoft.com/office/drawing/2014/main" id="{342F75AB-EA34-4BB7-91FD-7B96FE630F96}"/>
              </a:ext>
            </a:extLst>
          </p:cNvPr>
          <p:cNvSpPr>
            <a:spLocks noChangeShapeType="1"/>
          </p:cNvSpPr>
          <p:nvPr/>
        </p:nvSpPr>
        <p:spPr bwMode="auto">
          <a:xfrm>
            <a:off x="4597322" y="4270375"/>
            <a:ext cx="0" cy="457200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2" name="Text Box 11">
            <a:extLst>
              <a:ext uri="{FF2B5EF4-FFF2-40B4-BE49-F238E27FC236}">
                <a16:creationId xmlns:a16="http://schemas.microsoft.com/office/drawing/2014/main" id="{C486167C-09E9-4C90-83DA-1515654DE54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65509" y="4713288"/>
            <a:ext cx="1074738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vi-VN" sz="2400" b="1">
                <a:solidFill>
                  <a:srgbClr val="3333CC"/>
                </a:solidFill>
                <a:latin typeface="Times New Roman" panose="02020603050405020304" pitchFamily="18" charset="0"/>
              </a:rPr>
              <a:t>1 tổng</a:t>
            </a:r>
          </a:p>
        </p:txBody>
      </p:sp>
      <p:sp>
        <p:nvSpPr>
          <p:cNvPr id="63" name="Text Box 13">
            <a:extLst>
              <a:ext uri="{FF2B5EF4-FFF2-40B4-BE49-F238E27FC236}">
                <a16:creationId xmlns:a16="http://schemas.microsoft.com/office/drawing/2014/main" id="{F9504ECC-D09A-4973-82E6-0457C28817B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75372" y="4729163"/>
            <a:ext cx="1168400" cy="401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vi-VN" sz="2000" b="1">
                <a:solidFill>
                  <a:srgbClr val="3333CC"/>
                </a:solidFill>
                <a:latin typeface="Times New Roman" panose="02020603050405020304" pitchFamily="18" charset="0"/>
              </a:rPr>
              <a:t>=    SH  :</a:t>
            </a:r>
          </a:p>
        </p:txBody>
      </p:sp>
      <p:sp>
        <p:nvSpPr>
          <p:cNvPr id="64" name="Line 14">
            <a:extLst>
              <a:ext uri="{FF2B5EF4-FFF2-40B4-BE49-F238E27FC236}">
                <a16:creationId xmlns:a16="http://schemas.microsoft.com/office/drawing/2014/main" id="{B38A73BB-189F-4615-8074-DA85A361D9A3}"/>
              </a:ext>
            </a:extLst>
          </p:cNvPr>
          <p:cNvSpPr>
            <a:spLocks noChangeShapeType="1"/>
          </p:cNvSpPr>
          <p:nvPr/>
        </p:nvSpPr>
        <p:spPr bwMode="auto">
          <a:xfrm>
            <a:off x="7470697" y="4175125"/>
            <a:ext cx="0" cy="457200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5" name="Line 15">
            <a:extLst>
              <a:ext uri="{FF2B5EF4-FFF2-40B4-BE49-F238E27FC236}">
                <a16:creationId xmlns:a16="http://schemas.microsoft.com/office/drawing/2014/main" id="{FA08FA19-B310-467C-853A-07A5EFDAA57D}"/>
              </a:ext>
            </a:extLst>
          </p:cNvPr>
          <p:cNvSpPr>
            <a:spLocks noChangeShapeType="1"/>
          </p:cNvSpPr>
          <p:nvPr/>
        </p:nvSpPr>
        <p:spPr bwMode="auto">
          <a:xfrm>
            <a:off x="8181897" y="4167188"/>
            <a:ext cx="0" cy="457200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6" name="Line 16">
            <a:extLst>
              <a:ext uri="{FF2B5EF4-FFF2-40B4-BE49-F238E27FC236}">
                <a16:creationId xmlns:a16="http://schemas.microsoft.com/office/drawing/2014/main" id="{D6A7455D-0BBB-4B50-9424-2EFB68C2C793}"/>
              </a:ext>
            </a:extLst>
          </p:cNvPr>
          <p:cNvSpPr>
            <a:spLocks noChangeShapeType="1"/>
          </p:cNvSpPr>
          <p:nvPr/>
        </p:nvSpPr>
        <p:spPr bwMode="auto">
          <a:xfrm>
            <a:off x="8999459" y="4175125"/>
            <a:ext cx="0" cy="457200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7" name="Line 17">
            <a:extLst>
              <a:ext uri="{FF2B5EF4-FFF2-40B4-BE49-F238E27FC236}">
                <a16:creationId xmlns:a16="http://schemas.microsoft.com/office/drawing/2014/main" id="{A78C6914-B64C-4308-BDAC-29C26D6A7DBC}"/>
              </a:ext>
            </a:extLst>
          </p:cNvPr>
          <p:cNvSpPr>
            <a:spLocks noChangeShapeType="1"/>
          </p:cNvSpPr>
          <p:nvPr/>
        </p:nvSpPr>
        <p:spPr bwMode="auto">
          <a:xfrm>
            <a:off x="9629697" y="4148138"/>
            <a:ext cx="0" cy="457200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8" name="Text Box 18">
            <a:extLst>
              <a:ext uri="{FF2B5EF4-FFF2-40B4-BE49-F238E27FC236}">
                <a16:creationId xmlns:a16="http://schemas.microsoft.com/office/drawing/2014/main" id="{81A2CC94-8942-47CF-B67F-1DF168AE4F5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34222" y="4733925"/>
            <a:ext cx="82867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vi-VN" sz="2000" b="1">
                <a:solidFill>
                  <a:srgbClr val="3333CC"/>
                </a:solidFill>
                <a:latin typeface="Times New Roman" panose="02020603050405020304" pitchFamily="18" charset="0"/>
              </a:rPr>
              <a:t>  SC</a:t>
            </a:r>
          </a:p>
        </p:txBody>
      </p:sp>
      <p:sp>
        <p:nvSpPr>
          <p:cNvPr id="69" name="Text Box 19">
            <a:extLst>
              <a:ext uri="{FF2B5EF4-FFF2-40B4-BE49-F238E27FC236}">
                <a16:creationId xmlns:a16="http://schemas.microsoft.com/office/drawing/2014/main" id="{6ECC7453-F01C-43AB-A341-10E59693548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670847" y="4721225"/>
            <a:ext cx="873125" cy="401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vi-VN" sz="2000" b="1">
                <a:solidFill>
                  <a:srgbClr val="3333CC"/>
                </a:solidFill>
                <a:latin typeface="Times New Roman" panose="02020603050405020304" pitchFamily="18" charset="0"/>
              </a:rPr>
              <a:t> SH  :</a:t>
            </a:r>
            <a:endParaRPr lang="en-US" altLang="vi-VN" sz="2800" b="1">
              <a:solidFill>
                <a:srgbClr val="3333CC"/>
              </a:solidFill>
              <a:latin typeface="Times New Roman" panose="02020603050405020304" pitchFamily="18" charset="0"/>
            </a:endParaRPr>
          </a:p>
        </p:txBody>
      </p:sp>
      <p:sp>
        <p:nvSpPr>
          <p:cNvPr id="70" name="Text Box 20">
            <a:extLst>
              <a:ext uri="{FF2B5EF4-FFF2-40B4-BE49-F238E27FC236}">
                <a16:creationId xmlns:a16="http://schemas.microsoft.com/office/drawing/2014/main" id="{691D165B-7441-4C6D-AA3B-DC372544E22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385222" y="4745038"/>
            <a:ext cx="77152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vi-VN" sz="2000" b="1">
                <a:solidFill>
                  <a:srgbClr val="3333CC"/>
                </a:solidFill>
                <a:latin typeface="Times New Roman" panose="02020603050405020304" pitchFamily="18" charset="0"/>
              </a:rPr>
              <a:t>SC</a:t>
            </a:r>
            <a:endParaRPr lang="en-US" altLang="vi-VN" sz="2400" b="1">
              <a:solidFill>
                <a:srgbClr val="3333CC"/>
              </a:solidFill>
              <a:latin typeface="Times New Roman" panose="02020603050405020304" pitchFamily="18" charset="0"/>
            </a:endParaRPr>
          </a:p>
        </p:txBody>
      </p:sp>
      <p:sp>
        <p:nvSpPr>
          <p:cNvPr id="71" name="Text Box 21">
            <a:extLst>
              <a:ext uri="{FF2B5EF4-FFF2-40B4-BE49-F238E27FC236}">
                <a16:creationId xmlns:a16="http://schemas.microsoft.com/office/drawing/2014/main" id="{E2C55375-EFD0-4B6F-BFCD-11274F701C3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72022" y="4705350"/>
            <a:ext cx="747712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vi-VN" sz="2400" b="1">
                <a:solidFill>
                  <a:srgbClr val="3333CC"/>
                </a:solidFill>
                <a:latin typeface="Times New Roman" panose="02020603050405020304" pitchFamily="18" charset="0"/>
              </a:rPr>
              <a:t>1 số </a:t>
            </a:r>
          </a:p>
        </p:txBody>
      </p:sp>
      <p:sp>
        <p:nvSpPr>
          <p:cNvPr id="72" name="TextBox 71">
            <a:extLst>
              <a:ext uri="{FF2B5EF4-FFF2-40B4-BE49-F238E27FC236}">
                <a16:creationId xmlns:a16="http://schemas.microsoft.com/office/drawing/2014/main" id="{729F8733-AFC2-4EC9-9706-8F207B06F49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99034" y="3962400"/>
            <a:ext cx="569913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vi-VN" sz="2800">
                <a:latin typeface=".VnTime" panose="020B7200000000000000" pitchFamily="34" charset="0"/>
              </a:rPr>
              <a:t>s</a:t>
            </a:r>
            <a:r>
              <a:rPr lang="en-US" altLang="vi-VN" sz="1800">
                <a:latin typeface=".VnTime" panose="020B7200000000000000" pitchFamily="34" charset="0"/>
              </a:rPr>
              <a:t>C</a:t>
            </a:r>
            <a:endParaRPr lang="en-US" altLang="vi-VN" sz="2800">
              <a:latin typeface=".VnTime" panose="020B7200000000000000" pitchFamily="34" charset="0"/>
            </a:endParaRPr>
          </a:p>
        </p:txBody>
      </p:sp>
      <p:cxnSp>
        <p:nvCxnSpPr>
          <p:cNvPr id="73" name="Straight Arrow Connector 72">
            <a:extLst>
              <a:ext uri="{FF2B5EF4-FFF2-40B4-BE49-F238E27FC236}">
                <a16:creationId xmlns:a16="http://schemas.microsoft.com/office/drawing/2014/main" id="{6BC6529F-921D-4030-A3FE-9369E5EF2D45}"/>
              </a:ext>
            </a:extLst>
          </p:cNvPr>
          <p:cNvCxnSpPr>
            <a:cxnSpLocks/>
          </p:cNvCxnSpPr>
          <p:nvPr/>
        </p:nvCxnSpPr>
        <p:spPr>
          <a:xfrm rot="5400000">
            <a:off x="5725241" y="4521994"/>
            <a:ext cx="158750" cy="7937"/>
          </a:xfrm>
          <a:prstGeom prst="straightConnector1">
            <a:avLst/>
          </a:prstGeom>
          <a:ln w="28575">
            <a:solidFill>
              <a:schemeClr val="accent6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4" name="Left Brace 73">
            <a:extLst>
              <a:ext uri="{FF2B5EF4-FFF2-40B4-BE49-F238E27FC236}">
                <a16:creationId xmlns:a16="http://schemas.microsoft.com/office/drawing/2014/main" id="{DF580EF7-827B-4655-AFEC-1FF47603C446}"/>
              </a:ext>
            </a:extLst>
          </p:cNvPr>
          <p:cNvSpPr>
            <a:spLocks/>
          </p:cNvSpPr>
          <p:nvPr/>
        </p:nvSpPr>
        <p:spPr bwMode="auto">
          <a:xfrm rot="16200000">
            <a:off x="4443334" y="3482975"/>
            <a:ext cx="309563" cy="1312863"/>
          </a:xfrm>
          <a:prstGeom prst="leftBrace">
            <a:avLst>
              <a:gd name="adj1" fmla="val 8286"/>
              <a:gd name="adj2" fmla="val 50000"/>
            </a:avLst>
          </a:prstGeom>
          <a:noFill/>
          <a:ln w="9525">
            <a:solidFill>
              <a:srgbClr val="19194D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eaVert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zh-CN" sz="2800">
              <a:ea typeface="SimSun" panose="02010600030101010101" pitchFamily="2" charset="-122"/>
            </a:endParaRPr>
          </a:p>
        </p:txBody>
      </p:sp>
      <p:sp>
        <p:nvSpPr>
          <p:cNvPr id="75" name="TextBox 74">
            <a:extLst>
              <a:ext uri="{FF2B5EF4-FFF2-40B4-BE49-F238E27FC236}">
                <a16:creationId xmlns:a16="http://schemas.microsoft.com/office/drawing/2014/main" id="{CB2C4EDA-A2CB-4297-9FAB-8AF58D9F4F3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40647" y="4683125"/>
            <a:ext cx="369887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vi-VN" sz="2800">
                <a:solidFill>
                  <a:srgbClr val="002060"/>
                </a:solidFill>
                <a:latin typeface=".VnTime" panose="020B7200000000000000" pitchFamily="34" charset="0"/>
              </a:rPr>
              <a:t>+</a:t>
            </a:r>
          </a:p>
        </p:txBody>
      </p:sp>
      <p:sp>
        <p:nvSpPr>
          <p:cNvPr id="76" name="Rectangle 75">
            <a:extLst>
              <a:ext uri="{FF2B5EF4-FFF2-40B4-BE49-F238E27FC236}">
                <a16:creationId xmlns:a16="http://schemas.microsoft.com/office/drawing/2014/main" id="{6AF05365-C308-4BFC-BB97-8998F2EC5EEE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02147" y="4652963"/>
            <a:ext cx="304800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vi-VN" sz="2800" b="1">
                <a:solidFill>
                  <a:srgbClr val="FF3300"/>
                </a:solidFill>
              </a:rPr>
              <a:t>:</a:t>
            </a:r>
            <a:endParaRPr lang="en-US" altLang="vi-VN" sz="2800">
              <a:latin typeface=".VnTime" panose="020B72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651437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random/>
      </p:transition>
    </mc:Choice>
    <mc:Fallback xmlns="">
      <p:transition spd="slow" advClick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repeatCount="300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5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mph" presetSubtype="0" repeatCount="300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11" dur="500" tmFilter="0, 0; .2, .5; .8, .5; 1, 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250" autoRev="1" fill="hold"/>
                                        <p:tgtEl>
                                          <p:spTgt spid="5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000"/>
                            </p:stCondLst>
                            <p:childTnLst>
                              <p:par>
                                <p:cTn id="39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1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500"/>
                            </p:stCondLst>
                            <p:childTnLst>
                              <p:par>
                                <p:cTn id="68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500"/>
                            </p:stCondLst>
                            <p:childTnLst>
                              <p:par>
                                <p:cTn id="79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500"/>
                            </p:stCondLst>
                            <p:childTnLst>
                              <p:par>
                                <p:cTn id="90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6" dur="10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" grpId="1"/>
      <p:bldP spid="57" grpId="1"/>
      <p:bldP spid="62" grpId="0"/>
      <p:bldP spid="63" grpId="0"/>
      <p:bldP spid="68" grpId="0"/>
      <p:bldP spid="69" grpId="0"/>
      <p:bldP spid="70" grpId="0"/>
      <p:bldP spid="71" grpId="0"/>
      <p:bldP spid="72" grpId="0"/>
      <p:bldP spid="74" grpId="0" animBg="1"/>
      <p:bldP spid="75" grpId="0"/>
      <p:bldP spid="7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>
              <a:ext uri="{FF2B5EF4-FFF2-40B4-BE49-F238E27FC236}">
                <a16:creationId xmlns:a16="http://schemas.microsoft.com/office/drawing/2014/main" id="{0A20FE26-1367-4A3F-85DE-8373044CA43F}"/>
              </a:ext>
            </a:extLst>
          </p:cNvPr>
          <p:cNvSpPr/>
          <p:nvPr/>
        </p:nvSpPr>
        <p:spPr>
          <a:xfrm>
            <a:off x="605742" y="439838"/>
            <a:ext cx="10995949" cy="596096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DE458AC2-4583-44FE-9294-A07F0C88D86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04640" y="-452534"/>
            <a:ext cx="7530780" cy="3593299"/>
          </a:xfrm>
          <a:prstGeom prst="rect">
            <a:avLst/>
          </a:prstGeom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472CC2FA-84A8-47BA-B520-AB3A65E0743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660" t="1659" r="12770" b="69386"/>
          <a:stretch/>
        </p:blipFill>
        <p:spPr>
          <a:xfrm>
            <a:off x="9311751" y="2947964"/>
            <a:ext cx="3379013" cy="3929170"/>
          </a:xfrm>
          <a:prstGeom prst="rect">
            <a:avLst/>
          </a:prstGeom>
        </p:spPr>
      </p:pic>
      <p:sp>
        <p:nvSpPr>
          <p:cNvPr id="22" name="Text Box 2">
            <a:extLst>
              <a:ext uri="{FF2B5EF4-FFF2-40B4-BE49-F238E27FC236}">
                <a16:creationId xmlns:a16="http://schemas.microsoft.com/office/drawing/2014/main" id="{8DAE96C6-8090-4C2C-983D-042CBB778EE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29145" y="2029258"/>
            <a:ext cx="81534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vi-VN" altLang="vi-VN" sz="1800"/>
          </a:p>
        </p:txBody>
      </p:sp>
      <p:sp>
        <p:nvSpPr>
          <p:cNvPr id="23" name="Text Box 7">
            <a:extLst>
              <a:ext uri="{FF2B5EF4-FFF2-40B4-BE49-F238E27FC236}">
                <a16:creationId xmlns:a16="http://schemas.microsoft.com/office/drawing/2014/main" id="{CEBB2CBE-2CCE-4040-99C3-0476CC4E523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38260" y="2860769"/>
            <a:ext cx="6888162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vi-VN" sz="2800" b="1" dirty="0">
                <a:solidFill>
                  <a:srgbClr val="FF3300"/>
                </a:solidFill>
              </a:rPr>
              <a:t> </a:t>
            </a:r>
            <a:r>
              <a:rPr lang="en-US" altLang="vi-VN" sz="2800" b="1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Vậy</a:t>
            </a:r>
            <a:r>
              <a:rPr lang="en-US" altLang="vi-VN" sz="2800" b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(35 + 21) : 7   =   35 : 7 + 21 : 7</a:t>
            </a:r>
          </a:p>
        </p:txBody>
      </p:sp>
      <p:sp>
        <p:nvSpPr>
          <p:cNvPr id="24" name="Text Box 8">
            <a:extLst>
              <a:ext uri="{FF2B5EF4-FFF2-40B4-BE49-F238E27FC236}">
                <a16:creationId xmlns:a16="http://schemas.microsoft.com/office/drawing/2014/main" id="{2AB47B87-B1E1-4095-8483-8132DF12015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33883" y="4137458"/>
            <a:ext cx="9144000" cy="1385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zh-CN" sz="1600" dirty="0">
                <a:latin typeface="Times New Roman" panose="02020603050405020304" pitchFamily="18" charset="0"/>
                <a:ea typeface="SimSun" panose="02010600030101010101" pitchFamily="2" charset="-122"/>
              </a:rPr>
              <a:t>      </a:t>
            </a:r>
            <a:r>
              <a:rPr lang="en-US" altLang="zh-CN" sz="2800" b="1" i="1" dirty="0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Khi chia </a:t>
            </a:r>
            <a:r>
              <a:rPr lang="en-US" altLang="zh-CN" sz="2800" b="1" i="1" dirty="0" err="1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một</a:t>
            </a:r>
            <a:r>
              <a:rPr lang="en-US" altLang="zh-CN" sz="2800" b="1" i="1" dirty="0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altLang="zh-CN" sz="2800" b="1" i="1" dirty="0" err="1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tổng</a:t>
            </a:r>
            <a:r>
              <a:rPr lang="en-US" altLang="zh-CN" sz="2800" b="1" i="1" dirty="0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altLang="zh-CN" sz="2800" b="1" i="1" dirty="0" err="1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cho</a:t>
            </a:r>
            <a:r>
              <a:rPr lang="en-US" altLang="zh-CN" sz="2800" b="1" i="1" dirty="0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altLang="zh-CN" sz="2800" b="1" i="1" dirty="0" err="1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một</a:t>
            </a:r>
            <a:r>
              <a:rPr lang="en-US" altLang="zh-CN" sz="2800" b="1" i="1" dirty="0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altLang="zh-CN" sz="2800" b="1" i="1" dirty="0" err="1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số</a:t>
            </a:r>
            <a:r>
              <a:rPr lang="en-US" altLang="zh-CN" sz="2800" b="1" i="1" dirty="0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, </a:t>
            </a:r>
            <a:r>
              <a:rPr lang="en-US" altLang="zh-CN" sz="2800" b="1" i="1" dirty="0" err="1">
                <a:solidFill>
                  <a:srgbClr val="0C1C1D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nếu</a:t>
            </a:r>
            <a:r>
              <a:rPr lang="en-US" altLang="zh-CN" sz="2800" b="1" i="1" dirty="0">
                <a:solidFill>
                  <a:srgbClr val="0C1C1D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altLang="zh-CN" sz="2800" b="1" i="1" dirty="0" err="1">
                <a:solidFill>
                  <a:srgbClr val="0C1C1D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các</a:t>
            </a:r>
            <a:r>
              <a:rPr lang="en-US" altLang="zh-CN" sz="2800" b="1" i="1" dirty="0">
                <a:solidFill>
                  <a:srgbClr val="0C1C1D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altLang="zh-CN" sz="2800" b="1" i="1" dirty="0" err="1">
                <a:solidFill>
                  <a:srgbClr val="0C1C1D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số</a:t>
            </a:r>
            <a:r>
              <a:rPr lang="en-US" altLang="zh-CN" sz="2800" b="1" i="1" dirty="0">
                <a:solidFill>
                  <a:srgbClr val="0C1C1D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altLang="zh-CN" sz="2800" b="1" i="1" dirty="0" err="1">
                <a:solidFill>
                  <a:srgbClr val="0C1C1D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hạng</a:t>
            </a:r>
            <a:r>
              <a:rPr lang="en-US" altLang="zh-CN" sz="2800" b="1" i="1" dirty="0">
                <a:solidFill>
                  <a:srgbClr val="0C1C1D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altLang="zh-CN" sz="2800" b="1" i="1" dirty="0" err="1">
                <a:solidFill>
                  <a:srgbClr val="0C1C1D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của</a:t>
            </a:r>
            <a:r>
              <a:rPr lang="en-US" altLang="zh-CN" sz="2800" b="1" i="1" dirty="0">
                <a:solidFill>
                  <a:srgbClr val="0C1C1D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altLang="zh-CN" sz="2800" b="1" i="1" dirty="0" err="1">
                <a:solidFill>
                  <a:srgbClr val="0C1C1D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tổng</a:t>
            </a:r>
            <a:r>
              <a:rPr lang="en-US" altLang="zh-CN" sz="2800" b="1" i="1" dirty="0">
                <a:solidFill>
                  <a:srgbClr val="0C1C1D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altLang="zh-CN" sz="2800" b="1" i="1" dirty="0" err="1">
                <a:solidFill>
                  <a:srgbClr val="0C1C1D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đều</a:t>
            </a:r>
            <a:r>
              <a:rPr lang="en-US" altLang="zh-CN" sz="2800" b="1" i="1" dirty="0">
                <a:solidFill>
                  <a:srgbClr val="0C1C1D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chia </a:t>
            </a:r>
            <a:r>
              <a:rPr lang="en-US" altLang="zh-CN" sz="2800" b="1" i="1" dirty="0" err="1">
                <a:solidFill>
                  <a:srgbClr val="0C1C1D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hết</a:t>
            </a:r>
            <a:r>
              <a:rPr lang="en-US" altLang="zh-CN" sz="2800" b="1" i="1" dirty="0">
                <a:solidFill>
                  <a:srgbClr val="0C1C1D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altLang="zh-CN" sz="2800" b="1" i="1" dirty="0" err="1">
                <a:solidFill>
                  <a:srgbClr val="0C1C1D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cho</a:t>
            </a:r>
            <a:r>
              <a:rPr lang="en-US" altLang="zh-CN" sz="2800" b="1" i="1" dirty="0">
                <a:solidFill>
                  <a:srgbClr val="0C1C1D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altLang="zh-CN" sz="2800" b="1" i="1" dirty="0" err="1">
                <a:solidFill>
                  <a:srgbClr val="0C1C1D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số</a:t>
            </a:r>
            <a:r>
              <a:rPr lang="en-US" altLang="zh-CN" sz="2800" b="1" i="1" dirty="0">
                <a:solidFill>
                  <a:srgbClr val="0C1C1D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chia </a:t>
            </a:r>
            <a:r>
              <a:rPr lang="en-US" altLang="zh-CN" sz="2800" b="1" i="1" dirty="0" err="1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thì</a:t>
            </a:r>
            <a:r>
              <a:rPr lang="en-US" altLang="zh-CN" sz="2800" b="1" i="1" dirty="0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ta </a:t>
            </a:r>
            <a:r>
              <a:rPr lang="en-US" altLang="zh-CN" sz="2800" b="1" i="1" dirty="0" err="1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có</a:t>
            </a:r>
            <a:r>
              <a:rPr lang="en-US" altLang="zh-CN" sz="2800" b="1" i="1" dirty="0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altLang="zh-CN" sz="2800" b="1" i="1" dirty="0" err="1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thể</a:t>
            </a:r>
            <a:r>
              <a:rPr lang="en-US" altLang="zh-CN" sz="2800" b="1" i="1" dirty="0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chia </a:t>
            </a:r>
            <a:r>
              <a:rPr lang="en-US" altLang="zh-CN" sz="2800" b="1" i="1" dirty="0" err="1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từng</a:t>
            </a:r>
            <a:r>
              <a:rPr lang="en-US" altLang="zh-CN" sz="2800" b="1" i="1" dirty="0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altLang="zh-CN" sz="2800" b="1" i="1" dirty="0" err="1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số</a:t>
            </a:r>
            <a:r>
              <a:rPr lang="en-US" altLang="zh-CN" sz="2800" b="1" i="1" dirty="0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altLang="zh-CN" sz="2800" b="1" i="1" dirty="0" err="1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hạng</a:t>
            </a:r>
            <a:r>
              <a:rPr lang="en-US" altLang="zh-CN" sz="2800" b="1" i="1" dirty="0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altLang="zh-CN" sz="2800" b="1" i="1" dirty="0" err="1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cho</a:t>
            </a:r>
            <a:r>
              <a:rPr lang="en-US" altLang="zh-CN" sz="2800" b="1" i="1" dirty="0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altLang="zh-CN" sz="2800" b="1" i="1" dirty="0" err="1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số</a:t>
            </a:r>
            <a:r>
              <a:rPr lang="en-US" altLang="zh-CN" sz="2800" b="1" i="1" dirty="0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chia, </a:t>
            </a:r>
            <a:r>
              <a:rPr lang="en-US" altLang="zh-CN" sz="2800" b="1" i="1" dirty="0" err="1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rồi</a:t>
            </a:r>
            <a:r>
              <a:rPr lang="en-US" altLang="zh-CN" sz="2800" b="1" i="1" dirty="0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altLang="zh-CN" sz="2800" b="1" i="1" dirty="0" err="1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cộng</a:t>
            </a:r>
            <a:r>
              <a:rPr lang="en-US" altLang="zh-CN" sz="2800" b="1" i="1" dirty="0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altLang="zh-CN" sz="2800" b="1" i="1" dirty="0" err="1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các</a:t>
            </a:r>
            <a:r>
              <a:rPr lang="en-US" altLang="zh-CN" sz="2800" b="1" i="1" dirty="0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altLang="zh-CN" sz="2800" b="1" i="1" dirty="0" err="1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kết</a:t>
            </a:r>
            <a:r>
              <a:rPr lang="en-US" altLang="zh-CN" sz="2800" b="1" i="1" dirty="0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altLang="zh-CN" sz="2800" b="1" i="1" dirty="0" err="1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quả</a:t>
            </a:r>
            <a:r>
              <a:rPr lang="en-US" altLang="zh-CN" sz="2800" b="1" i="1" dirty="0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altLang="zh-CN" sz="2800" b="1" i="1" dirty="0" err="1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tìm</a:t>
            </a:r>
            <a:r>
              <a:rPr lang="en-US" altLang="zh-CN" sz="2800" b="1" i="1" dirty="0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altLang="zh-CN" sz="2800" b="1" i="1" dirty="0" err="1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được</a:t>
            </a:r>
            <a:r>
              <a:rPr lang="en-US" altLang="zh-CN" sz="2800" b="1" i="1" dirty="0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altLang="zh-CN" sz="2800" b="1" i="1" dirty="0" err="1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với</a:t>
            </a:r>
            <a:r>
              <a:rPr lang="en-US" altLang="zh-CN" sz="2800" b="1" i="1" dirty="0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altLang="zh-CN" sz="2800" b="1" i="1" dirty="0" err="1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nhau</a:t>
            </a:r>
            <a:r>
              <a:rPr lang="en-US" altLang="zh-CN" sz="2800" b="1" dirty="0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.</a:t>
            </a:r>
          </a:p>
        </p:txBody>
      </p:sp>
      <p:sp>
        <p:nvSpPr>
          <p:cNvPr id="25" name="Text Box 4">
            <a:extLst>
              <a:ext uri="{FF2B5EF4-FFF2-40B4-BE49-F238E27FC236}">
                <a16:creationId xmlns:a16="http://schemas.microsoft.com/office/drawing/2014/main" id="{6F2E84CE-A857-4D34-A1AE-A6607341FB7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38260" y="2086830"/>
            <a:ext cx="11049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vi-VN" sz="2400" b="1">
                <a:solidFill>
                  <a:srgbClr val="0000CC"/>
                </a:solidFill>
                <a:latin typeface="Times New Roman" panose="02020603050405020304" pitchFamily="18" charset="0"/>
              </a:rPr>
              <a:t>Ta có</a:t>
            </a:r>
            <a:r>
              <a:rPr lang="en-US" altLang="vi-VN" sz="2400" b="1">
                <a:solidFill>
                  <a:srgbClr val="0000CC"/>
                </a:solidFill>
                <a:latin typeface=".VnTime" panose="020B7200000000000000" pitchFamily="34" charset="0"/>
              </a:rPr>
              <a:t>:</a:t>
            </a:r>
            <a:r>
              <a:rPr lang="en-US" altLang="vi-VN" sz="2000" b="1">
                <a:solidFill>
                  <a:srgbClr val="0000CC"/>
                </a:solidFill>
                <a:latin typeface=".VnTime" panose="020B7200000000000000" pitchFamily="34" charset="0"/>
              </a:rPr>
              <a:t> </a:t>
            </a:r>
          </a:p>
        </p:txBody>
      </p:sp>
      <p:sp>
        <p:nvSpPr>
          <p:cNvPr id="26" name="Text Box 5">
            <a:extLst>
              <a:ext uri="{FF2B5EF4-FFF2-40B4-BE49-F238E27FC236}">
                <a16:creationId xmlns:a16="http://schemas.microsoft.com/office/drawing/2014/main" id="{3D244BEC-D8B5-49AD-A3A4-FD19BBA78DD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00522" y="2086830"/>
            <a:ext cx="17907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vi-VN" sz="2400" b="1">
                <a:solidFill>
                  <a:srgbClr val="0000CC"/>
                </a:solidFill>
                <a:latin typeface=".VnTime" panose="020B7200000000000000" pitchFamily="34" charset="0"/>
              </a:rPr>
              <a:t>= </a:t>
            </a:r>
            <a:r>
              <a:rPr lang="en-US" altLang="vi-VN" sz="2400" b="1">
                <a:solidFill>
                  <a:srgbClr val="0000CC"/>
                </a:solidFill>
                <a:latin typeface="Times New Roman" panose="02020603050405020304" pitchFamily="18" charset="0"/>
              </a:rPr>
              <a:t>56 : 7</a:t>
            </a:r>
          </a:p>
        </p:txBody>
      </p:sp>
      <p:sp>
        <p:nvSpPr>
          <p:cNvPr id="27" name="Text Box 7">
            <a:extLst>
              <a:ext uri="{FF2B5EF4-FFF2-40B4-BE49-F238E27FC236}">
                <a16:creationId xmlns:a16="http://schemas.microsoft.com/office/drawing/2014/main" id="{8EB9B305-D281-4773-8C7D-5596F990A92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39985" y="2494817"/>
            <a:ext cx="2030412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vi-VN" sz="2400" b="1">
                <a:solidFill>
                  <a:srgbClr val="0000CC"/>
                </a:solidFill>
                <a:latin typeface="Times New Roman" panose="02020603050405020304" pitchFamily="18" charset="0"/>
              </a:rPr>
              <a:t>35 : 7 + 21 :</a:t>
            </a:r>
            <a:r>
              <a:rPr lang="en-US" altLang="vi-VN" sz="2400" b="1">
                <a:solidFill>
                  <a:srgbClr val="0000CC"/>
                </a:solidFill>
                <a:latin typeface=".VnTime" panose="020B7200000000000000" pitchFamily="34" charset="0"/>
              </a:rPr>
              <a:t> 7</a:t>
            </a:r>
          </a:p>
        </p:txBody>
      </p:sp>
      <p:sp>
        <p:nvSpPr>
          <p:cNvPr id="28" name="Text Box 9">
            <a:extLst>
              <a:ext uri="{FF2B5EF4-FFF2-40B4-BE49-F238E27FC236}">
                <a16:creationId xmlns:a16="http://schemas.microsoft.com/office/drawing/2014/main" id="{DAC8F30C-E701-470E-97C8-8C5EAE2D2A3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05297" y="2517042"/>
            <a:ext cx="1211263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vi-VN" sz="2400" b="1">
                <a:solidFill>
                  <a:srgbClr val="0000CC"/>
                </a:solidFill>
                <a:latin typeface=".VnTime" panose="020B7200000000000000" pitchFamily="34" charset="0"/>
              </a:rPr>
              <a:t>= </a:t>
            </a:r>
            <a:r>
              <a:rPr lang="en-US" altLang="vi-VN" sz="2400" b="1">
                <a:solidFill>
                  <a:srgbClr val="0000CC"/>
                </a:solidFill>
                <a:latin typeface="Times New Roman" panose="02020603050405020304" pitchFamily="18" charset="0"/>
              </a:rPr>
              <a:t>5 + 3</a:t>
            </a:r>
          </a:p>
        </p:txBody>
      </p:sp>
      <p:sp>
        <p:nvSpPr>
          <p:cNvPr id="29" name="Text Box 10">
            <a:extLst>
              <a:ext uri="{FF2B5EF4-FFF2-40B4-BE49-F238E27FC236}">
                <a16:creationId xmlns:a16="http://schemas.microsoft.com/office/drawing/2014/main" id="{8A4D8FC6-98FF-49BC-8A0C-20FE3C82480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83210" y="2497992"/>
            <a:ext cx="11684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vi-VN" sz="2400" b="1">
                <a:solidFill>
                  <a:srgbClr val="0000CC"/>
                </a:solidFill>
                <a:latin typeface=".VnTime" panose="020B7200000000000000" pitchFamily="34" charset="0"/>
              </a:rPr>
              <a:t>= 8</a:t>
            </a:r>
          </a:p>
        </p:txBody>
      </p:sp>
      <p:sp>
        <p:nvSpPr>
          <p:cNvPr id="30" name="Text Box 22">
            <a:extLst>
              <a:ext uri="{FF2B5EF4-FFF2-40B4-BE49-F238E27FC236}">
                <a16:creationId xmlns:a16="http://schemas.microsoft.com/office/drawing/2014/main" id="{4D3FB1A8-A6AE-4CFB-B743-E820F009ACF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65385" y="2093180"/>
            <a:ext cx="1858962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vi-VN" sz="2400" b="1">
                <a:solidFill>
                  <a:srgbClr val="0000CC"/>
                </a:solidFill>
                <a:latin typeface=".VnTime" panose="020B7200000000000000" pitchFamily="34" charset="0"/>
              </a:rPr>
              <a:t>(</a:t>
            </a:r>
            <a:r>
              <a:rPr lang="en-US" altLang="vi-VN" sz="2400" b="1">
                <a:solidFill>
                  <a:srgbClr val="0000CC"/>
                </a:solidFill>
                <a:latin typeface="Times New Roman" panose="02020603050405020304" pitchFamily="18" charset="0"/>
              </a:rPr>
              <a:t>35 + 21) : </a:t>
            </a:r>
            <a:r>
              <a:rPr lang="en-US" altLang="vi-VN" sz="2400" b="1">
                <a:solidFill>
                  <a:srgbClr val="0000CC"/>
                </a:solidFill>
                <a:latin typeface=".VnTime" panose="020B7200000000000000" pitchFamily="34" charset="0"/>
              </a:rPr>
              <a:t>7</a:t>
            </a:r>
          </a:p>
        </p:txBody>
      </p:sp>
      <p:sp>
        <p:nvSpPr>
          <p:cNvPr id="31" name="Text Box 3">
            <a:extLst>
              <a:ext uri="{FF2B5EF4-FFF2-40B4-BE49-F238E27FC236}">
                <a16:creationId xmlns:a16="http://schemas.microsoft.com/office/drawing/2014/main" id="{1320CE76-B369-48A4-AC6F-4CE5A83E5A5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0533" y="639295"/>
            <a:ext cx="9410700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vi-VN" sz="2400" b="1">
                <a:solidFill>
                  <a:srgbClr val="19194D"/>
                </a:solidFill>
                <a:latin typeface=".VnTime" panose="020B7200000000000000" pitchFamily="34" charset="0"/>
              </a:rPr>
              <a:t> </a:t>
            </a:r>
            <a:r>
              <a:rPr lang="en-US" altLang="vi-VN" sz="2400" b="1">
                <a:solidFill>
                  <a:srgbClr val="19194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 và so sánh giá trị của biểu thức: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vi-VN" sz="2400" b="1">
                <a:solidFill>
                  <a:srgbClr val="19194D"/>
                </a:solidFill>
                <a:latin typeface=".VnTime" panose="020B7200000000000000" pitchFamily="34" charset="0"/>
              </a:rPr>
              <a:t>             </a:t>
            </a:r>
            <a:r>
              <a:rPr lang="en-US" altLang="vi-VN" sz="2400" b="1">
                <a:solidFill>
                  <a:srgbClr val="19194D"/>
                </a:solidFill>
                <a:latin typeface="Times New Roman" panose="02020603050405020304" pitchFamily="18" charset="0"/>
              </a:rPr>
              <a:t>(35 + 21) : 7 v</a:t>
            </a:r>
            <a:r>
              <a:rPr lang="en-US" altLang="vi-VN" sz="2400" b="1">
                <a:solidFill>
                  <a:srgbClr val="19194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à</a:t>
            </a:r>
            <a:r>
              <a:rPr lang="en-US" altLang="vi-VN" sz="2400" b="1">
                <a:solidFill>
                  <a:srgbClr val="19194D"/>
                </a:solidFill>
                <a:latin typeface="Times New Roman" panose="02020603050405020304" pitchFamily="18" charset="0"/>
              </a:rPr>
              <a:t> 35 :</a:t>
            </a:r>
            <a:r>
              <a:rPr lang="en-US" altLang="vi-VN" sz="2400" b="1">
                <a:solidFill>
                  <a:srgbClr val="19194D"/>
                </a:solidFill>
                <a:latin typeface=".VnTime" panose="020B7200000000000000" pitchFamily="34" charset="0"/>
              </a:rPr>
              <a:t> 7 + 21 : 7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2D6917FC-3B54-4AB2-BF6F-83BCFE7E84C0}"/>
              </a:ext>
            </a:extLst>
          </p:cNvPr>
          <p:cNvSpPr txBox="1"/>
          <p:nvPr/>
        </p:nvSpPr>
        <p:spPr>
          <a:xfrm>
            <a:off x="6704097" y="873037"/>
            <a:ext cx="5420997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eaLnBrk="1" hangingPunct="1">
              <a:buFont typeface="Arial" charset="0"/>
              <a:buNone/>
              <a:defRPr/>
            </a:pPr>
            <a:r>
              <a:rPr lang="en-US" sz="2800" b="1" dirty="0">
                <a:latin typeface="Times New Roman" pitchFamily="18" charset="0"/>
              </a:rPr>
              <a:t>Khi chia </a:t>
            </a:r>
            <a:r>
              <a:rPr lang="en-US" sz="2800" b="1" dirty="0" err="1">
                <a:latin typeface="Times New Roman" pitchFamily="18" charset="0"/>
              </a:rPr>
              <a:t>một</a:t>
            </a:r>
            <a:r>
              <a:rPr lang="en-US" sz="2800" b="1" dirty="0">
                <a:latin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</a:rPr>
              <a:t>tổng</a:t>
            </a:r>
            <a:r>
              <a:rPr lang="en-US" sz="2800" b="1" dirty="0">
                <a:latin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</a:rPr>
              <a:t>cho</a:t>
            </a:r>
            <a:r>
              <a:rPr lang="en-US" sz="2800" b="1" dirty="0">
                <a:latin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</a:rPr>
              <a:t>một</a:t>
            </a:r>
            <a:r>
              <a:rPr lang="en-US" sz="2800" b="1" dirty="0">
                <a:latin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</a:rPr>
              <a:t>số</a:t>
            </a:r>
            <a:r>
              <a:rPr lang="en-US" sz="2800" b="1" dirty="0">
                <a:latin typeface="Times New Roman" pitchFamily="18" charset="0"/>
              </a:rPr>
              <a:t>, </a:t>
            </a:r>
            <a:r>
              <a:rPr lang="en-US" sz="2800" b="1" dirty="0" err="1">
                <a:latin typeface="Times New Roman" pitchFamily="18" charset="0"/>
              </a:rPr>
              <a:t>nếu</a:t>
            </a:r>
            <a:r>
              <a:rPr lang="en-US" sz="2800" b="1" dirty="0">
                <a:latin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</a:rPr>
              <a:t>các</a:t>
            </a:r>
            <a:r>
              <a:rPr lang="en-US" sz="2800" b="1" dirty="0">
                <a:latin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</a:rPr>
              <a:t>số</a:t>
            </a:r>
            <a:r>
              <a:rPr lang="en-US" sz="2800" b="1" dirty="0">
                <a:latin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</a:rPr>
              <a:t>hạng</a:t>
            </a:r>
            <a:r>
              <a:rPr lang="en-US" sz="2800" b="1" dirty="0">
                <a:latin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</a:rPr>
              <a:t>của</a:t>
            </a:r>
            <a:r>
              <a:rPr lang="en-US" sz="2800" b="1" dirty="0">
                <a:latin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</a:rPr>
              <a:t>tổng</a:t>
            </a:r>
            <a:r>
              <a:rPr lang="en-US" sz="2800" b="1" dirty="0">
                <a:latin typeface="Times New Roman" pitchFamily="18" charset="0"/>
              </a:rPr>
              <a:t> chia </a:t>
            </a:r>
            <a:r>
              <a:rPr lang="en-US" sz="2800" b="1" dirty="0" err="1">
                <a:latin typeface="Times New Roman" pitchFamily="18" charset="0"/>
              </a:rPr>
              <a:t>hết</a:t>
            </a:r>
            <a:r>
              <a:rPr lang="en-US" sz="2800" b="1" dirty="0">
                <a:latin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</a:rPr>
              <a:t>cho</a:t>
            </a:r>
            <a:r>
              <a:rPr lang="en-US" sz="2800" b="1" dirty="0">
                <a:latin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</a:rPr>
              <a:t>số</a:t>
            </a:r>
            <a:r>
              <a:rPr lang="en-US" sz="2800" b="1" dirty="0">
                <a:latin typeface="Times New Roman" pitchFamily="18" charset="0"/>
              </a:rPr>
              <a:t> chia ta </a:t>
            </a:r>
            <a:r>
              <a:rPr lang="en-US" sz="2800" b="1" dirty="0" err="1">
                <a:latin typeface="Times New Roman" pitchFamily="18" charset="0"/>
              </a:rPr>
              <a:t>có</a:t>
            </a:r>
            <a:r>
              <a:rPr lang="en-US" sz="2800" b="1" dirty="0">
                <a:latin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</a:rPr>
              <a:t>thể</a:t>
            </a:r>
            <a:r>
              <a:rPr lang="en-US" sz="2800" b="1" dirty="0">
                <a:latin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</a:rPr>
              <a:t>l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à</a:t>
            </a:r>
            <a:r>
              <a:rPr lang="en-US" sz="2800" b="1" dirty="0" err="1">
                <a:latin typeface="Times New Roman" pitchFamily="18" charset="0"/>
              </a:rPr>
              <a:t>m</a:t>
            </a:r>
            <a:r>
              <a:rPr lang="en-US" sz="2800" b="1" dirty="0">
                <a:latin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</a:rPr>
              <a:t>thế</a:t>
            </a:r>
            <a:r>
              <a:rPr lang="en-US" sz="2800" b="1" dirty="0">
                <a:latin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</a:rPr>
              <a:t>n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à</a:t>
            </a:r>
            <a:r>
              <a:rPr lang="en-US" sz="2800" b="1" dirty="0" err="1">
                <a:latin typeface="Times New Roman" pitchFamily="18" charset="0"/>
              </a:rPr>
              <a:t>o</a:t>
            </a:r>
            <a:r>
              <a:rPr lang="en-US" sz="2800" b="1" dirty="0">
                <a:latin typeface="Times New Roman" pitchFamily="18" charset="0"/>
              </a:rPr>
              <a:t> </a:t>
            </a:r>
            <a:r>
              <a:rPr lang="en-US" sz="2000" b="1" dirty="0">
                <a:latin typeface="Times New Roman" pitchFamily="18" charset="0"/>
              </a:rPr>
              <a:t>?</a:t>
            </a:r>
            <a:endParaRPr lang="en-US" sz="20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532154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random/>
      </p:transition>
    </mc:Choice>
    <mc:Fallback xmlns="">
      <p:transition spd="slow" advClick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36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ATION_TITLE" val="PowerPoint 演示文稿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heme/theme1.xml><?xml version="1.0" encoding="utf-8"?>
<a:theme xmlns:a="http://schemas.openxmlformats.org/drawingml/2006/main" name="Office Theme">
  <a:themeElements>
    <a:clrScheme name="自定义 2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F79646"/>
      </a:hlink>
      <a:folHlink>
        <a:srgbClr val="F79646"/>
      </a:folHlink>
    </a:clrScheme>
    <a:fontScheme name="Office 主题​​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 主题​​">
      <a:dk1>
        <a:srgbClr val="000000"/>
      </a:dk1>
      <a:lt1>
        <a:srgbClr val="FFFFFF"/>
      </a:lt1>
      <a:dk2>
        <a:srgbClr val="778495"/>
      </a:dk2>
      <a:lt2>
        <a:srgbClr val="F0F0F0"/>
      </a:lt2>
      <a:accent1>
        <a:srgbClr val="CF8404"/>
      </a:accent1>
      <a:accent2>
        <a:srgbClr val="FAAA21"/>
      </a:accent2>
      <a:accent3>
        <a:srgbClr val="8A5903"/>
      </a:accent3>
      <a:accent4>
        <a:srgbClr val="9B6303"/>
      </a:accent4>
      <a:accent5>
        <a:srgbClr val="CF8404"/>
      </a:accent5>
      <a:accent6>
        <a:srgbClr val="684202"/>
      </a:accent6>
      <a:hlink>
        <a:srgbClr val="CF8404"/>
      </a:hlink>
      <a:folHlink>
        <a:srgbClr val="BFBFBF"/>
      </a:folHlink>
    </a:clrScheme>
    <a:fontScheme name="Office Classic">
      <a:maj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367</TotalTime>
  <Words>1490</Words>
  <Application>Microsoft Office PowerPoint</Application>
  <PresentationFormat>Widescreen</PresentationFormat>
  <Paragraphs>281</Paragraphs>
  <Slides>26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26</vt:i4>
      </vt:variant>
    </vt:vector>
  </HeadingPairs>
  <TitlesOfParts>
    <vt:vector size="37" baseType="lpstr">
      <vt:lpstr>等线</vt:lpstr>
      <vt:lpstr>字魂17号-萌趣果冻体</vt:lpstr>
      <vt:lpstr>Arial</vt:lpstr>
      <vt:lpstr>.VnTime</vt:lpstr>
      <vt:lpstr>Times New Roman</vt:lpstr>
      <vt:lpstr>HP001 5 hàng 1 ô ly</vt:lpstr>
      <vt:lpstr>Tahoma</vt:lpstr>
      <vt:lpstr>HP001 5 hàng</vt:lpstr>
      <vt:lpstr>Calibri</vt:lpstr>
      <vt:lpstr>Office Theme</vt:lpstr>
      <vt:lpstr>Office 主题​​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ASUS</dc:creator>
  <cp:lastModifiedBy>Bui Nhat Vy</cp:lastModifiedBy>
  <cp:revision>177</cp:revision>
  <dcterms:created xsi:type="dcterms:W3CDTF">2019-03-29T12:25:33Z</dcterms:created>
  <dcterms:modified xsi:type="dcterms:W3CDTF">2021-12-05T02:50:14Z</dcterms:modified>
</cp:coreProperties>
</file>