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71" r:id="rId4"/>
    <p:sldId id="272" r:id="rId5"/>
    <p:sldId id="260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 varScale="1">
        <p:scale>
          <a:sx n="98" d="100"/>
          <a:sy n="98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80CC-F6AE-4344-9E42-A4BAB9E6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2840-6403-4085-9F51-8C87B7347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D04E-465D-4F30-87B4-3BC2F049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C7A3-ADB8-4840-A1A1-50229C2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FCCF-7689-4298-89D4-BDCE1739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A364-F6FD-4A34-BE8D-3FD90021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88716-89A5-4213-98A2-012F7569D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784C-94D2-49FE-BFAE-D0C2A586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294E-7582-44D5-83B5-B1ECA3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F695-7A94-4B2F-914B-3C495891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2A704-CC2D-4076-9C4D-FCD947C0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7CA5F-76BE-47E0-82F9-7524D4A8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39B1-7DAC-4E87-B8A4-AC2ADAE3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8894-3674-4509-BBA9-3052D715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1EAB-F2B1-43D8-A55D-A0BD46EB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02BB-88FD-41A9-B1B3-05E20296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F6D3-CAE1-4090-AD97-FEB2D925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8C34-C304-4589-95E9-7B1CE89C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8C24-CE34-4BD4-856A-790024E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842B-7909-4B61-AEA4-748FD0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3E3-38A1-4913-9800-9FEC57A5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F0A9-21F9-4BBA-906C-563D5A15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993DB-9E5E-4245-B826-C962604A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A97CB-735D-4191-8065-B597DAFD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D10C-FAF6-4C43-B2C0-E0E444B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CC5A-B465-477D-BE8A-0E824BE2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4A52-206B-4249-ABBC-13A82F603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F2D0A-A3DA-4B81-A343-30D2498B9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B075-6E57-4FC0-BC3B-79B372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5E6-A720-42A6-974D-7AC0F2C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846F-5E1F-44B5-893C-217EB5E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DA44-3F4A-4DD1-8754-AA9F3943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9008-64F4-4AAD-B086-8264D359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81C4-5BB0-49E0-9B70-34E6FD0B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1DD2D-961B-45D8-BE73-C729E0A8E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506B7-0601-4A39-864E-A93212EA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5F945-86C9-47FA-9C07-AE0E729E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2F62D-E672-49F0-9BC8-222C1C76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BE5C2-F460-4D38-B645-2E745C56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ADB8-6207-4157-BB3D-CD06B66F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20106-B82B-47D7-9249-03FE6F6B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F3AD6-FE7C-4960-8B77-A888B2C7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E5CD9-6745-404E-8CB1-E7D0349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2B0B3-B7B6-4793-8513-95064FC4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B5BAE-2765-4CC4-8278-F55109F0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0B18-B7EA-41AA-9768-6480E5E6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B5E5-F11B-49EE-A473-ADBC5B01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2BAD-CDFB-44F9-B81F-AD81542E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A264F-8EEA-4DD1-9F64-5346384C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FE45D-0472-4048-9722-CB09CC99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3626A-511D-45CE-9418-FB2FA519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3498-AC27-4E68-8A95-8D01100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395-7C25-4604-A52A-04D3B465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2FF58-AE20-4BC6-A81F-A6C99424A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5A59-5E64-44E7-AAFC-B157171E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1D39-6422-4637-9FC4-730808F1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4E8FB-807A-4264-9FE3-C293A98E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58B75-C1A2-430B-B2AE-ABA370C9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125C5-DD0E-4A8B-8042-452F7CFE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26458-6517-42AD-9FE5-F819AC559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CB8D-AA65-4D60-B7B2-3FB9C21F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6D2E-51BE-4DB8-866F-D0C26EFCA36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7BCF8-C86E-4714-AF75-9528F73C2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5ED5-C9FD-4B3A-ADAD-E3D1B0D77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4544" r="5423" b="65086"/>
          <a:stretch/>
        </p:blipFill>
        <p:spPr>
          <a:xfrm>
            <a:off x="1262566" y="850900"/>
            <a:ext cx="966686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36207" r="8097" b="18721"/>
          <a:stretch/>
        </p:blipFill>
        <p:spPr>
          <a:xfrm>
            <a:off x="1736994" y="58561"/>
            <a:ext cx="8718012" cy="67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9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80435" r="17051" b="5452"/>
          <a:stretch/>
        </p:blipFill>
        <p:spPr>
          <a:xfrm>
            <a:off x="1137570" y="1892029"/>
            <a:ext cx="9916859" cy="30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4099" r="12361" b="49376"/>
          <a:stretch/>
        </p:blipFill>
        <p:spPr>
          <a:xfrm>
            <a:off x="1872475" y="0"/>
            <a:ext cx="8447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2010" r="10393" b="34362"/>
          <a:stretch/>
        </p:blipFill>
        <p:spPr>
          <a:xfrm>
            <a:off x="147904" y="1692613"/>
            <a:ext cx="118961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5638" r="864" b="6913"/>
          <a:stretch/>
        </p:blipFill>
        <p:spPr>
          <a:xfrm>
            <a:off x="0" y="525294"/>
            <a:ext cx="12232807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5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Phương Lê</cp:lastModifiedBy>
  <cp:revision>3</cp:revision>
  <dcterms:created xsi:type="dcterms:W3CDTF">2020-08-27T14:58:01Z</dcterms:created>
  <dcterms:modified xsi:type="dcterms:W3CDTF">2022-05-09T16:09:01Z</dcterms:modified>
</cp:coreProperties>
</file>