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av" ContentType="audio/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3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theme/theme4.xml" ContentType="application/vnd.openxmlformats-officedocument.theme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theme/theme5.xml" ContentType="application/vnd.openxmlformats-officedocument.theme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theme/theme6.xml" ContentType="application/vnd.openxmlformats-officedocument.theme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theme/theme7.xml" ContentType="application/vnd.openxmlformats-officedocument.theme+xml"/>
  <Override PartName="/ppt/theme/theme8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media/audio2.wav" ContentType="audio/x-wav"/>
  <Override PartName="/ppt/media/audio3.wav" ContentType="audio/x-wav"/>
  <Override PartName="/ppt/tags/tag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4" r:id="rId3"/>
    <p:sldMasterId id="2147483686" r:id="rId4"/>
    <p:sldMasterId id="2147483698" r:id="rId5"/>
    <p:sldMasterId id="2147483710" r:id="rId6"/>
    <p:sldMasterId id="2147483722" r:id="rId7"/>
  </p:sldMasterIdLst>
  <p:notesMasterIdLst>
    <p:notesMasterId r:id="rId27"/>
  </p:notesMasterIdLst>
  <p:sldIdLst>
    <p:sldId id="256" r:id="rId8"/>
    <p:sldId id="660" r:id="rId9"/>
    <p:sldId id="291" r:id="rId10"/>
    <p:sldId id="661" r:id="rId11"/>
    <p:sldId id="663" r:id="rId12"/>
    <p:sldId id="665" r:id="rId13"/>
    <p:sldId id="288" r:id="rId14"/>
    <p:sldId id="263" r:id="rId15"/>
    <p:sldId id="279" r:id="rId16"/>
    <p:sldId id="286" r:id="rId17"/>
    <p:sldId id="289" r:id="rId18"/>
    <p:sldId id="290" r:id="rId19"/>
    <p:sldId id="282" r:id="rId20"/>
    <p:sldId id="284" r:id="rId21"/>
    <p:sldId id="372" r:id="rId22"/>
    <p:sldId id="373" r:id="rId23"/>
    <p:sldId id="374" r:id="rId24"/>
    <p:sldId id="656" r:id="rId25"/>
    <p:sldId id="375" r:id="rId26"/>
  </p:sldIdLst>
  <p:sldSz cx="9144000" cy="6858000" type="screen4x3"/>
  <p:notesSz cx="6858000" cy="9144000"/>
  <p:custDataLst>
    <p:tags r:id="rId28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E2E2F6"/>
    <a:srgbClr val="DE1032"/>
    <a:srgbClr val="CC3300"/>
    <a:srgbClr val="FF9900"/>
    <a:srgbClr val="660066"/>
    <a:srgbClr val="003300"/>
    <a:srgbClr val="00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217" autoAdjust="0"/>
    <p:restoredTop sz="93565" autoAdjust="0"/>
  </p:normalViewPr>
  <p:slideViewPr>
    <p:cSldViewPr>
      <p:cViewPr varScale="1">
        <p:scale>
          <a:sx n="103" d="100"/>
          <a:sy n="103" d="100"/>
        </p:scale>
        <p:origin x="1320" y="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26" Type="http://schemas.openxmlformats.org/officeDocument/2006/relationships/slide" Target="slides/slide19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4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slide" Target="slides/slide18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9.xml"/><Relationship Id="rId20" Type="http://schemas.openxmlformats.org/officeDocument/2006/relationships/slide" Target="slides/slide13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4.xml"/><Relationship Id="rId24" Type="http://schemas.openxmlformats.org/officeDocument/2006/relationships/slide" Target="slides/slide17.xml"/><Relationship Id="rId32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8.xml"/><Relationship Id="rId23" Type="http://schemas.openxmlformats.org/officeDocument/2006/relationships/slide" Target="slides/slide16.xml"/><Relationship Id="rId28" Type="http://schemas.openxmlformats.org/officeDocument/2006/relationships/tags" Target="tags/tag1.xml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31" Type="http://schemas.openxmlformats.org/officeDocument/2006/relationships/theme" Target="theme/theme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slide" Target="slides/slide15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31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C20DF4EB-F1CB-40FA-8ED7-1924ECD436E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027730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7042CE56-C8CF-49AD-9B30-741481317783}" type="slidenum">
              <a:rPr lang="en-US" smtClean="0"/>
              <a:pPr eaLnBrk="1" hangingPunct="1"/>
              <a:t>2</a:t>
            </a:fld>
            <a:endParaRPr lang="en-US"/>
          </a:p>
        </p:txBody>
      </p:sp>
      <p:sp>
        <p:nvSpPr>
          <p:cNvPr id="143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090400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7">
            <a:extLst>
              <a:ext uri="{FF2B5EF4-FFF2-40B4-BE49-F238E27FC236}">
                <a16:creationId xmlns:a16="http://schemas.microsoft.com/office/drawing/2014/main" id="{5CBDE97A-CCA8-4B56-A03F-A3A20AE5F05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7E18D3E-7AFC-466E-8614-DBB06EB76507}" type="slidenum">
              <a:rPr kumimoji="0" lang="en-US" altLang="zh-CN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altLang="zh-CN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2707" name="Rectangle 2">
            <a:extLst>
              <a:ext uri="{FF2B5EF4-FFF2-40B4-BE49-F238E27FC236}">
                <a16:creationId xmlns:a16="http://schemas.microsoft.com/office/drawing/2014/main" id="{0EBEF138-5DC0-4020-BF4C-ACA223BF7F2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2708" name="Rectangle 3">
            <a:extLst>
              <a:ext uri="{FF2B5EF4-FFF2-40B4-BE49-F238E27FC236}">
                <a16:creationId xmlns:a16="http://schemas.microsoft.com/office/drawing/2014/main" id="{14CC48C9-8F56-4E1F-86C1-CD7C74BF861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zh-CN" altLang="en-US">
                <a:latin typeface="Arial" panose="020B0604020202020204" pitchFamily="34" charset="0"/>
              </a:rPr>
              <a:t>更多精彩模板请关注</a:t>
            </a:r>
            <a:r>
              <a:rPr lang="en-US" altLang="zh-CN">
                <a:latin typeface="Arial" panose="020B0604020202020204" pitchFamily="34" charset="0"/>
              </a:rPr>
              <a:t>【</a:t>
            </a:r>
            <a:r>
              <a:rPr lang="zh-CN" altLang="en-US">
                <a:latin typeface="Arial" panose="020B0604020202020204" pitchFamily="34" charset="0"/>
              </a:rPr>
              <a:t>沐沐槿</a:t>
            </a:r>
            <a:r>
              <a:rPr lang="en-US" altLang="zh-CN">
                <a:latin typeface="Arial" panose="020B0604020202020204" pitchFamily="34" charset="0"/>
              </a:rPr>
              <a:t>PPT】https://mumjin.taobao.com/</a:t>
            </a:r>
            <a:endParaRPr lang="zh-CN" altLang="zh-CN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536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36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A087F17C-708F-45DD-8DB2-02C186B01654}" type="slidenum">
              <a:rPr lang="en-US" smtClean="0"/>
              <a:pPr eaLnBrk="1" hangingPunct="1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721796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86E4D66E-70D1-4F8D-895E-FFEED45CC4DC}" type="slidenum">
              <a:rPr lang="en-US" smtClean="0"/>
              <a:pPr eaLnBrk="1" hangingPunct="1"/>
              <a:t>8</a:t>
            </a:fld>
            <a:endParaRPr lang="en-US"/>
          </a:p>
        </p:txBody>
      </p:sp>
      <p:sp>
        <p:nvSpPr>
          <p:cNvPr id="163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B4990C62-625A-418E-A521-131D0F3EAE2C}" type="slidenum">
              <a:rPr lang="en-US" smtClean="0"/>
              <a:pPr eaLnBrk="1" hangingPunct="1"/>
              <a:t>9</a:t>
            </a:fld>
            <a:endParaRPr lang="en-US"/>
          </a:p>
        </p:txBody>
      </p:sp>
      <p:sp>
        <p:nvSpPr>
          <p:cNvPr id="174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20DF4EB-F1CB-40FA-8ED7-1924ECD436EB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2493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985B8D2-EE5A-412C-AE97-3269367FB96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35422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E09F4FD-ADFF-4173-9606-375B24874BD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57554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85F0916-33A0-47C1-9510-91B3B6B95C9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623515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6082" y="2130128"/>
            <a:ext cx="7771837" cy="1470638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298" y="3885703"/>
            <a:ext cx="6401405" cy="1753277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248786" indent="0" algn="ctr">
              <a:buNone/>
              <a:defRPr/>
            </a:lvl2pPr>
            <a:lvl3pPr marL="497571" indent="0" algn="ctr">
              <a:buNone/>
              <a:defRPr/>
            </a:lvl3pPr>
            <a:lvl4pPr marL="746356" indent="0" algn="ctr">
              <a:buNone/>
              <a:defRPr/>
            </a:lvl4pPr>
            <a:lvl5pPr marL="995142" indent="0" algn="ctr">
              <a:buNone/>
              <a:defRPr/>
            </a:lvl5pPr>
            <a:lvl6pPr marL="1243927" indent="0" algn="ctr">
              <a:buNone/>
              <a:defRPr/>
            </a:lvl6pPr>
            <a:lvl7pPr marL="1492712" indent="0" algn="ctr">
              <a:buNone/>
              <a:defRPr/>
            </a:lvl7pPr>
            <a:lvl8pPr marL="1741497" indent="0" algn="ctr">
              <a:buNone/>
              <a:defRPr/>
            </a:lvl8pPr>
            <a:lvl9pPr marL="1990283" indent="0" algn="ctr">
              <a:buNone/>
              <a:defRPr/>
            </a:lvl9pPr>
          </a:lstStyle>
          <a:p>
            <a:r>
              <a:rPr lang="zh-CN" altLang="en-US"/>
              <a:t>单击此处编辑母版副标题样式</a:t>
            </a:r>
          </a:p>
        </p:txBody>
      </p:sp>
    </p:spTree>
    <p:extLst>
      <p:ext uri="{BB962C8B-B14F-4D97-AF65-F5344CB8AC3E}">
        <p14:creationId xmlns:p14="http://schemas.microsoft.com/office/powerpoint/2010/main" val="1280746105"/>
      </p:ext>
    </p:extLst>
  </p:cSld>
  <p:clrMapOvr>
    <a:masterClrMapping/>
  </p:clrMapOvr>
  <p:transition spd="slow" advTm="1000">
    <p:split orient="vert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6811" y="274597"/>
            <a:ext cx="8230379" cy="1143191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6811" y="1600469"/>
            <a:ext cx="8230379" cy="4525659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1936339660"/>
      </p:ext>
    </p:extLst>
  </p:cSld>
  <p:clrMapOvr>
    <a:masterClrMapping/>
  </p:clrMapOvr>
  <p:transition spd="slow" advTm="1000">
    <p:split orient="vert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419" y="4407319"/>
            <a:ext cx="7772703" cy="1361490"/>
          </a:xfrm>
          <a:prstGeom prst="rect">
            <a:avLst/>
          </a:prstGeom>
        </p:spPr>
        <p:txBody>
          <a:bodyPr anchor="t"/>
          <a:lstStyle>
            <a:lvl1pPr algn="l">
              <a:defRPr sz="2177" b="1" cap="all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419" y="2906809"/>
            <a:ext cx="7772703" cy="1500511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088"/>
            </a:lvl1pPr>
            <a:lvl2pPr marL="248786" indent="0">
              <a:buNone/>
              <a:defRPr sz="980"/>
            </a:lvl2pPr>
            <a:lvl3pPr marL="497571" indent="0">
              <a:buNone/>
              <a:defRPr sz="871"/>
            </a:lvl3pPr>
            <a:lvl4pPr marL="746356" indent="0">
              <a:buNone/>
              <a:defRPr sz="762"/>
            </a:lvl4pPr>
            <a:lvl5pPr marL="995142" indent="0">
              <a:buNone/>
              <a:defRPr sz="762"/>
            </a:lvl5pPr>
            <a:lvl6pPr marL="1243927" indent="0">
              <a:buNone/>
              <a:defRPr sz="762"/>
            </a:lvl6pPr>
            <a:lvl7pPr marL="1492712" indent="0">
              <a:buNone/>
              <a:defRPr sz="762"/>
            </a:lvl7pPr>
            <a:lvl8pPr marL="1741497" indent="0">
              <a:buNone/>
              <a:defRPr sz="762"/>
            </a:lvl8pPr>
            <a:lvl9pPr marL="1990283" indent="0">
              <a:buNone/>
              <a:defRPr sz="762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</p:spTree>
    <p:extLst>
      <p:ext uri="{BB962C8B-B14F-4D97-AF65-F5344CB8AC3E}">
        <p14:creationId xmlns:p14="http://schemas.microsoft.com/office/powerpoint/2010/main" val="4003732386"/>
      </p:ext>
    </p:extLst>
  </p:cSld>
  <p:clrMapOvr>
    <a:masterClrMapping/>
  </p:clrMapOvr>
  <p:transition spd="slow" advTm="1000">
    <p:split orient="vert"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6811" y="274597"/>
            <a:ext cx="8230379" cy="1143191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6811" y="1600469"/>
            <a:ext cx="4073228" cy="4525659"/>
          </a:xfrm>
          <a:prstGeom prst="rect">
            <a:avLst/>
          </a:prstGeom>
        </p:spPr>
        <p:txBody>
          <a:bodyPr/>
          <a:lstStyle>
            <a:lvl1pPr>
              <a:defRPr sz="1523"/>
            </a:lvl1pPr>
            <a:lvl2pPr>
              <a:defRPr sz="1306"/>
            </a:lvl2pPr>
            <a:lvl3pPr>
              <a:defRPr sz="1088"/>
            </a:lvl3pPr>
            <a:lvl4pPr>
              <a:defRPr sz="980"/>
            </a:lvl4pPr>
            <a:lvl5pPr>
              <a:defRPr sz="980"/>
            </a:lvl5pPr>
            <a:lvl6pPr>
              <a:defRPr sz="980"/>
            </a:lvl6pPr>
            <a:lvl7pPr>
              <a:defRPr sz="980"/>
            </a:lvl7pPr>
            <a:lvl8pPr>
              <a:defRPr sz="980"/>
            </a:lvl8pPr>
            <a:lvl9pPr>
              <a:defRPr sz="98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13096" y="1600469"/>
            <a:ext cx="4074093" cy="4525659"/>
          </a:xfrm>
          <a:prstGeom prst="rect">
            <a:avLst/>
          </a:prstGeom>
        </p:spPr>
        <p:txBody>
          <a:bodyPr/>
          <a:lstStyle>
            <a:lvl1pPr>
              <a:defRPr sz="1523"/>
            </a:lvl1pPr>
            <a:lvl2pPr>
              <a:defRPr sz="1306"/>
            </a:lvl2pPr>
            <a:lvl3pPr>
              <a:defRPr sz="1088"/>
            </a:lvl3pPr>
            <a:lvl4pPr>
              <a:defRPr sz="980"/>
            </a:lvl4pPr>
            <a:lvl5pPr>
              <a:defRPr sz="980"/>
            </a:lvl5pPr>
            <a:lvl6pPr>
              <a:defRPr sz="980"/>
            </a:lvl6pPr>
            <a:lvl7pPr>
              <a:defRPr sz="980"/>
            </a:lvl7pPr>
            <a:lvl8pPr>
              <a:defRPr sz="980"/>
            </a:lvl8pPr>
            <a:lvl9pPr>
              <a:defRPr sz="98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2203061217"/>
      </p:ext>
    </p:extLst>
  </p:cSld>
  <p:clrMapOvr>
    <a:masterClrMapping/>
  </p:clrMapOvr>
  <p:transition spd="slow" advTm="1000">
    <p:split orient="vert"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6811" y="274597"/>
            <a:ext cx="8230379" cy="1143191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6812" y="1534979"/>
            <a:ext cx="4040351" cy="639958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306" b="1"/>
            </a:lvl1pPr>
            <a:lvl2pPr marL="248786" indent="0">
              <a:buNone/>
              <a:defRPr sz="1088" b="1"/>
            </a:lvl2pPr>
            <a:lvl3pPr marL="497571" indent="0">
              <a:buNone/>
              <a:defRPr sz="980" b="1"/>
            </a:lvl3pPr>
            <a:lvl4pPr marL="746356" indent="0">
              <a:buNone/>
              <a:defRPr sz="871" b="1"/>
            </a:lvl4pPr>
            <a:lvl5pPr marL="995142" indent="0">
              <a:buNone/>
              <a:defRPr sz="871" b="1"/>
            </a:lvl5pPr>
            <a:lvl6pPr marL="1243927" indent="0">
              <a:buNone/>
              <a:defRPr sz="871" b="1"/>
            </a:lvl6pPr>
            <a:lvl7pPr marL="1492712" indent="0">
              <a:buNone/>
              <a:defRPr sz="871" b="1"/>
            </a:lvl7pPr>
            <a:lvl8pPr marL="1741497" indent="0">
              <a:buNone/>
              <a:defRPr sz="871" b="1"/>
            </a:lvl8pPr>
            <a:lvl9pPr marL="1990283" indent="0">
              <a:buNone/>
              <a:defRPr sz="871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6812" y="2174937"/>
            <a:ext cx="4040351" cy="3951191"/>
          </a:xfrm>
          <a:prstGeom prst="rect">
            <a:avLst/>
          </a:prstGeom>
        </p:spPr>
        <p:txBody>
          <a:bodyPr/>
          <a:lstStyle>
            <a:lvl1pPr>
              <a:defRPr sz="1306"/>
            </a:lvl1pPr>
            <a:lvl2pPr>
              <a:defRPr sz="1088"/>
            </a:lvl2pPr>
            <a:lvl3pPr>
              <a:defRPr sz="980"/>
            </a:lvl3pPr>
            <a:lvl4pPr>
              <a:defRPr sz="871"/>
            </a:lvl4pPr>
            <a:lvl5pPr>
              <a:defRPr sz="871"/>
            </a:lvl5pPr>
            <a:lvl6pPr>
              <a:defRPr sz="871"/>
            </a:lvl6pPr>
            <a:lvl7pPr>
              <a:defRPr sz="871"/>
            </a:lvl7pPr>
            <a:lvl8pPr>
              <a:defRPr sz="871"/>
            </a:lvl8pPr>
            <a:lvl9pPr>
              <a:defRPr sz="871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107" y="1534979"/>
            <a:ext cx="4042082" cy="639958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306" b="1"/>
            </a:lvl1pPr>
            <a:lvl2pPr marL="248786" indent="0">
              <a:buNone/>
              <a:defRPr sz="1088" b="1"/>
            </a:lvl2pPr>
            <a:lvl3pPr marL="497571" indent="0">
              <a:buNone/>
              <a:defRPr sz="980" b="1"/>
            </a:lvl3pPr>
            <a:lvl4pPr marL="746356" indent="0">
              <a:buNone/>
              <a:defRPr sz="871" b="1"/>
            </a:lvl4pPr>
            <a:lvl5pPr marL="995142" indent="0">
              <a:buNone/>
              <a:defRPr sz="871" b="1"/>
            </a:lvl5pPr>
            <a:lvl6pPr marL="1243927" indent="0">
              <a:buNone/>
              <a:defRPr sz="871" b="1"/>
            </a:lvl6pPr>
            <a:lvl7pPr marL="1492712" indent="0">
              <a:buNone/>
              <a:defRPr sz="871" b="1"/>
            </a:lvl7pPr>
            <a:lvl8pPr marL="1741497" indent="0">
              <a:buNone/>
              <a:defRPr sz="871" b="1"/>
            </a:lvl8pPr>
            <a:lvl9pPr marL="1990283" indent="0">
              <a:buNone/>
              <a:defRPr sz="871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107" y="2174937"/>
            <a:ext cx="4042082" cy="3951191"/>
          </a:xfrm>
          <a:prstGeom prst="rect">
            <a:avLst/>
          </a:prstGeom>
        </p:spPr>
        <p:txBody>
          <a:bodyPr/>
          <a:lstStyle>
            <a:lvl1pPr>
              <a:defRPr sz="1306"/>
            </a:lvl1pPr>
            <a:lvl2pPr>
              <a:defRPr sz="1088"/>
            </a:lvl2pPr>
            <a:lvl3pPr>
              <a:defRPr sz="980"/>
            </a:lvl3pPr>
            <a:lvl4pPr>
              <a:defRPr sz="871"/>
            </a:lvl4pPr>
            <a:lvl5pPr>
              <a:defRPr sz="871"/>
            </a:lvl5pPr>
            <a:lvl6pPr>
              <a:defRPr sz="871"/>
            </a:lvl6pPr>
            <a:lvl7pPr>
              <a:defRPr sz="871"/>
            </a:lvl7pPr>
            <a:lvl8pPr>
              <a:defRPr sz="871"/>
            </a:lvl8pPr>
            <a:lvl9pPr>
              <a:defRPr sz="871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3084627868"/>
      </p:ext>
    </p:extLst>
  </p:cSld>
  <p:clrMapOvr>
    <a:masterClrMapping/>
  </p:clrMapOvr>
  <p:transition spd="slow" advTm="1000">
    <p:split orient="vert"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6811" y="274597"/>
            <a:ext cx="8230379" cy="1143191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3071211959"/>
      </p:ext>
    </p:extLst>
  </p:cSld>
  <p:clrMapOvr>
    <a:masterClrMapping/>
  </p:clrMapOvr>
  <p:transition spd="slow" advTm="1000">
    <p:split orient="vert"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38861852"/>
      </p:ext>
    </p:extLst>
  </p:cSld>
  <p:clrMapOvr>
    <a:masterClrMapping/>
  </p:clrMapOvr>
  <p:transition spd="slow" advTm="1000">
    <p:split orient="vert"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6811" y="273448"/>
            <a:ext cx="3009067" cy="1161575"/>
          </a:xfrm>
          <a:prstGeom prst="rect">
            <a:avLst/>
          </a:prstGeom>
        </p:spPr>
        <p:txBody>
          <a:bodyPr anchor="b"/>
          <a:lstStyle>
            <a:lvl1pPr algn="l">
              <a:defRPr sz="1088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4890" y="273448"/>
            <a:ext cx="5112300" cy="5852681"/>
          </a:xfrm>
          <a:prstGeom prst="rect">
            <a:avLst/>
          </a:prstGeom>
        </p:spPr>
        <p:txBody>
          <a:bodyPr/>
          <a:lstStyle>
            <a:lvl1pPr>
              <a:defRPr sz="1741"/>
            </a:lvl1pPr>
            <a:lvl2pPr>
              <a:defRPr sz="1523"/>
            </a:lvl2pPr>
            <a:lvl3pPr>
              <a:defRPr sz="1306"/>
            </a:lvl3pPr>
            <a:lvl4pPr>
              <a:defRPr sz="1088"/>
            </a:lvl4pPr>
            <a:lvl5pPr>
              <a:defRPr sz="1088"/>
            </a:lvl5pPr>
            <a:lvl6pPr>
              <a:defRPr sz="1088"/>
            </a:lvl6pPr>
            <a:lvl7pPr>
              <a:defRPr sz="1088"/>
            </a:lvl7pPr>
            <a:lvl8pPr>
              <a:defRPr sz="1088"/>
            </a:lvl8pPr>
            <a:lvl9pPr>
              <a:defRPr sz="1088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6811" y="1435021"/>
            <a:ext cx="3009067" cy="469110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762"/>
            </a:lvl1pPr>
            <a:lvl2pPr marL="248786" indent="0">
              <a:buNone/>
              <a:defRPr sz="653"/>
            </a:lvl2pPr>
            <a:lvl3pPr marL="497571" indent="0">
              <a:buNone/>
              <a:defRPr sz="544"/>
            </a:lvl3pPr>
            <a:lvl4pPr marL="746356" indent="0">
              <a:buNone/>
              <a:defRPr sz="489"/>
            </a:lvl4pPr>
            <a:lvl5pPr marL="995142" indent="0">
              <a:buNone/>
              <a:defRPr sz="489"/>
            </a:lvl5pPr>
            <a:lvl6pPr marL="1243927" indent="0">
              <a:buNone/>
              <a:defRPr sz="489"/>
            </a:lvl6pPr>
            <a:lvl7pPr marL="1492712" indent="0">
              <a:buNone/>
              <a:defRPr sz="489"/>
            </a:lvl7pPr>
            <a:lvl8pPr marL="1741497" indent="0">
              <a:buNone/>
              <a:defRPr sz="489"/>
            </a:lvl8pPr>
            <a:lvl9pPr marL="1990283" indent="0">
              <a:buNone/>
              <a:defRPr sz="489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</p:spTree>
    <p:extLst>
      <p:ext uri="{BB962C8B-B14F-4D97-AF65-F5344CB8AC3E}">
        <p14:creationId xmlns:p14="http://schemas.microsoft.com/office/powerpoint/2010/main" val="961808699"/>
      </p:ext>
    </p:extLst>
  </p:cSld>
  <p:clrMapOvr>
    <a:masterClrMapping/>
  </p:clrMapOvr>
  <p:transition spd="slow" advTm="1000">
    <p:split orient="vert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2021973-E71F-48CA-A3B0-D431ADF3FF6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405126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636" y="4800256"/>
            <a:ext cx="5486054" cy="567574"/>
          </a:xfrm>
          <a:prstGeom prst="rect">
            <a:avLst/>
          </a:prstGeom>
        </p:spPr>
        <p:txBody>
          <a:bodyPr anchor="b"/>
          <a:lstStyle>
            <a:lvl1pPr algn="l">
              <a:defRPr sz="1088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636" y="612385"/>
            <a:ext cx="5486054" cy="411548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741"/>
            </a:lvl1pPr>
            <a:lvl2pPr marL="248786" indent="0">
              <a:buNone/>
              <a:defRPr sz="1523"/>
            </a:lvl2pPr>
            <a:lvl3pPr marL="497571" indent="0">
              <a:buNone/>
              <a:defRPr sz="1306"/>
            </a:lvl3pPr>
            <a:lvl4pPr marL="746356" indent="0">
              <a:buNone/>
              <a:defRPr sz="1088"/>
            </a:lvl4pPr>
            <a:lvl5pPr marL="995142" indent="0">
              <a:buNone/>
              <a:defRPr sz="1088"/>
            </a:lvl5pPr>
            <a:lvl6pPr marL="1243927" indent="0">
              <a:buNone/>
              <a:defRPr sz="1088"/>
            </a:lvl6pPr>
            <a:lvl7pPr marL="1492712" indent="0">
              <a:buNone/>
              <a:defRPr sz="1088"/>
            </a:lvl7pPr>
            <a:lvl8pPr marL="1741497" indent="0">
              <a:buNone/>
              <a:defRPr sz="1088"/>
            </a:lvl8pPr>
            <a:lvl9pPr marL="1990283" indent="0">
              <a:buNone/>
              <a:defRPr sz="1088"/>
            </a:lvl9pPr>
          </a:lstStyle>
          <a:p>
            <a:pPr lvl="0"/>
            <a:endParaRPr lang="zh-CN" altLang="en-US" noProof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636" y="5367831"/>
            <a:ext cx="5486054" cy="80425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762"/>
            </a:lvl1pPr>
            <a:lvl2pPr marL="248786" indent="0">
              <a:buNone/>
              <a:defRPr sz="653"/>
            </a:lvl2pPr>
            <a:lvl3pPr marL="497571" indent="0">
              <a:buNone/>
              <a:defRPr sz="544"/>
            </a:lvl3pPr>
            <a:lvl4pPr marL="746356" indent="0">
              <a:buNone/>
              <a:defRPr sz="489"/>
            </a:lvl4pPr>
            <a:lvl5pPr marL="995142" indent="0">
              <a:buNone/>
              <a:defRPr sz="489"/>
            </a:lvl5pPr>
            <a:lvl6pPr marL="1243927" indent="0">
              <a:buNone/>
              <a:defRPr sz="489"/>
            </a:lvl6pPr>
            <a:lvl7pPr marL="1492712" indent="0">
              <a:buNone/>
              <a:defRPr sz="489"/>
            </a:lvl7pPr>
            <a:lvl8pPr marL="1741497" indent="0">
              <a:buNone/>
              <a:defRPr sz="489"/>
            </a:lvl8pPr>
            <a:lvl9pPr marL="1990283" indent="0">
              <a:buNone/>
              <a:defRPr sz="489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</p:spTree>
    <p:extLst>
      <p:ext uri="{BB962C8B-B14F-4D97-AF65-F5344CB8AC3E}">
        <p14:creationId xmlns:p14="http://schemas.microsoft.com/office/powerpoint/2010/main" val="1968503864"/>
      </p:ext>
    </p:extLst>
  </p:cSld>
  <p:clrMapOvr>
    <a:masterClrMapping/>
  </p:clrMapOvr>
  <p:transition spd="slow" advTm="1000">
    <p:split orient="vert"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6811" y="274597"/>
            <a:ext cx="8230379" cy="1143191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6811" y="1600469"/>
            <a:ext cx="8230379" cy="4525659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1061057966"/>
      </p:ext>
    </p:extLst>
  </p:cSld>
  <p:clrMapOvr>
    <a:masterClrMapping/>
  </p:clrMapOvr>
  <p:transition spd="slow" advTm="1000">
    <p:split orient="vert"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811" y="274598"/>
            <a:ext cx="2057379" cy="5851531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6812" y="274598"/>
            <a:ext cx="6089944" cy="5851531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107363607"/>
      </p:ext>
    </p:extLst>
  </p:cSld>
  <p:clrMapOvr>
    <a:masterClrMapping/>
  </p:clrMapOvr>
  <p:transition spd="slow" advTm="1000">
    <p:split orient="vert"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标题，一项大型内容和两项小型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6811" y="274597"/>
            <a:ext cx="8230379" cy="1143191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6811" y="1600469"/>
            <a:ext cx="4073228" cy="4525659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quarter" idx="2"/>
          </p:nvPr>
        </p:nvSpPr>
        <p:spPr>
          <a:xfrm>
            <a:off x="4613096" y="1600469"/>
            <a:ext cx="4074093" cy="220710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内容占位符 4"/>
          <p:cNvSpPr>
            <a:spLocks noGrp="1"/>
          </p:cNvSpPr>
          <p:nvPr>
            <p:ph sz="quarter" idx="3"/>
          </p:nvPr>
        </p:nvSpPr>
        <p:spPr>
          <a:xfrm>
            <a:off x="4613096" y="3917874"/>
            <a:ext cx="4074093" cy="220825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2016051151"/>
      </p:ext>
    </p:extLst>
  </p:cSld>
  <p:clrMapOvr>
    <a:masterClrMapping/>
  </p:clrMapOvr>
  <p:transition spd="slow" advTm="1000">
    <p:split orient="vert"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6213414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1" y="1122363"/>
            <a:ext cx="6858000" cy="2387600"/>
          </a:xfrm>
          <a:prstGeom prst="rect">
            <a:avLst/>
          </a:prstGeo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1" y="3602038"/>
            <a:ext cx="6858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/>
            </a:lvl1pPr>
            <a:lvl2pPr marL="342909" indent="0" algn="ctr">
              <a:buNone/>
              <a:defRPr sz="1500"/>
            </a:lvl2pPr>
            <a:lvl3pPr marL="685819" indent="0" algn="ctr">
              <a:buNone/>
              <a:defRPr sz="1350"/>
            </a:lvl3pPr>
            <a:lvl4pPr marL="1028728" indent="0" algn="ctr">
              <a:buNone/>
              <a:defRPr sz="1200"/>
            </a:lvl4pPr>
            <a:lvl5pPr marL="1371637" indent="0" algn="ctr">
              <a:buNone/>
              <a:defRPr sz="1200"/>
            </a:lvl5pPr>
            <a:lvl6pPr marL="1714546" indent="0" algn="ctr">
              <a:buNone/>
              <a:defRPr sz="1200"/>
            </a:lvl6pPr>
            <a:lvl7pPr marL="2057456" indent="0" algn="ctr">
              <a:buNone/>
              <a:defRPr sz="1200"/>
            </a:lvl7pPr>
            <a:lvl8pPr marL="2400365" indent="0" algn="ctr">
              <a:buNone/>
              <a:defRPr sz="1200"/>
            </a:lvl8pPr>
            <a:lvl9pPr marL="2743274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693C466-4347-421E-AE8F-8776A859A1B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9016" y="6356351"/>
            <a:ext cx="2056534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sz="1350">
                <a:solidFill>
                  <a:prstClr val="black"/>
                </a:solidFill>
                <a:latin typeface="Calibri" panose="020F0502020204030204"/>
              </a:defRPr>
            </a:lvl1pPr>
          </a:lstStyle>
          <a:p>
            <a:pPr>
              <a:defRPr/>
            </a:pPr>
            <a:fld id="{FACDB987-CDD6-43B1-B7D2-DE6CD215E172}" type="datetimeFigureOut">
              <a:rPr lang="en-US"/>
              <a:pPr>
                <a:defRPr/>
              </a:pPr>
              <a:t>12/10/2021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1E8B976-7C36-46C3-BA67-F260B3EE2E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9301" y="6356351"/>
            <a:ext cx="3085399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sz="1350">
                <a:solidFill>
                  <a:prstClr val="black"/>
                </a:solidFill>
                <a:latin typeface="Calibri" panose="020F0502020204030204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33A5B0A-1559-44D1-B2BE-CB233EE662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8450" y="6356351"/>
            <a:ext cx="2056534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78">
                <a:solidFill>
                  <a:srgbClr val="000000"/>
                </a:solidFill>
                <a:latin typeface="Calibri" panose="020F0502020204030204" pitchFamily="34" charset="0"/>
              </a:defRPr>
            </a:lvl1pPr>
          </a:lstStyle>
          <a:p>
            <a:fld id="{D73117ED-1D7D-42EA-A0FA-697F9F72D77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0956903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1" y="365127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1" y="1825625"/>
            <a:ext cx="78867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6AC8C98-7577-4EE5-B85F-C7C346475A6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9016" y="6356351"/>
            <a:ext cx="2056534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sz="1350">
                <a:solidFill>
                  <a:prstClr val="black"/>
                </a:solidFill>
                <a:latin typeface="Calibri" panose="020F0502020204030204"/>
              </a:defRPr>
            </a:lvl1pPr>
          </a:lstStyle>
          <a:p>
            <a:pPr>
              <a:defRPr/>
            </a:pPr>
            <a:fld id="{A6FD6F56-7989-420B-BDC8-7DBBE2DD50F1}" type="datetimeFigureOut">
              <a:rPr lang="en-US"/>
              <a:pPr>
                <a:defRPr/>
              </a:pPr>
              <a:t>12/10/2021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EC0CB42-0738-4421-8E8D-3362D839FB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9301" y="6356351"/>
            <a:ext cx="3085399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sz="1350">
                <a:solidFill>
                  <a:prstClr val="black"/>
                </a:solidFill>
                <a:latin typeface="Calibri" panose="020F0502020204030204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4F94752-8922-4B8D-97CE-AAD5DE841D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8450" y="6356351"/>
            <a:ext cx="2056534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78">
                <a:solidFill>
                  <a:srgbClr val="000000"/>
                </a:solidFill>
                <a:latin typeface="Calibri" panose="020F0502020204030204" pitchFamily="34" charset="0"/>
              </a:defRPr>
            </a:lvl1pPr>
          </a:lstStyle>
          <a:p>
            <a:fld id="{CF5F25DB-EB62-4047-A45F-21755C4FB32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5470506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40"/>
            <a:ext cx="7886700" cy="2852737"/>
          </a:xfrm>
          <a:prstGeom prst="rect">
            <a:avLst/>
          </a:prstGeo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5"/>
            <a:ext cx="78867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9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19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28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37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46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56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6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74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2BAEE28-2BF0-4BD5-A43A-3D6A240B74F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9016" y="6356351"/>
            <a:ext cx="2056534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sz="1350">
                <a:solidFill>
                  <a:prstClr val="black"/>
                </a:solidFill>
                <a:latin typeface="Calibri" panose="020F0502020204030204"/>
              </a:defRPr>
            </a:lvl1pPr>
          </a:lstStyle>
          <a:p>
            <a:pPr>
              <a:defRPr/>
            </a:pPr>
            <a:fld id="{D5962393-7AC8-4361-A4F0-01DE0789A294}" type="datetimeFigureOut">
              <a:rPr lang="en-US"/>
              <a:pPr>
                <a:defRPr/>
              </a:pPr>
              <a:t>12/10/2021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EC0EDEE-BD07-45CA-A271-E3EF81E4C1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9301" y="6356351"/>
            <a:ext cx="3085399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sz="1350">
                <a:solidFill>
                  <a:prstClr val="black"/>
                </a:solidFill>
                <a:latin typeface="Calibri" panose="020F0502020204030204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679DC36-048B-4F51-AA3F-09A91995B7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8450" y="6356351"/>
            <a:ext cx="2056534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78">
                <a:solidFill>
                  <a:srgbClr val="000000"/>
                </a:solidFill>
                <a:latin typeface="Calibri" panose="020F0502020204030204" pitchFamily="34" charset="0"/>
              </a:defRPr>
            </a:lvl1pPr>
          </a:lstStyle>
          <a:p>
            <a:fld id="{B77B19ED-29B9-487A-B8D3-AA4E2BA0003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4891296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1" y="365127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1" y="1825625"/>
            <a:ext cx="38862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ED04157-6C4D-4BC0-A2BA-5B5830648DA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9016" y="6356351"/>
            <a:ext cx="2056534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sz="1350">
                <a:solidFill>
                  <a:prstClr val="black"/>
                </a:solidFill>
                <a:latin typeface="Calibri" panose="020F0502020204030204"/>
              </a:defRPr>
            </a:lvl1pPr>
          </a:lstStyle>
          <a:p>
            <a:pPr>
              <a:defRPr/>
            </a:pPr>
            <a:fld id="{F93ECC26-1A42-477B-8CB1-49A064E97313}" type="datetimeFigureOut">
              <a:rPr lang="en-US"/>
              <a:pPr>
                <a:defRPr/>
              </a:pPr>
              <a:t>12/10/2021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197D456-7558-4845-9B73-A7919B7268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9301" y="6356351"/>
            <a:ext cx="3085399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sz="1350">
                <a:solidFill>
                  <a:prstClr val="black"/>
                </a:solidFill>
                <a:latin typeface="Calibri" panose="020F0502020204030204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F8AEB65-51C7-460F-BEEF-0D1320E9CB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8450" y="6356351"/>
            <a:ext cx="2056534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78">
                <a:solidFill>
                  <a:srgbClr val="000000"/>
                </a:solidFill>
                <a:latin typeface="Calibri" panose="020F0502020204030204" pitchFamily="34" charset="0"/>
              </a:defRPr>
            </a:lvl1pPr>
          </a:lstStyle>
          <a:p>
            <a:fld id="{C8B3BE90-11FC-4DC3-B6BC-2D4D06F0FEA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9101846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2" y="365127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800" b="1"/>
            </a:lvl1pPr>
            <a:lvl2pPr marL="342909" indent="0">
              <a:buNone/>
              <a:defRPr sz="1500" b="1"/>
            </a:lvl2pPr>
            <a:lvl3pPr marL="685819" indent="0">
              <a:buNone/>
              <a:defRPr sz="1350" b="1"/>
            </a:lvl3pPr>
            <a:lvl4pPr marL="1028728" indent="0">
              <a:buNone/>
              <a:defRPr sz="1200" b="1"/>
            </a:lvl4pPr>
            <a:lvl5pPr marL="1371637" indent="0">
              <a:buNone/>
              <a:defRPr sz="1200" b="1"/>
            </a:lvl5pPr>
            <a:lvl6pPr marL="1714546" indent="0">
              <a:buNone/>
              <a:defRPr sz="1200" b="1"/>
            </a:lvl6pPr>
            <a:lvl7pPr marL="2057456" indent="0">
              <a:buNone/>
              <a:defRPr sz="1200" b="1"/>
            </a:lvl7pPr>
            <a:lvl8pPr marL="2400365" indent="0">
              <a:buNone/>
              <a:defRPr sz="1200" b="1"/>
            </a:lvl8pPr>
            <a:lvl9pPr marL="2743274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1" y="1681163"/>
            <a:ext cx="3887391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800" b="1"/>
            </a:lvl1pPr>
            <a:lvl2pPr marL="342909" indent="0">
              <a:buNone/>
              <a:defRPr sz="1500" b="1"/>
            </a:lvl2pPr>
            <a:lvl3pPr marL="685819" indent="0">
              <a:buNone/>
              <a:defRPr sz="1350" b="1"/>
            </a:lvl3pPr>
            <a:lvl4pPr marL="1028728" indent="0">
              <a:buNone/>
              <a:defRPr sz="1200" b="1"/>
            </a:lvl4pPr>
            <a:lvl5pPr marL="1371637" indent="0">
              <a:buNone/>
              <a:defRPr sz="1200" b="1"/>
            </a:lvl5pPr>
            <a:lvl6pPr marL="1714546" indent="0">
              <a:buNone/>
              <a:defRPr sz="1200" b="1"/>
            </a:lvl6pPr>
            <a:lvl7pPr marL="2057456" indent="0">
              <a:buNone/>
              <a:defRPr sz="1200" b="1"/>
            </a:lvl7pPr>
            <a:lvl8pPr marL="2400365" indent="0">
              <a:buNone/>
              <a:defRPr sz="1200" b="1"/>
            </a:lvl8pPr>
            <a:lvl9pPr marL="2743274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1" y="2505075"/>
            <a:ext cx="3887391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58B1AD1-51D1-40F3-B906-73CE716848D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9016" y="6356351"/>
            <a:ext cx="2056534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sz="1350">
                <a:solidFill>
                  <a:prstClr val="black"/>
                </a:solidFill>
                <a:latin typeface="Calibri" panose="020F0502020204030204"/>
              </a:defRPr>
            </a:lvl1pPr>
          </a:lstStyle>
          <a:p>
            <a:pPr>
              <a:defRPr/>
            </a:pPr>
            <a:fld id="{9B96DA4F-E40E-4FF0-B8DD-2F88D9AA7B58}" type="datetimeFigureOut">
              <a:rPr lang="en-US"/>
              <a:pPr>
                <a:defRPr/>
              </a:pPr>
              <a:t>12/10/2021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64D0156-12CC-4C29-8A65-1E7481C8B3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9301" y="6356351"/>
            <a:ext cx="3085399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sz="1350">
                <a:solidFill>
                  <a:prstClr val="black"/>
                </a:solidFill>
                <a:latin typeface="Calibri" panose="020F0502020204030204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6187762-40DD-46B6-8C6E-63BF499433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8450" y="6356351"/>
            <a:ext cx="2056534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78">
                <a:solidFill>
                  <a:srgbClr val="000000"/>
                </a:solidFill>
                <a:latin typeface="Calibri" panose="020F0502020204030204" pitchFamily="34" charset="0"/>
              </a:defRPr>
            </a:lvl1pPr>
          </a:lstStyle>
          <a:p>
            <a:fld id="{38F77831-268B-4191-8A19-25868389999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320139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2F403FC-D7BD-47A6-9DCE-4216DF856CE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197152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1" y="365127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C055179-5726-4A39-8C5F-ED3AA4BFD03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9016" y="6356351"/>
            <a:ext cx="2056534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sz="1350">
                <a:solidFill>
                  <a:prstClr val="black"/>
                </a:solidFill>
                <a:latin typeface="Calibri" panose="020F0502020204030204"/>
              </a:defRPr>
            </a:lvl1pPr>
          </a:lstStyle>
          <a:p>
            <a:pPr>
              <a:defRPr/>
            </a:pPr>
            <a:fld id="{8683CCBC-5C3A-4CFD-B51D-A5B48292E24B}" type="datetimeFigureOut">
              <a:rPr lang="en-US"/>
              <a:pPr>
                <a:defRPr/>
              </a:pPr>
              <a:t>12/10/2021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59CEDC7-E173-446C-889C-5EA149973E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9301" y="6356351"/>
            <a:ext cx="3085399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sz="1350">
                <a:solidFill>
                  <a:prstClr val="black"/>
                </a:solidFill>
                <a:latin typeface="Calibri" panose="020F0502020204030204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2766A32-E5D8-4CF1-9D08-79E4876036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8450" y="6356351"/>
            <a:ext cx="2056534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78">
                <a:solidFill>
                  <a:srgbClr val="000000"/>
                </a:solidFill>
                <a:latin typeface="Calibri" panose="020F0502020204030204" pitchFamily="34" charset="0"/>
              </a:defRPr>
            </a:lvl1pPr>
          </a:lstStyle>
          <a:p>
            <a:fld id="{014C4394-7E52-44B4-8C22-D46CAE329A4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9079390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3E78EF3-42FF-47CE-A18B-0995A637275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9016" y="6356351"/>
            <a:ext cx="2056534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sz="1350">
                <a:solidFill>
                  <a:prstClr val="black"/>
                </a:solidFill>
                <a:latin typeface="Calibri" panose="020F0502020204030204"/>
              </a:defRPr>
            </a:lvl1pPr>
          </a:lstStyle>
          <a:p>
            <a:pPr>
              <a:defRPr/>
            </a:pPr>
            <a:fld id="{CC37F15C-214F-4F5F-8846-9C1618935FCE}" type="datetimeFigureOut">
              <a:rPr lang="en-US"/>
              <a:pPr>
                <a:defRPr/>
              </a:pPr>
              <a:t>12/10/2021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ED2CD54-9577-4B4D-8DDA-44B656BEC2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9301" y="6356351"/>
            <a:ext cx="3085399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sz="1350">
                <a:solidFill>
                  <a:prstClr val="black"/>
                </a:solidFill>
                <a:latin typeface="Calibri" panose="020F0502020204030204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5AEB0FC-55F1-4491-94CA-A7E014DB54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8450" y="6356351"/>
            <a:ext cx="2056534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78">
                <a:solidFill>
                  <a:srgbClr val="000000"/>
                </a:solidFill>
                <a:latin typeface="Calibri" panose="020F0502020204030204" pitchFamily="34" charset="0"/>
              </a:defRPr>
            </a:lvl1pPr>
          </a:lstStyle>
          <a:p>
            <a:fld id="{ED2E84B9-3C46-472A-B369-68E52FD72BC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9392265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2" y="457200"/>
            <a:ext cx="2949178" cy="1600200"/>
          </a:xfrm>
          <a:prstGeom prst="rect">
            <a:avLst/>
          </a:prstGeo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7"/>
            <a:ext cx="4629150" cy="4873625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2" y="2057400"/>
            <a:ext cx="2949178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/>
            </a:lvl1pPr>
            <a:lvl2pPr marL="342909" indent="0">
              <a:buNone/>
              <a:defRPr sz="1050"/>
            </a:lvl2pPr>
            <a:lvl3pPr marL="685819" indent="0">
              <a:buNone/>
              <a:defRPr sz="900"/>
            </a:lvl3pPr>
            <a:lvl4pPr marL="1028728" indent="0">
              <a:buNone/>
              <a:defRPr sz="750"/>
            </a:lvl4pPr>
            <a:lvl5pPr marL="1371637" indent="0">
              <a:buNone/>
              <a:defRPr sz="750"/>
            </a:lvl5pPr>
            <a:lvl6pPr marL="1714546" indent="0">
              <a:buNone/>
              <a:defRPr sz="750"/>
            </a:lvl6pPr>
            <a:lvl7pPr marL="2057456" indent="0">
              <a:buNone/>
              <a:defRPr sz="750"/>
            </a:lvl7pPr>
            <a:lvl8pPr marL="2400365" indent="0">
              <a:buNone/>
              <a:defRPr sz="750"/>
            </a:lvl8pPr>
            <a:lvl9pPr marL="2743274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5B6C548-AC74-4D8F-B98A-81BF3E7584B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9016" y="6356351"/>
            <a:ext cx="2056534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sz="1350">
                <a:solidFill>
                  <a:prstClr val="black"/>
                </a:solidFill>
                <a:latin typeface="Calibri" panose="020F0502020204030204"/>
              </a:defRPr>
            </a:lvl1pPr>
          </a:lstStyle>
          <a:p>
            <a:pPr>
              <a:defRPr/>
            </a:pPr>
            <a:fld id="{2AA9779A-A14A-4B5C-943B-87EE84575A9F}" type="datetimeFigureOut">
              <a:rPr lang="en-US"/>
              <a:pPr>
                <a:defRPr/>
              </a:pPr>
              <a:t>12/10/2021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0339591-94FA-47AF-B5FA-C0752E9E97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9301" y="6356351"/>
            <a:ext cx="3085399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sz="1350">
                <a:solidFill>
                  <a:prstClr val="black"/>
                </a:solidFill>
                <a:latin typeface="Calibri" panose="020F0502020204030204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22583D8-BAF1-46C6-ACE0-49BFDD5D14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8450" y="6356351"/>
            <a:ext cx="2056534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78">
                <a:solidFill>
                  <a:srgbClr val="000000"/>
                </a:solidFill>
                <a:latin typeface="Calibri" panose="020F0502020204030204" pitchFamily="34" charset="0"/>
              </a:defRPr>
            </a:lvl1pPr>
          </a:lstStyle>
          <a:p>
            <a:fld id="{457313F1-8D5A-4D3E-BAD7-6564AC7A63E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8806787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2" y="457200"/>
            <a:ext cx="2949178" cy="1600200"/>
          </a:xfrm>
          <a:prstGeom prst="rect">
            <a:avLst/>
          </a:prstGeo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7"/>
            <a:ext cx="462915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/>
            </a:lvl1pPr>
            <a:lvl2pPr marL="342909" indent="0">
              <a:buNone/>
              <a:defRPr sz="2100"/>
            </a:lvl2pPr>
            <a:lvl3pPr marL="685819" indent="0">
              <a:buNone/>
              <a:defRPr sz="1800"/>
            </a:lvl3pPr>
            <a:lvl4pPr marL="1028728" indent="0">
              <a:buNone/>
              <a:defRPr sz="1500"/>
            </a:lvl4pPr>
            <a:lvl5pPr marL="1371637" indent="0">
              <a:buNone/>
              <a:defRPr sz="1500"/>
            </a:lvl5pPr>
            <a:lvl6pPr marL="1714546" indent="0">
              <a:buNone/>
              <a:defRPr sz="1500"/>
            </a:lvl6pPr>
            <a:lvl7pPr marL="2057456" indent="0">
              <a:buNone/>
              <a:defRPr sz="1500"/>
            </a:lvl7pPr>
            <a:lvl8pPr marL="2400365" indent="0">
              <a:buNone/>
              <a:defRPr sz="1500"/>
            </a:lvl8pPr>
            <a:lvl9pPr marL="2743274" indent="0">
              <a:buNone/>
              <a:defRPr sz="15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2" y="2057400"/>
            <a:ext cx="2949178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/>
            </a:lvl1pPr>
            <a:lvl2pPr marL="342909" indent="0">
              <a:buNone/>
              <a:defRPr sz="1050"/>
            </a:lvl2pPr>
            <a:lvl3pPr marL="685819" indent="0">
              <a:buNone/>
              <a:defRPr sz="900"/>
            </a:lvl3pPr>
            <a:lvl4pPr marL="1028728" indent="0">
              <a:buNone/>
              <a:defRPr sz="750"/>
            </a:lvl4pPr>
            <a:lvl5pPr marL="1371637" indent="0">
              <a:buNone/>
              <a:defRPr sz="750"/>
            </a:lvl5pPr>
            <a:lvl6pPr marL="1714546" indent="0">
              <a:buNone/>
              <a:defRPr sz="750"/>
            </a:lvl6pPr>
            <a:lvl7pPr marL="2057456" indent="0">
              <a:buNone/>
              <a:defRPr sz="750"/>
            </a:lvl7pPr>
            <a:lvl8pPr marL="2400365" indent="0">
              <a:buNone/>
              <a:defRPr sz="750"/>
            </a:lvl8pPr>
            <a:lvl9pPr marL="2743274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7EFCAFD-FF63-47CC-84B2-A8DBEFBDC4C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9016" y="6356351"/>
            <a:ext cx="2056534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sz="1350">
                <a:solidFill>
                  <a:prstClr val="black"/>
                </a:solidFill>
                <a:latin typeface="Calibri" panose="020F0502020204030204"/>
              </a:defRPr>
            </a:lvl1pPr>
          </a:lstStyle>
          <a:p>
            <a:pPr>
              <a:defRPr/>
            </a:pPr>
            <a:fld id="{58168145-417C-413F-8EF5-41D2B73F2E5B}" type="datetimeFigureOut">
              <a:rPr lang="en-US"/>
              <a:pPr>
                <a:defRPr/>
              </a:pPr>
              <a:t>12/10/2021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3DA2999-46BB-48D2-A230-CC892331BE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9301" y="6356351"/>
            <a:ext cx="3085399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sz="1350">
                <a:solidFill>
                  <a:prstClr val="black"/>
                </a:solidFill>
                <a:latin typeface="Calibri" panose="020F0502020204030204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EF59DED-E012-4A01-9BCE-793093345A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8450" y="6356351"/>
            <a:ext cx="2056534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78">
                <a:solidFill>
                  <a:srgbClr val="000000"/>
                </a:solidFill>
                <a:latin typeface="Calibri" panose="020F0502020204030204" pitchFamily="34" charset="0"/>
              </a:defRPr>
            </a:lvl1pPr>
          </a:lstStyle>
          <a:p>
            <a:fld id="{F6CE68AE-6357-458F-AF32-A8DF7AA9CAB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83841482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1" y="365127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1" y="1825625"/>
            <a:ext cx="78867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1323DD7-4374-47D4-A86B-C5F00D17D6D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9016" y="6356351"/>
            <a:ext cx="2056534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sz="1350">
                <a:solidFill>
                  <a:prstClr val="black"/>
                </a:solidFill>
                <a:latin typeface="Calibri" panose="020F0502020204030204"/>
              </a:defRPr>
            </a:lvl1pPr>
          </a:lstStyle>
          <a:p>
            <a:pPr>
              <a:defRPr/>
            </a:pPr>
            <a:fld id="{8B1BCE93-30A3-4EDE-8C4E-90F65380C5DE}" type="datetimeFigureOut">
              <a:rPr lang="en-US"/>
              <a:pPr>
                <a:defRPr/>
              </a:pPr>
              <a:t>12/10/2021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BE1B615-3264-46E8-9B36-8147536F4F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9301" y="6356351"/>
            <a:ext cx="3085399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sz="1350">
                <a:solidFill>
                  <a:prstClr val="black"/>
                </a:solidFill>
                <a:latin typeface="Calibri" panose="020F0502020204030204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19143B8-467A-419A-A117-FABA5F7212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8450" y="6356351"/>
            <a:ext cx="2056534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78">
                <a:solidFill>
                  <a:srgbClr val="000000"/>
                </a:solidFill>
                <a:latin typeface="Calibri" panose="020F0502020204030204" pitchFamily="34" charset="0"/>
              </a:defRPr>
            </a:lvl1pPr>
          </a:lstStyle>
          <a:p>
            <a:fld id="{11FC0053-EE15-41E8-AA83-1EBED67C99E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19272002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FC0CF24-0A8D-4372-A6B8-5D3F2759F2F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9016" y="6356351"/>
            <a:ext cx="2056534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sz="1350">
                <a:solidFill>
                  <a:prstClr val="black"/>
                </a:solidFill>
                <a:latin typeface="Calibri" panose="020F0502020204030204"/>
              </a:defRPr>
            </a:lvl1pPr>
          </a:lstStyle>
          <a:p>
            <a:pPr>
              <a:defRPr/>
            </a:pPr>
            <a:fld id="{E0242661-7AB8-4C41-B4C2-91A1AA9E2000}" type="datetimeFigureOut">
              <a:rPr lang="en-US"/>
              <a:pPr>
                <a:defRPr/>
              </a:pPr>
              <a:t>12/10/2021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B9CCB64-26B3-4036-909D-5E5348B0F1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9301" y="6356351"/>
            <a:ext cx="3085399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sz="1350">
                <a:solidFill>
                  <a:prstClr val="black"/>
                </a:solidFill>
                <a:latin typeface="Calibri" panose="020F0502020204030204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2BEE83F-75D5-41A9-B61C-B4BA34927B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8450" y="6356351"/>
            <a:ext cx="2056534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78">
                <a:solidFill>
                  <a:srgbClr val="000000"/>
                </a:solidFill>
                <a:latin typeface="Calibri" panose="020F0502020204030204" pitchFamily="34" charset="0"/>
              </a:defRPr>
            </a:lvl1pPr>
          </a:lstStyle>
          <a:p>
            <a:fld id="{153BC6FA-1A76-444F-BDF8-D4DE7027DAD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81572047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1" y="1122363"/>
            <a:ext cx="6858000" cy="2387600"/>
          </a:xfrm>
          <a:prstGeom prst="rect">
            <a:avLst/>
          </a:prstGeo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1" y="3602038"/>
            <a:ext cx="6858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/>
            </a:lvl1pPr>
            <a:lvl2pPr marL="342909" indent="0" algn="ctr">
              <a:buNone/>
              <a:defRPr sz="1500"/>
            </a:lvl2pPr>
            <a:lvl3pPr marL="685819" indent="0" algn="ctr">
              <a:buNone/>
              <a:defRPr sz="1350"/>
            </a:lvl3pPr>
            <a:lvl4pPr marL="1028728" indent="0" algn="ctr">
              <a:buNone/>
              <a:defRPr sz="1200"/>
            </a:lvl4pPr>
            <a:lvl5pPr marL="1371637" indent="0" algn="ctr">
              <a:buNone/>
              <a:defRPr sz="1200"/>
            </a:lvl5pPr>
            <a:lvl6pPr marL="1714546" indent="0" algn="ctr">
              <a:buNone/>
              <a:defRPr sz="1200"/>
            </a:lvl6pPr>
            <a:lvl7pPr marL="2057456" indent="0" algn="ctr">
              <a:buNone/>
              <a:defRPr sz="1200"/>
            </a:lvl7pPr>
            <a:lvl8pPr marL="2400365" indent="0" algn="ctr">
              <a:buNone/>
              <a:defRPr sz="1200"/>
            </a:lvl8pPr>
            <a:lvl9pPr marL="2743274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7F455A3-C80D-46F9-BE46-4D9505F23CC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9016" y="6356351"/>
            <a:ext cx="2056534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sz="1350">
                <a:solidFill>
                  <a:prstClr val="black"/>
                </a:solidFill>
                <a:latin typeface="Calibri" panose="020F0502020204030204"/>
              </a:defRPr>
            </a:lvl1pPr>
          </a:lstStyle>
          <a:p>
            <a:pPr>
              <a:defRPr/>
            </a:pPr>
            <a:fld id="{54FBF7E8-9E84-4FEF-A209-05AD8DFE3E5D}" type="datetimeFigureOut">
              <a:rPr lang="en-US"/>
              <a:pPr>
                <a:defRPr/>
              </a:pPr>
              <a:t>12/10/2021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D92B60A-D77C-45AC-A5EF-4E8947A241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9301" y="6356351"/>
            <a:ext cx="3085399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sz="1350">
                <a:solidFill>
                  <a:prstClr val="black"/>
                </a:solidFill>
                <a:latin typeface="Calibri" panose="020F0502020204030204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A2E6C04-EF8C-4379-A204-08A7E2EE5B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8450" y="6356351"/>
            <a:ext cx="2056534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78">
                <a:solidFill>
                  <a:srgbClr val="000000"/>
                </a:solidFill>
                <a:latin typeface="Calibri" panose="020F0502020204030204" pitchFamily="34" charset="0"/>
              </a:defRPr>
            </a:lvl1pPr>
          </a:lstStyle>
          <a:p>
            <a:fld id="{FE07A6FC-EC9D-4276-AE58-1BBD227517B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99489899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1" y="365127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1" y="1825625"/>
            <a:ext cx="78867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DB3A10C-14F8-45E4-8C38-0F13D2B549A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9016" y="6356351"/>
            <a:ext cx="2056534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sz="1350">
                <a:solidFill>
                  <a:prstClr val="black"/>
                </a:solidFill>
                <a:latin typeface="Calibri" panose="020F0502020204030204"/>
              </a:defRPr>
            </a:lvl1pPr>
          </a:lstStyle>
          <a:p>
            <a:pPr>
              <a:defRPr/>
            </a:pPr>
            <a:fld id="{67FBB36C-685A-4D57-9B28-50649A644481}" type="datetimeFigureOut">
              <a:rPr lang="en-US"/>
              <a:pPr>
                <a:defRPr/>
              </a:pPr>
              <a:t>12/10/2021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B0726E1-B1D7-4402-AAC8-DC1B8E06AE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9301" y="6356351"/>
            <a:ext cx="3085399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sz="1350">
                <a:solidFill>
                  <a:prstClr val="black"/>
                </a:solidFill>
                <a:latin typeface="Calibri" panose="020F0502020204030204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5C2AC79-671D-4CAC-8172-1F27BAE7D8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8450" y="6356351"/>
            <a:ext cx="2056534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78">
                <a:solidFill>
                  <a:srgbClr val="000000"/>
                </a:solidFill>
                <a:latin typeface="Calibri" panose="020F0502020204030204" pitchFamily="34" charset="0"/>
              </a:defRPr>
            </a:lvl1pPr>
          </a:lstStyle>
          <a:p>
            <a:fld id="{91286EC8-C008-43C0-A9F7-DA799DBF43C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18802599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40"/>
            <a:ext cx="7886700" cy="2852737"/>
          </a:xfrm>
          <a:prstGeom prst="rect">
            <a:avLst/>
          </a:prstGeo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5"/>
            <a:ext cx="78867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9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19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28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37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46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56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6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74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980084A-4C05-4F8A-8360-577E4C93BEA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9016" y="6356351"/>
            <a:ext cx="2056534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sz="1350">
                <a:solidFill>
                  <a:prstClr val="black"/>
                </a:solidFill>
                <a:latin typeface="Calibri" panose="020F0502020204030204"/>
              </a:defRPr>
            </a:lvl1pPr>
          </a:lstStyle>
          <a:p>
            <a:pPr>
              <a:defRPr/>
            </a:pPr>
            <a:fld id="{31324AC5-4A23-4E3C-A819-97DAD65D787A}" type="datetimeFigureOut">
              <a:rPr lang="en-US"/>
              <a:pPr>
                <a:defRPr/>
              </a:pPr>
              <a:t>12/10/2021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8BC78F6-C639-4ACD-B864-7DB92C8FF4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9301" y="6356351"/>
            <a:ext cx="3085399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sz="1350">
                <a:solidFill>
                  <a:prstClr val="black"/>
                </a:solidFill>
                <a:latin typeface="Calibri" panose="020F0502020204030204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C97489A-E049-4119-9312-87CCD4AA51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8450" y="6356351"/>
            <a:ext cx="2056534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78">
                <a:solidFill>
                  <a:srgbClr val="000000"/>
                </a:solidFill>
                <a:latin typeface="Calibri" panose="020F0502020204030204" pitchFamily="34" charset="0"/>
              </a:defRPr>
            </a:lvl1pPr>
          </a:lstStyle>
          <a:p>
            <a:fld id="{C39AD629-B8E7-42D8-AE26-9B7F99A4640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47733228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1" y="365127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1" y="1825625"/>
            <a:ext cx="38862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F8D6DD2-FE1E-4DE7-B5C8-3BB4E42CCEB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9016" y="6356351"/>
            <a:ext cx="2056534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sz="1350">
                <a:solidFill>
                  <a:prstClr val="black"/>
                </a:solidFill>
                <a:latin typeface="Calibri" panose="020F0502020204030204"/>
              </a:defRPr>
            </a:lvl1pPr>
          </a:lstStyle>
          <a:p>
            <a:pPr>
              <a:defRPr/>
            </a:pPr>
            <a:fld id="{A01EC259-8B9D-4643-9F3F-C66D3AA04671}" type="datetimeFigureOut">
              <a:rPr lang="en-US"/>
              <a:pPr>
                <a:defRPr/>
              </a:pPr>
              <a:t>12/10/2021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3688D6D-8792-446F-86E5-FF30D08325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9301" y="6356351"/>
            <a:ext cx="3085399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sz="1350">
                <a:solidFill>
                  <a:prstClr val="black"/>
                </a:solidFill>
                <a:latin typeface="Calibri" panose="020F0502020204030204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D749767-DE01-4BC1-B609-951218343E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8450" y="6356351"/>
            <a:ext cx="2056534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78">
                <a:solidFill>
                  <a:srgbClr val="000000"/>
                </a:solidFill>
                <a:latin typeface="Calibri" panose="020F0502020204030204" pitchFamily="34" charset="0"/>
              </a:defRPr>
            </a:lvl1pPr>
          </a:lstStyle>
          <a:p>
            <a:fld id="{1675FA70-E35F-4532-B595-E287E1C18C5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919077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EA534F2-0A5E-422D-8E77-CFBB55B4A7B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9903725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2" y="365127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800" b="1"/>
            </a:lvl1pPr>
            <a:lvl2pPr marL="342909" indent="0">
              <a:buNone/>
              <a:defRPr sz="1500" b="1"/>
            </a:lvl2pPr>
            <a:lvl3pPr marL="685819" indent="0">
              <a:buNone/>
              <a:defRPr sz="1350" b="1"/>
            </a:lvl3pPr>
            <a:lvl4pPr marL="1028728" indent="0">
              <a:buNone/>
              <a:defRPr sz="1200" b="1"/>
            </a:lvl4pPr>
            <a:lvl5pPr marL="1371637" indent="0">
              <a:buNone/>
              <a:defRPr sz="1200" b="1"/>
            </a:lvl5pPr>
            <a:lvl6pPr marL="1714546" indent="0">
              <a:buNone/>
              <a:defRPr sz="1200" b="1"/>
            </a:lvl6pPr>
            <a:lvl7pPr marL="2057456" indent="0">
              <a:buNone/>
              <a:defRPr sz="1200" b="1"/>
            </a:lvl7pPr>
            <a:lvl8pPr marL="2400365" indent="0">
              <a:buNone/>
              <a:defRPr sz="1200" b="1"/>
            </a:lvl8pPr>
            <a:lvl9pPr marL="2743274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1" y="1681163"/>
            <a:ext cx="3887391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800" b="1"/>
            </a:lvl1pPr>
            <a:lvl2pPr marL="342909" indent="0">
              <a:buNone/>
              <a:defRPr sz="1500" b="1"/>
            </a:lvl2pPr>
            <a:lvl3pPr marL="685819" indent="0">
              <a:buNone/>
              <a:defRPr sz="1350" b="1"/>
            </a:lvl3pPr>
            <a:lvl4pPr marL="1028728" indent="0">
              <a:buNone/>
              <a:defRPr sz="1200" b="1"/>
            </a:lvl4pPr>
            <a:lvl5pPr marL="1371637" indent="0">
              <a:buNone/>
              <a:defRPr sz="1200" b="1"/>
            </a:lvl5pPr>
            <a:lvl6pPr marL="1714546" indent="0">
              <a:buNone/>
              <a:defRPr sz="1200" b="1"/>
            </a:lvl6pPr>
            <a:lvl7pPr marL="2057456" indent="0">
              <a:buNone/>
              <a:defRPr sz="1200" b="1"/>
            </a:lvl7pPr>
            <a:lvl8pPr marL="2400365" indent="0">
              <a:buNone/>
              <a:defRPr sz="1200" b="1"/>
            </a:lvl8pPr>
            <a:lvl9pPr marL="2743274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1" y="2505075"/>
            <a:ext cx="3887391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7036E4F-BFFF-4ED4-91F5-E229255FF13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9016" y="6356351"/>
            <a:ext cx="2056534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sz="1350">
                <a:solidFill>
                  <a:prstClr val="black"/>
                </a:solidFill>
                <a:latin typeface="Calibri" panose="020F0502020204030204"/>
              </a:defRPr>
            </a:lvl1pPr>
          </a:lstStyle>
          <a:p>
            <a:pPr>
              <a:defRPr/>
            </a:pPr>
            <a:fld id="{AF591273-0F0A-46F2-9B03-05905711BAE4}" type="datetimeFigureOut">
              <a:rPr lang="en-US"/>
              <a:pPr>
                <a:defRPr/>
              </a:pPr>
              <a:t>12/10/2021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ADC3636-C48D-42E9-A17A-C75913BE1A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9301" y="6356351"/>
            <a:ext cx="3085399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sz="1350">
                <a:solidFill>
                  <a:prstClr val="black"/>
                </a:solidFill>
                <a:latin typeface="Calibri" panose="020F0502020204030204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D054814-C4C1-4A61-8AA5-662D547529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8450" y="6356351"/>
            <a:ext cx="2056534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78">
                <a:solidFill>
                  <a:srgbClr val="000000"/>
                </a:solidFill>
                <a:latin typeface="Calibri" panose="020F0502020204030204" pitchFamily="34" charset="0"/>
              </a:defRPr>
            </a:lvl1pPr>
          </a:lstStyle>
          <a:p>
            <a:fld id="{538D27BC-2492-4B94-9C97-371C1F11964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91411075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1" y="365127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C0AA150-002E-4E16-90FF-0038EF3FA66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9016" y="6356351"/>
            <a:ext cx="2056534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sz="1350">
                <a:solidFill>
                  <a:prstClr val="black"/>
                </a:solidFill>
                <a:latin typeface="Calibri" panose="020F0502020204030204"/>
              </a:defRPr>
            </a:lvl1pPr>
          </a:lstStyle>
          <a:p>
            <a:pPr>
              <a:defRPr/>
            </a:pPr>
            <a:fld id="{18B95B86-67A1-4CB0-B664-36FB87261B05}" type="datetimeFigureOut">
              <a:rPr lang="en-US"/>
              <a:pPr>
                <a:defRPr/>
              </a:pPr>
              <a:t>12/10/2021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F6744C9-4348-4DCE-9D1B-857004F5F9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9301" y="6356351"/>
            <a:ext cx="3085399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sz="1350">
                <a:solidFill>
                  <a:prstClr val="black"/>
                </a:solidFill>
                <a:latin typeface="Calibri" panose="020F0502020204030204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13C23D8-323F-4A20-AE0E-0A9365CC9C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8450" y="6356351"/>
            <a:ext cx="2056534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78">
                <a:solidFill>
                  <a:srgbClr val="000000"/>
                </a:solidFill>
                <a:latin typeface="Calibri" panose="020F0502020204030204" pitchFamily="34" charset="0"/>
              </a:defRPr>
            </a:lvl1pPr>
          </a:lstStyle>
          <a:p>
            <a:fld id="{A01DB72E-7AFE-4572-ACEA-BC3050611E1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98725233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FB1D979-5496-4E9F-B701-FECADCD7637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9016" y="6356351"/>
            <a:ext cx="2056534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sz="1350">
                <a:solidFill>
                  <a:prstClr val="black"/>
                </a:solidFill>
                <a:latin typeface="Calibri" panose="020F0502020204030204"/>
              </a:defRPr>
            </a:lvl1pPr>
          </a:lstStyle>
          <a:p>
            <a:pPr>
              <a:defRPr/>
            </a:pPr>
            <a:fld id="{999281CA-87CF-4296-A5E7-FD9A82D1D9D5}" type="datetimeFigureOut">
              <a:rPr lang="en-US"/>
              <a:pPr>
                <a:defRPr/>
              </a:pPr>
              <a:t>12/10/2021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D2B6E63-3DBD-438A-8CB0-3E35D1B55F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9301" y="6356351"/>
            <a:ext cx="3085399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sz="1350">
                <a:solidFill>
                  <a:prstClr val="black"/>
                </a:solidFill>
                <a:latin typeface="Calibri" panose="020F0502020204030204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2E8A4FB-A27F-4E26-90D9-5EBAEAC6C8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8450" y="6356351"/>
            <a:ext cx="2056534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78">
                <a:solidFill>
                  <a:srgbClr val="000000"/>
                </a:solidFill>
                <a:latin typeface="Calibri" panose="020F0502020204030204" pitchFamily="34" charset="0"/>
              </a:defRPr>
            </a:lvl1pPr>
          </a:lstStyle>
          <a:p>
            <a:fld id="{E86E2B89-E4BE-47A5-B55B-1BE161BBD4E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36793829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2" y="457200"/>
            <a:ext cx="2949178" cy="1600200"/>
          </a:xfrm>
          <a:prstGeom prst="rect">
            <a:avLst/>
          </a:prstGeo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7"/>
            <a:ext cx="4629150" cy="4873625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2" y="2057400"/>
            <a:ext cx="2949178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/>
            </a:lvl1pPr>
            <a:lvl2pPr marL="342909" indent="0">
              <a:buNone/>
              <a:defRPr sz="1050"/>
            </a:lvl2pPr>
            <a:lvl3pPr marL="685819" indent="0">
              <a:buNone/>
              <a:defRPr sz="900"/>
            </a:lvl3pPr>
            <a:lvl4pPr marL="1028728" indent="0">
              <a:buNone/>
              <a:defRPr sz="750"/>
            </a:lvl4pPr>
            <a:lvl5pPr marL="1371637" indent="0">
              <a:buNone/>
              <a:defRPr sz="750"/>
            </a:lvl5pPr>
            <a:lvl6pPr marL="1714546" indent="0">
              <a:buNone/>
              <a:defRPr sz="750"/>
            </a:lvl6pPr>
            <a:lvl7pPr marL="2057456" indent="0">
              <a:buNone/>
              <a:defRPr sz="750"/>
            </a:lvl7pPr>
            <a:lvl8pPr marL="2400365" indent="0">
              <a:buNone/>
              <a:defRPr sz="750"/>
            </a:lvl8pPr>
            <a:lvl9pPr marL="2743274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CB73AF1-14A9-466E-974E-0FC06961E0D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9016" y="6356351"/>
            <a:ext cx="2056534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sz="1350">
                <a:solidFill>
                  <a:prstClr val="black"/>
                </a:solidFill>
                <a:latin typeface="Calibri" panose="020F0502020204030204"/>
              </a:defRPr>
            </a:lvl1pPr>
          </a:lstStyle>
          <a:p>
            <a:pPr>
              <a:defRPr/>
            </a:pPr>
            <a:fld id="{01B64AC7-C887-4EBB-A5E3-FB7E7C73C43B}" type="datetimeFigureOut">
              <a:rPr lang="en-US"/>
              <a:pPr>
                <a:defRPr/>
              </a:pPr>
              <a:t>12/10/2021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3F06A78-F9BE-4555-B805-875E0F3CE9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9301" y="6356351"/>
            <a:ext cx="3085399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sz="1350">
                <a:solidFill>
                  <a:prstClr val="black"/>
                </a:solidFill>
                <a:latin typeface="Calibri" panose="020F0502020204030204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FDA0177-A3DB-4B30-9A8D-63A5F6871D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8450" y="6356351"/>
            <a:ext cx="2056534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78">
                <a:solidFill>
                  <a:srgbClr val="000000"/>
                </a:solidFill>
                <a:latin typeface="Calibri" panose="020F0502020204030204" pitchFamily="34" charset="0"/>
              </a:defRPr>
            </a:lvl1pPr>
          </a:lstStyle>
          <a:p>
            <a:fld id="{006A4DAE-14EA-4860-A912-0FE867B2D4A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30741721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2" y="457200"/>
            <a:ext cx="2949178" cy="1600200"/>
          </a:xfrm>
          <a:prstGeom prst="rect">
            <a:avLst/>
          </a:prstGeo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7"/>
            <a:ext cx="462915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/>
            </a:lvl1pPr>
            <a:lvl2pPr marL="342909" indent="0">
              <a:buNone/>
              <a:defRPr sz="2100"/>
            </a:lvl2pPr>
            <a:lvl3pPr marL="685819" indent="0">
              <a:buNone/>
              <a:defRPr sz="1800"/>
            </a:lvl3pPr>
            <a:lvl4pPr marL="1028728" indent="0">
              <a:buNone/>
              <a:defRPr sz="1500"/>
            </a:lvl4pPr>
            <a:lvl5pPr marL="1371637" indent="0">
              <a:buNone/>
              <a:defRPr sz="1500"/>
            </a:lvl5pPr>
            <a:lvl6pPr marL="1714546" indent="0">
              <a:buNone/>
              <a:defRPr sz="1500"/>
            </a:lvl6pPr>
            <a:lvl7pPr marL="2057456" indent="0">
              <a:buNone/>
              <a:defRPr sz="1500"/>
            </a:lvl7pPr>
            <a:lvl8pPr marL="2400365" indent="0">
              <a:buNone/>
              <a:defRPr sz="1500"/>
            </a:lvl8pPr>
            <a:lvl9pPr marL="2743274" indent="0">
              <a:buNone/>
              <a:defRPr sz="15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2" y="2057400"/>
            <a:ext cx="2949178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/>
            </a:lvl1pPr>
            <a:lvl2pPr marL="342909" indent="0">
              <a:buNone/>
              <a:defRPr sz="1050"/>
            </a:lvl2pPr>
            <a:lvl3pPr marL="685819" indent="0">
              <a:buNone/>
              <a:defRPr sz="900"/>
            </a:lvl3pPr>
            <a:lvl4pPr marL="1028728" indent="0">
              <a:buNone/>
              <a:defRPr sz="750"/>
            </a:lvl4pPr>
            <a:lvl5pPr marL="1371637" indent="0">
              <a:buNone/>
              <a:defRPr sz="750"/>
            </a:lvl5pPr>
            <a:lvl6pPr marL="1714546" indent="0">
              <a:buNone/>
              <a:defRPr sz="750"/>
            </a:lvl6pPr>
            <a:lvl7pPr marL="2057456" indent="0">
              <a:buNone/>
              <a:defRPr sz="750"/>
            </a:lvl7pPr>
            <a:lvl8pPr marL="2400365" indent="0">
              <a:buNone/>
              <a:defRPr sz="750"/>
            </a:lvl8pPr>
            <a:lvl9pPr marL="2743274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3BD495C-4FB0-4F0D-BEEE-E841B4424EF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9016" y="6356351"/>
            <a:ext cx="2056534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sz="1350">
                <a:solidFill>
                  <a:prstClr val="black"/>
                </a:solidFill>
                <a:latin typeface="Calibri" panose="020F0502020204030204"/>
              </a:defRPr>
            </a:lvl1pPr>
          </a:lstStyle>
          <a:p>
            <a:pPr>
              <a:defRPr/>
            </a:pPr>
            <a:fld id="{58108632-2613-4B3F-A7C1-74BBF7D59374}" type="datetimeFigureOut">
              <a:rPr lang="en-US"/>
              <a:pPr>
                <a:defRPr/>
              </a:pPr>
              <a:t>12/10/2021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92301AC-99E4-4577-BF1B-8AB91408ED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9301" y="6356351"/>
            <a:ext cx="3085399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sz="1350">
                <a:solidFill>
                  <a:prstClr val="black"/>
                </a:solidFill>
                <a:latin typeface="Calibri" panose="020F0502020204030204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A5919AA-E9DD-48E3-BEA1-6E00D22477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8450" y="6356351"/>
            <a:ext cx="2056534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78">
                <a:solidFill>
                  <a:srgbClr val="000000"/>
                </a:solidFill>
                <a:latin typeface="Calibri" panose="020F0502020204030204" pitchFamily="34" charset="0"/>
              </a:defRPr>
            </a:lvl1pPr>
          </a:lstStyle>
          <a:p>
            <a:fld id="{2A3CFA5F-3606-4EE2-BC18-31E5EDD55A3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53926486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1" y="365127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1" y="1825625"/>
            <a:ext cx="78867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FE8641B-DAD1-49EC-8F22-F3CD08B9406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9016" y="6356351"/>
            <a:ext cx="2056534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sz="1350">
                <a:solidFill>
                  <a:prstClr val="black"/>
                </a:solidFill>
                <a:latin typeface="Calibri" panose="020F0502020204030204"/>
              </a:defRPr>
            </a:lvl1pPr>
          </a:lstStyle>
          <a:p>
            <a:pPr>
              <a:defRPr/>
            </a:pPr>
            <a:fld id="{02178414-7B17-4880-9FD9-331013AF789E}" type="datetimeFigureOut">
              <a:rPr lang="en-US"/>
              <a:pPr>
                <a:defRPr/>
              </a:pPr>
              <a:t>12/10/2021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DF92CE9-27CA-4CC9-BAC9-8EB1A93579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9301" y="6356351"/>
            <a:ext cx="3085399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sz="1350">
                <a:solidFill>
                  <a:prstClr val="black"/>
                </a:solidFill>
                <a:latin typeface="Calibri" panose="020F0502020204030204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383F957-D8AB-4334-AAE6-B267E0711F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8450" y="6356351"/>
            <a:ext cx="2056534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78">
                <a:solidFill>
                  <a:srgbClr val="000000"/>
                </a:solidFill>
                <a:latin typeface="Calibri" panose="020F0502020204030204" pitchFamily="34" charset="0"/>
              </a:defRPr>
            </a:lvl1pPr>
          </a:lstStyle>
          <a:p>
            <a:fld id="{5EDC318E-F41D-4F01-97D2-BEDF0E6CEF5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42513766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8967387-BA6A-41C4-8C09-84C7105A800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9016" y="6356351"/>
            <a:ext cx="2056534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sz="1350">
                <a:solidFill>
                  <a:prstClr val="black"/>
                </a:solidFill>
                <a:latin typeface="Calibri" panose="020F0502020204030204"/>
              </a:defRPr>
            </a:lvl1pPr>
          </a:lstStyle>
          <a:p>
            <a:pPr>
              <a:defRPr/>
            </a:pPr>
            <a:fld id="{4E73DC1D-0B6C-4DBE-B093-66479C31C6E5}" type="datetimeFigureOut">
              <a:rPr lang="en-US"/>
              <a:pPr>
                <a:defRPr/>
              </a:pPr>
              <a:t>12/10/2021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27AFC43-9B69-4458-8594-E5039C7C9E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9301" y="6356351"/>
            <a:ext cx="3085399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sz="1350">
                <a:solidFill>
                  <a:prstClr val="black"/>
                </a:solidFill>
                <a:latin typeface="Calibri" panose="020F0502020204030204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48AF26B-507C-4ABD-8EB6-6EE7166CF1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8450" y="6356351"/>
            <a:ext cx="2056534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78">
                <a:solidFill>
                  <a:srgbClr val="000000"/>
                </a:solidFill>
                <a:latin typeface="Calibri" panose="020F0502020204030204" pitchFamily="34" charset="0"/>
              </a:defRPr>
            </a:lvl1pPr>
          </a:lstStyle>
          <a:p>
            <a:fld id="{3A5A70B8-C4A0-4807-937F-7EECFA2CE73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73978346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1" y="1122363"/>
            <a:ext cx="6858000" cy="2387600"/>
          </a:xfrm>
          <a:prstGeom prst="rect">
            <a:avLst/>
          </a:prstGeo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1" y="3602038"/>
            <a:ext cx="6858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/>
            </a:lvl1pPr>
            <a:lvl2pPr marL="342909" indent="0" algn="ctr">
              <a:buNone/>
              <a:defRPr sz="1500"/>
            </a:lvl2pPr>
            <a:lvl3pPr marL="685819" indent="0" algn="ctr">
              <a:buNone/>
              <a:defRPr sz="1350"/>
            </a:lvl3pPr>
            <a:lvl4pPr marL="1028728" indent="0" algn="ctr">
              <a:buNone/>
              <a:defRPr sz="1200"/>
            </a:lvl4pPr>
            <a:lvl5pPr marL="1371637" indent="0" algn="ctr">
              <a:buNone/>
              <a:defRPr sz="1200"/>
            </a:lvl5pPr>
            <a:lvl6pPr marL="1714546" indent="0" algn="ctr">
              <a:buNone/>
              <a:defRPr sz="1200"/>
            </a:lvl6pPr>
            <a:lvl7pPr marL="2057456" indent="0" algn="ctr">
              <a:buNone/>
              <a:defRPr sz="1200"/>
            </a:lvl7pPr>
            <a:lvl8pPr marL="2400365" indent="0" algn="ctr">
              <a:buNone/>
              <a:defRPr sz="1200"/>
            </a:lvl8pPr>
            <a:lvl9pPr marL="2743274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91AB2C8-804D-4B3A-A59A-0CABD13C3A3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9016" y="6356351"/>
            <a:ext cx="2056534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sz="1350">
                <a:solidFill>
                  <a:prstClr val="black"/>
                </a:solidFill>
                <a:latin typeface="Calibri" panose="020F0502020204030204"/>
              </a:defRPr>
            </a:lvl1pPr>
          </a:lstStyle>
          <a:p>
            <a:pPr>
              <a:defRPr/>
            </a:pPr>
            <a:fld id="{1C0BC4A9-EF18-4377-8FD0-038D718D9CBD}" type="datetimeFigureOut">
              <a:rPr lang="en-US"/>
              <a:pPr>
                <a:defRPr/>
              </a:pPr>
              <a:t>12/10/2021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1A3C7EA-77F8-4171-8677-15FA521F82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9301" y="6356351"/>
            <a:ext cx="3085399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sz="1350">
                <a:solidFill>
                  <a:prstClr val="black"/>
                </a:solidFill>
                <a:latin typeface="Calibri" panose="020F0502020204030204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3C0EA5F-D840-4891-815E-0CA7C72A63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8450" y="6356351"/>
            <a:ext cx="2056534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78">
                <a:solidFill>
                  <a:srgbClr val="000000"/>
                </a:solidFill>
                <a:latin typeface="Calibri" panose="020F0502020204030204" pitchFamily="34" charset="0"/>
              </a:defRPr>
            </a:lvl1pPr>
          </a:lstStyle>
          <a:p>
            <a:fld id="{F52BA527-DA0F-4FF3-A22F-6C7803F3DDC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70257035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1" y="365127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1" y="1825625"/>
            <a:ext cx="78867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7580C02-E7BA-479D-A18D-49502A8C5B7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9016" y="6356351"/>
            <a:ext cx="2056534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sz="1350">
                <a:solidFill>
                  <a:prstClr val="black"/>
                </a:solidFill>
                <a:latin typeface="Calibri" panose="020F0502020204030204"/>
              </a:defRPr>
            </a:lvl1pPr>
          </a:lstStyle>
          <a:p>
            <a:pPr>
              <a:defRPr/>
            </a:pPr>
            <a:fld id="{C9C61C69-37A6-4DF6-9186-F70173BA7944}" type="datetimeFigureOut">
              <a:rPr lang="en-US"/>
              <a:pPr>
                <a:defRPr/>
              </a:pPr>
              <a:t>12/10/2021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EEAF3CE-91D5-4B38-86B4-218F6937EE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9301" y="6356351"/>
            <a:ext cx="3085399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sz="1350">
                <a:solidFill>
                  <a:prstClr val="black"/>
                </a:solidFill>
                <a:latin typeface="Calibri" panose="020F0502020204030204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F894932-298C-4A60-9594-56A434AE3F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8450" y="6356351"/>
            <a:ext cx="2056534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78">
                <a:solidFill>
                  <a:srgbClr val="000000"/>
                </a:solidFill>
                <a:latin typeface="Calibri" panose="020F0502020204030204" pitchFamily="34" charset="0"/>
              </a:defRPr>
            </a:lvl1pPr>
          </a:lstStyle>
          <a:p>
            <a:fld id="{61CD7375-E888-4AFB-97D8-601355A9E11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24176549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40"/>
            <a:ext cx="7886700" cy="2852737"/>
          </a:xfrm>
          <a:prstGeom prst="rect">
            <a:avLst/>
          </a:prstGeo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5"/>
            <a:ext cx="78867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9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19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28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37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46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56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6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74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E914585-3B72-4C6D-986F-73825C4BBA8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9016" y="6356351"/>
            <a:ext cx="2056534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sz="1350">
                <a:solidFill>
                  <a:prstClr val="black"/>
                </a:solidFill>
                <a:latin typeface="Calibri" panose="020F0502020204030204"/>
              </a:defRPr>
            </a:lvl1pPr>
          </a:lstStyle>
          <a:p>
            <a:pPr>
              <a:defRPr/>
            </a:pPr>
            <a:fld id="{B01C7ABF-0104-48A4-B02F-DD92777F03FA}" type="datetimeFigureOut">
              <a:rPr lang="en-US"/>
              <a:pPr>
                <a:defRPr/>
              </a:pPr>
              <a:t>12/10/2021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F8377FF-0F2B-4043-B2C2-EE04AAC44B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9301" y="6356351"/>
            <a:ext cx="3085399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sz="1350">
                <a:solidFill>
                  <a:prstClr val="black"/>
                </a:solidFill>
                <a:latin typeface="Calibri" panose="020F0502020204030204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C5AC9CE-425F-41E6-A98C-923FFE32AC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8450" y="6356351"/>
            <a:ext cx="2056534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78">
                <a:solidFill>
                  <a:srgbClr val="000000"/>
                </a:solidFill>
                <a:latin typeface="Calibri" panose="020F0502020204030204" pitchFamily="34" charset="0"/>
              </a:defRPr>
            </a:lvl1pPr>
          </a:lstStyle>
          <a:p>
            <a:fld id="{38CB9747-C908-4136-91B9-C3FF36D5776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561607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1CDA750-83E8-43E7-B7CA-CC384DDDF0F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5994034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1" y="365127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1" y="1825625"/>
            <a:ext cx="38862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24B964F-231A-42EA-8F28-4B24D310598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9016" y="6356351"/>
            <a:ext cx="2056534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sz="1350">
                <a:solidFill>
                  <a:prstClr val="black"/>
                </a:solidFill>
                <a:latin typeface="Calibri" panose="020F0502020204030204"/>
              </a:defRPr>
            </a:lvl1pPr>
          </a:lstStyle>
          <a:p>
            <a:pPr>
              <a:defRPr/>
            </a:pPr>
            <a:fld id="{17859B38-E21C-4508-A3B3-DD4A9AA6B645}" type="datetimeFigureOut">
              <a:rPr lang="en-US"/>
              <a:pPr>
                <a:defRPr/>
              </a:pPr>
              <a:t>12/10/2021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64266C5-8D18-4045-B467-7B9217BDCF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9301" y="6356351"/>
            <a:ext cx="3085399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sz="1350">
                <a:solidFill>
                  <a:prstClr val="black"/>
                </a:solidFill>
                <a:latin typeface="Calibri" panose="020F0502020204030204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F833CB7-BF91-4E75-A182-E3EE9817B0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8450" y="6356351"/>
            <a:ext cx="2056534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78">
                <a:solidFill>
                  <a:srgbClr val="000000"/>
                </a:solidFill>
                <a:latin typeface="Calibri" panose="020F0502020204030204" pitchFamily="34" charset="0"/>
              </a:defRPr>
            </a:lvl1pPr>
          </a:lstStyle>
          <a:p>
            <a:fld id="{0B85D730-E38B-430F-9168-7C50DE5F981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92549722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2" y="365127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800" b="1"/>
            </a:lvl1pPr>
            <a:lvl2pPr marL="342909" indent="0">
              <a:buNone/>
              <a:defRPr sz="1500" b="1"/>
            </a:lvl2pPr>
            <a:lvl3pPr marL="685819" indent="0">
              <a:buNone/>
              <a:defRPr sz="1350" b="1"/>
            </a:lvl3pPr>
            <a:lvl4pPr marL="1028728" indent="0">
              <a:buNone/>
              <a:defRPr sz="1200" b="1"/>
            </a:lvl4pPr>
            <a:lvl5pPr marL="1371637" indent="0">
              <a:buNone/>
              <a:defRPr sz="1200" b="1"/>
            </a:lvl5pPr>
            <a:lvl6pPr marL="1714546" indent="0">
              <a:buNone/>
              <a:defRPr sz="1200" b="1"/>
            </a:lvl6pPr>
            <a:lvl7pPr marL="2057456" indent="0">
              <a:buNone/>
              <a:defRPr sz="1200" b="1"/>
            </a:lvl7pPr>
            <a:lvl8pPr marL="2400365" indent="0">
              <a:buNone/>
              <a:defRPr sz="1200" b="1"/>
            </a:lvl8pPr>
            <a:lvl9pPr marL="2743274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1" y="1681163"/>
            <a:ext cx="3887391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800" b="1"/>
            </a:lvl1pPr>
            <a:lvl2pPr marL="342909" indent="0">
              <a:buNone/>
              <a:defRPr sz="1500" b="1"/>
            </a:lvl2pPr>
            <a:lvl3pPr marL="685819" indent="0">
              <a:buNone/>
              <a:defRPr sz="1350" b="1"/>
            </a:lvl3pPr>
            <a:lvl4pPr marL="1028728" indent="0">
              <a:buNone/>
              <a:defRPr sz="1200" b="1"/>
            </a:lvl4pPr>
            <a:lvl5pPr marL="1371637" indent="0">
              <a:buNone/>
              <a:defRPr sz="1200" b="1"/>
            </a:lvl5pPr>
            <a:lvl6pPr marL="1714546" indent="0">
              <a:buNone/>
              <a:defRPr sz="1200" b="1"/>
            </a:lvl6pPr>
            <a:lvl7pPr marL="2057456" indent="0">
              <a:buNone/>
              <a:defRPr sz="1200" b="1"/>
            </a:lvl7pPr>
            <a:lvl8pPr marL="2400365" indent="0">
              <a:buNone/>
              <a:defRPr sz="1200" b="1"/>
            </a:lvl8pPr>
            <a:lvl9pPr marL="2743274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1" y="2505075"/>
            <a:ext cx="3887391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5602544-ECE0-4615-849D-A16A85A5358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9016" y="6356351"/>
            <a:ext cx="2056534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sz="1350">
                <a:solidFill>
                  <a:prstClr val="black"/>
                </a:solidFill>
                <a:latin typeface="Calibri" panose="020F0502020204030204"/>
              </a:defRPr>
            </a:lvl1pPr>
          </a:lstStyle>
          <a:p>
            <a:pPr>
              <a:defRPr/>
            </a:pPr>
            <a:fld id="{476BAD88-7450-47D3-9C82-5C67BD68F06A}" type="datetimeFigureOut">
              <a:rPr lang="en-US"/>
              <a:pPr>
                <a:defRPr/>
              </a:pPr>
              <a:t>12/10/2021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FDEFEDE-5B76-4F66-8F5E-B1EB5C604D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9301" y="6356351"/>
            <a:ext cx="3085399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sz="1350">
                <a:solidFill>
                  <a:prstClr val="black"/>
                </a:solidFill>
                <a:latin typeface="Calibri" panose="020F0502020204030204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6FDDDF6-1502-4970-9F17-6F0C453101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8450" y="6356351"/>
            <a:ext cx="2056534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78">
                <a:solidFill>
                  <a:srgbClr val="000000"/>
                </a:solidFill>
                <a:latin typeface="Calibri" panose="020F0502020204030204" pitchFamily="34" charset="0"/>
              </a:defRPr>
            </a:lvl1pPr>
          </a:lstStyle>
          <a:p>
            <a:fld id="{24D67FE7-0872-43B9-A98A-E5BFE4AD356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32196480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1" y="365127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D67157A-F9E5-4341-9BCC-DC42E0DFE10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9016" y="6356351"/>
            <a:ext cx="2056534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sz="1350">
                <a:solidFill>
                  <a:prstClr val="black"/>
                </a:solidFill>
                <a:latin typeface="Calibri" panose="020F0502020204030204"/>
              </a:defRPr>
            </a:lvl1pPr>
          </a:lstStyle>
          <a:p>
            <a:pPr>
              <a:defRPr/>
            </a:pPr>
            <a:fld id="{DDF80F3B-4B40-4332-9687-7041B721D2C2}" type="datetimeFigureOut">
              <a:rPr lang="en-US"/>
              <a:pPr>
                <a:defRPr/>
              </a:pPr>
              <a:t>12/10/2021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DDB7C08-9AA1-45A3-9CE5-5ADB651370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9301" y="6356351"/>
            <a:ext cx="3085399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sz="1350">
                <a:solidFill>
                  <a:prstClr val="black"/>
                </a:solidFill>
                <a:latin typeface="Calibri" panose="020F0502020204030204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A8AB82D-ACC5-4460-9C86-5F7B46488E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8450" y="6356351"/>
            <a:ext cx="2056534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78">
                <a:solidFill>
                  <a:srgbClr val="000000"/>
                </a:solidFill>
                <a:latin typeface="Calibri" panose="020F0502020204030204" pitchFamily="34" charset="0"/>
              </a:defRPr>
            </a:lvl1pPr>
          </a:lstStyle>
          <a:p>
            <a:fld id="{D1031027-76EC-468F-BE54-837E1A6FA25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4491871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8CE1F63-E9C0-4C47-9B73-53887DB2885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9016" y="6356351"/>
            <a:ext cx="2056534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sz="1350">
                <a:solidFill>
                  <a:prstClr val="black"/>
                </a:solidFill>
                <a:latin typeface="Calibri" panose="020F0502020204030204"/>
              </a:defRPr>
            </a:lvl1pPr>
          </a:lstStyle>
          <a:p>
            <a:pPr>
              <a:defRPr/>
            </a:pPr>
            <a:fld id="{C773E896-DD1A-4315-B714-5902C30D7AAD}" type="datetimeFigureOut">
              <a:rPr lang="en-US"/>
              <a:pPr>
                <a:defRPr/>
              </a:pPr>
              <a:t>12/10/2021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A14FFAA-9A77-4A42-BF8E-B9B5FFE2B0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9301" y="6356351"/>
            <a:ext cx="3085399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sz="1350">
                <a:solidFill>
                  <a:prstClr val="black"/>
                </a:solidFill>
                <a:latin typeface="Calibri" panose="020F0502020204030204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2760E02-4C57-4E4F-8467-96A61A3ADD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8450" y="6356351"/>
            <a:ext cx="2056534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78">
                <a:solidFill>
                  <a:srgbClr val="000000"/>
                </a:solidFill>
                <a:latin typeface="Calibri" panose="020F0502020204030204" pitchFamily="34" charset="0"/>
              </a:defRPr>
            </a:lvl1pPr>
          </a:lstStyle>
          <a:p>
            <a:fld id="{ECF315CD-C882-44C6-B75D-D9A3D5DCC5E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67234256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2" y="457200"/>
            <a:ext cx="2949178" cy="1600200"/>
          </a:xfrm>
          <a:prstGeom prst="rect">
            <a:avLst/>
          </a:prstGeo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7"/>
            <a:ext cx="4629150" cy="4873625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2" y="2057400"/>
            <a:ext cx="2949178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/>
            </a:lvl1pPr>
            <a:lvl2pPr marL="342909" indent="0">
              <a:buNone/>
              <a:defRPr sz="1050"/>
            </a:lvl2pPr>
            <a:lvl3pPr marL="685819" indent="0">
              <a:buNone/>
              <a:defRPr sz="900"/>
            </a:lvl3pPr>
            <a:lvl4pPr marL="1028728" indent="0">
              <a:buNone/>
              <a:defRPr sz="750"/>
            </a:lvl4pPr>
            <a:lvl5pPr marL="1371637" indent="0">
              <a:buNone/>
              <a:defRPr sz="750"/>
            </a:lvl5pPr>
            <a:lvl6pPr marL="1714546" indent="0">
              <a:buNone/>
              <a:defRPr sz="750"/>
            </a:lvl6pPr>
            <a:lvl7pPr marL="2057456" indent="0">
              <a:buNone/>
              <a:defRPr sz="750"/>
            </a:lvl7pPr>
            <a:lvl8pPr marL="2400365" indent="0">
              <a:buNone/>
              <a:defRPr sz="750"/>
            </a:lvl8pPr>
            <a:lvl9pPr marL="2743274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D754C00-DB24-43CD-8ACB-7A62CB0B1B4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9016" y="6356351"/>
            <a:ext cx="2056534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sz="1350">
                <a:solidFill>
                  <a:prstClr val="black"/>
                </a:solidFill>
                <a:latin typeface="Calibri" panose="020F0502020204030204"/>
              </a:defRPr>
            </a:lvl1pPr>
          </a:lstStyle>
          <a:p>
            <a:pPr>
              <a:defRPr/>
            </a:pPr>
            <a:fld id="{815A8B89-866B-419D-9458-ADF8086EDFA9}" type="datetimeFigureOut">
              <a:rPr lang="en-US"/>
              <a:pPr>
                <a:defRPr/>
              </a:pPr>
              <a:t>12/10/2021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2213527-61FE-4389-B76E-DB46CA7756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9301" y="6356351"/>
            <a:ext cx="3085399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sz="1350">
                <a:solidFill>
                  <a:prstClr val="black"/>
                </a:solidFill>
                <a:latin typeface="Calibri" panose="020F0502020204030204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9C51972-5B95-41E9-968D-5B9300CC55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8450" y="6356351"/>
            <a:ext cx="2056534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78">
                <a:solidFill>
                  <a:srgbClr val="000000"/>
                </a:solidFill>
                <a:latin typeface="Calibri" panose="020F0502020204030204" pitchFamily="34" charset="0"/>
              </a:defRPr>
            </a:lvl1pPr>
          </a:lstStyle>
          <a:p>
            <a:fld id="{9AFAD9B0-2D7E-42DF-B1DB-2347DE47B02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01785215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2" y="457200"/>
            <a:ext cx="2949178" cy="1600200"/>
          </a:xfrm>
          <a:prstGeom prst="rect">
            <a:avLst/>
          </a:prstGeo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7"/>
            <a:ext cx="462915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/>
            </a:lvl1pPr>
            <a:lvl2pPr marL="342909" indent="0">
              <a:buNone/>
              <a:defRPr sz="2100"/>
            </a:lvl2pPr>
            <a:lvl3pPr marL="685819" indent="0">
              <a:buNone/>
              <a:defRPr sz="1800"/>
            </a:lvl3pPr>
            <a:lvl4pPr marL="1028728" indent="0">
              <a:buNone/>
              <a:defRPr sz="1500"/>
            </a:lvl4pPr>
            <a:lvl5pPr marL="1371637" indent="0">
              <a:buNone/>
              <a:defRPr sz="1500"/>
            </a:lvl5pPr>
            <a:lvl6pPr marL="1714546" indent="0">
              <a:buNone/>
              <a:defRPr sz="1500"/>
            </a:lvl6pPr>
            <a:lvl7pPr marL="2057456" indent="0">
              <a:buNone/>
              <a:defRPr sz="1500"/>
            </a:lvl7pPr>
            <a:lvl8pPr marL="2400365" indent="0">
              <a:buNone/>
              <a:defRPr sz="1500"/>
            </a:lvl8pPr>
            <a:lvl9pPr marL="2743274" indent="0">
              <a:buNone/>
              <a:defRPr sz="15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2" y="2057400"/>
            <a:ext cx="2949178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/>
            </a:lvl1pPr>
            <a:lvl2pPr marL="342909" indent="0">
              <a:buNone/>
              <a:defRPr sz="1050"/>
            </a:lvl2pPr>
            <a:lvl3pPr marL="685819" indent="0">
              <a:buNone/>
              <a:defRPr sz="900"/>
            </a:lvl3pPr>
            <a:lvl4pPr marL="1028728" indent="0">
              <a:buNone/>
              <a:defRPr sz="750"/>
            </a:lvl4pPr>
            <a:lvl5pPr marL="1371637" indent="0">
              <a:buNone/>
              <a:defRPr sz="750"/>
            </a:lvl5pPr>
            <a:lvl6pPr marL="1714546" indent="0">
              <a:buNone/>
              <a:defRPr sz="750"/>
            </a:lvl6pPr>
            <a:lvl7pPr marL="2057456" indent="0">
              <a:buNone/>
              <a:defRPr sz="750"/>
            </a:lvl7pPr>
            <a:lvl8pPr marL="2400365" indent="0">
              <a:buNone/>
              <a:defRPr sz="750"/>
            </a:lvl8pPr>
            <a:lvl9pPr marL="2743274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F96BBF1-DAB7-41CC-879F-556FC21D2B0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9016" y="6356351"/>
            <a:ext cx="2056534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sz="1350">
                <a:solidFill>
                  <a:prstClr val="black"/>
                </a:solidFill>
                <a:latin typeface="Calibri" panose="020F0502020204030204"/>
              </a:defRPr>
            </a:lvl1pPr>
          </a:lstStyle>
          <a:p>
            <a:pPr>
              <a:defRPr/>
            </a:pPr>
            <a:fld id="{A73FA3AF-FC18-4924-A328-2368CDAD5537}" type="datetimeFigureOut">
              <a:rPr lang="en-US"/>
              <a:pPr>
                <a:defRPr/>
              </a:pPr>
              <a:t>12/10/2021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7E95011-2A5E-47C7-9BDA-A6818A36CC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9301" y="6356351"/>
            <a:ext cx="3085399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sz="1350">
                <a:solidFill>
                  <a:prstClr val="black"/>
                </a:solidFill>
                <a:latin typeface="Calibri" panose="020F0502020204030204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D92ED15-5D45-4701-B877-3831C76BBB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8450" y="6356351"/>
            <a:ext cx="2056534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78">
                <a:solidFill>
                  <a:srgbClr val="000000"/>
                </a:solidFill>
                <a:latin typeface="Calibri" panose="020F0502020204030204" pitchFamily="34" charset="0"/>
              </a:defRPr>
            </a:lvl1pPr>
          </a:lstStyle>
          <a:p>
            <a:fld id="{0C501903-F679-453A-BAAC-9B52816EAA0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84421110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1" y="365127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1" y="1825625"/>
            <a:ext cx="78867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FD9FE89-F5F5-4130-A2EB-D662A2AAA31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9016" y="6356351"/>
            <a:ext cx="2056534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sz="1350">
                <a:solidFill>
                  <a:prstClr val="black"/>
                </a:solidFill>
                <a:latin typeface="Calibri" panose="020F0502020204030204"/>
              </a:defRPr>
            </a:lvl1pPr>
          </a:lstStyle>
          <a:p>
            <a:pPr>
              <a:defRPr/>
            </a:pPr>
            <a:fld id="{23CD5A80-6D21-420E-B313-B6A37AA46D56}" type="datetimeFigureOut">
              <a:rPr lang="en-US"/>
              <a:pPr>
                <a:defRPr/>
              </a:pPr>
              <a:t>12/10/2021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376B715-CF2E-41C1-8DD7-35E024FC4A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9301" y="6356351"/>
            <a:ext cx="3085399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sz="1350">
                <a:solidFill>
                  <a:prstClr val="black"/>
                </a:solidFill>
                <a:latin typeface="Calibri" panose="020F0502020204030204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D57B429-592F-41C7-A516-AE35AF2F0C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8450" y="6356351"/>
            <a:ext cx="2056534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78">
                <a:solidFill>
                  <a:srgbClr val="000000"/>
                </a:solidFill>
                <a:latin typeface="Calibri" panose="020F0502020204030204" pitchFamily="34" charset="0"/>
              </a:defRPr>
            </a:lvl1pPr>
          </a:lstStyle>
          <a:p>
            <a:fld id="{434175D4-403B-4591-91B2-EE4CECFA6B0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42005414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2948326-894A-4CB0-A781-E0FBA7E6657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9016" y="6356351"/>
            <a:ext cx="2056534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sz="1350">
                <a:solidFill>
                  <a:prstClr val="black"/>
                </a:solidFill>
                <a:latin typeface="Calibri" panose="020F0502020204030204"/>
              </a:defRPr>
            </a:lvl1pPr>
          </a:lstStyle>
          <a:p>
            <a:pPr>
              <a:defRPr/>
            </a:pPr>
            <a:fld id="{7E01AD00-3B07-4BB9-B334-B8C4910C8C67}" type="datetimeFigureOut">
              <a:rPr lang="en-US"/>
              <a:pPr>
                <a:defRPr/>
              </a:pPr>
              <a:t>12/10/2021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575AD53-9E86-4D71-8D6B-DB9D85854F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9301" y="6356351"/>
            <a:ext cx="3085399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sz="1350">
                <a:solidFill>
                  <a:prstClr val="black"/>
                </a:solidFill>
                <a:latin typeface="Calibri" panose="020F0502020204030204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4AE5726-B156-4443-B2EC-7C4C241B9B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8450" y="6356351"/>
            <a:ext cx="2056534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78">
                <a:solidFill>
                  <a:srgbClr val="000000"/>
                </a:solidFill>
                <a:latin typeface="Calibri" panose="020F0502020204030204" pitchFamily="34" charset="0"/>
              </a:defRPr>
            </a:lvl1pPr>
          </a:lstStyle>
          <a:p>
            <a:fld id="{64C43D5B-1750-45B7-B1FC-8E66CB5951E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29493747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1" y="1122363"/>
            <a:ext cx="6858000" cy="2387600"/>
          </a:xfrm>
          <a:prstGeom prst="rect">
            <a:avLst/>
          </a:prstGeo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1" y="3602038"/>
            <a:ext cx="6858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/>
            </a:lvl1pPr>
            <a:lvl2pPr marL="342909" indent="0" algn="ctr">
              <a:buNone/>
              <a:defRPr sz="1500"/>
            </a:lvl2pPr>
            <a:lvl3pPr marL="685819" indent="0" algn="ctr">
              <a:buNone/>
              <a:defRPr sz="1350"/>
            </a:lvl3pPr>
            <a:lvl4pPr marL="1028728" indent="0" algn="ctr">
              <a:buNone/>
              <a:defRPr sz="1200"/>
            </a:lvl4pPr>
            <a:lvl5pPr marL="1371637" indent="0" algn="ctr">
              <a:buNone/>
              <a:defRPr sz="1200"/>
            </a:lvl5pPr>
            <a:lvl6pPr marL="1714546" indent="0" algn="ctr">
              <a:buNone/>
              <a:defRPr sz="1200"/>
            </a:lvl6pPr>
            <a:lvl7pPr marL="2057456" indent="0" algn="ctr">
              <a:buNone/>
              <a:defRPr sz="1200"/>
            </a:lvl7pPr>
            <a:lvl8pPr marL="2400365" indent="0" algn="ctr">
              <a:buNone/>
              <a:defRPr sz="1200"/>
            </a:lvl8pPr>
            <a:lvl9pPr marL="2743274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6321B56-60AB-4958-B78B-A45015CCDA4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9016" y="6356351"/>
            <a:ext cx="2056534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sz="1350">
                <a:solidFill>
                  <a:prstClr val="black"/>
                </a:solidFill>
                <a:latin typeface="Calibri" panose="020F0502020204030204"/>
              </a:defRPr>
            </a:lvl1pPr>
          </a:lstStyle>
          <a:p>
            <a:pPr>
              <a:defRPr/>
            </a:pPr>
            <a:fld id="{E01E379D-AF1A-428E-8F67-6D3DFA7F7594}" type="datetimeFigureOut">
              <a:rPr lang="en-US"/>
              <a:pPr>
                <a:defRPr/>
              </a:pPr>
              <a:t>12/10/2021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DACD660-C94B-46BB-911E-04FEC8B034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9301" y="6356351"/>
            <a:ext cx="3085399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sz="1350">
                <a:solidFill>
                  <a:prstClr val="black"/>
                </a:solidFill>
                <a:latin typeface="Calibri" panose="020F0502020204030204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0760207-E56D-42D9-A572-DA8A864F98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8450" y="6356351"/>
            <a:ext cx="2056534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78">
                <a:solidFill>
                  <a:srgbClr val="000000"/>
                </a:solidFill>
                <a:latin typeface="Calibri" panose="020F0502020204030204" pitchFamily="34" charset="0"/>
              </a:defRPr>
            </a:lvl1pPr>
          </a:lstStyle>
          <a:p>
            <a:fld id="{F1DB2905-18ED-4202-99B1-44D6953AC46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61752504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1" y="365127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1" y="1825625"/>
            <a:ext cx="78867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DCAD125-8F9C-410C-BE06-DC97BAF5ED9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9016" y="6356351"/>
            <a:ext cx="2056534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sz="1350">
                <a:solidFill>
                  <a:prstClr val="black"/>
                </a:solidFill>
                <a:latin typeface="Calibri" panose="020F0502020204030204"/>
              </a:defRPr>
            </a:lvl1pPr>
          </a:lstStyle>
          <a:p>
            <a:pPr>
              <a:defRPr/>
            </a:pPr>
            <a:fld id="{8D2ADDAF-662E-4451-822C-F9BF31ABCD81}" type="datetimeFigureOut">
              <a:rPr lang="en-US"/>
              <a:pPr>
                <a:defRPr/>
              </a:pPr>
              <a:t>12/10/2021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CDE514C-5E16-4F02-905F-AC16414BD3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9301" y="6356351"/>
            <a:ext cx="3085399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sz="1350">
                <a:solidFill>
                  <a:prstClr val="black"/>
                </a:solidFill>
                <a:latin typeface="Calibri" panose="020F0502020204030204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BBF5C28-CD53-489A-8A73-F531AC7230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8450" y="6356351"/>
            <a:ext cx="2056534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78">
                <a:solidFill>
                  <a:srgbClr val="000000"/>
                </a:solidFill>
                <a:latin typeface="Calibri" panose="020F0502020204030204" pitchFamily="34" charset="0"/>
              </a:defRPr>
            </a:lvl1pPr>
          </a:lstStyle>
          <a:p>
            <a:fld id="{2FAB1AB0-5F70-44BF-ADDA-4537F64F731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082223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30179FF-06EE-4E57-9484-F1F0941F914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6094207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40"/>
            <a:ext cx="7886700" cy="2852737"/>
          </a:xfrm>
          <a:prstGeom prst="rect">
            <a:avLst/>
          </a:prstGeo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5"/>
            <a:ext cx="78867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9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19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28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37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46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56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6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74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987B0D0-C636-4B63-8651-D15BA851D7D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9016" y="6356351"/>
            <a:ext cx="2056534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sz="1350">
                <a:solidFill>
                  <a:prstClr val="black"/>
                </a:solidFill>
                <a:latin typeface="Calibri" panose="020F0502020204030204"/>
              </a:defRPr>
            </a:lvl1pPr>
          </a:lstStyle>
          <a:p>
            <a:pPr>
              <a:defRPr/>
            </a:pPr>
            <a:fld id="{BFE91BEE-F199-477F-BEC9-D856306BC5C5}" type="datetimeFigureOut">
              <a:rPr lang="en-US"/>
              <a:pPr>
                <a:defRPr/>
              </a:pPr>
              <a:t>12/10/2021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5DCFFCF-DECB-4DF4-AD15-50A9A8EF45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9301" y="6356351"/>
            <a:ext cx="3085399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sz="1350">
                <a:solidFill>
                  <a:prstClr val="black"/>
                </a:solidFill>
                <a:latin typeface="Calibri" panose="020F0502020204030204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CE11BB8-1F0F-463D-9EBA-1664F31808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8450" y="6356351"/>
            <a:ext cx="2056534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78">
                <a:solidFill>
                  <a:srgbClr val="000000"/>
                </a:solidFill>
                <a:latin typeface="Calibri" panose="020F0502020204030204" pitchFamily="34" charset="0"/>
              </a:defRPr>
            </a:lvl1pPr>
          </a:lstStyle>
          <a:p>
            <a:fld id="{42855F7C-C88E-4625-A4FD-C4713CF34EC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71447570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1" y="365127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1" y="1825625"/>
            <a:ext cx="38862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E73995B-1F21-43ED-BA5C-84DC197EC88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9016" y="6356351"/>
            <a:ext cx="2056534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sz="1350">
                <a:solidFill>
                  <a:prstClr val="black"/>
                </a:solidFill>
                <a:latin typeface="Calibri" panose="020F0502020204030204"/>
              </a:defRPr>
            </a:lvl1pPr>
          </a:lstStyle>
          <a:p>
            <a:pPr>
              <a:defRPr/>
            </a:pPr>
            <a:fld id="{44BE488B-E585-42CA-ADA7-B9731E73AEE0}" type="datetimeFigureOut">
              <a:rPr lang="en-US"/>
              <a:pPr>
                <a:defRPr/>
              </a:pPr>
              <a:t>12/10/2021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C1184D1-EEFF-4736-B764-E5910B8292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9301" y="6356351"/>
            <a:ext cx="3085399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sz="1350">
                <a:solidFill>
                  <a:prstClr val="black"/>
                </a:solidFill>
                <a:latin typeface="Calibri" panose="020F0502020204030204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9BCCCC9-ECF5-4C26-8C15-AF642F96AE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8450" y="6356351"/>
            <a:ext cx="2056534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78">
                <a:solidFill>
                  <a:srgbClr val="000000"/>
                </a:solidFill>
                <a:latin typeface="Calibri" panose="020F0502020204030204" pitchFamily="34" charset="0"/>
              </a:defRPr>
            </a:lvl1pPr>
          </a:lstStyle>
          <a:p>
            <a:fld id="{52A0D8EF-7188-4F5B-8B29-DAA52F43D4B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02081373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2" y="365127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800" b="1"/>
            </a:lvl1pPr>
            <a:lvl2pPr marL="342909" indent="0">
              <a:buNone/>
              <a:defRPr sz="1500" b="1"/>
            </a:lvl2pPr>
            <a:lvl3pPr marL="685819" indent="0">
              <a:buNone/>
              <a:defRPr sz="1350" b="1"/>
            </a:lvl3pPr>
            <a:lvl4pPr marL="1028728" indent="0">
              <a:buNone/>
              <a:defRPr sz="1200" b="1"/>
            </a:lvl4pPr>
            <a:lvl5pPr marL="1371637" indent="0">
              <a:buNone/>
              <a:defRPr sz="1200" b="1"/>
            </a:lvl5pPr>
            <a:lvl6pPr marL="1714546" indent="0">
              <a:buNone/>
              <a:defRPr sz="1200" b="1"/>
            </a:lvl6pPr>
            <a:lvl7pPr marL="2057456" indent="0">
              <a:buNone/>
              <a:defRPr sz="1200" b="1"/>
            </a:lvl7pPr>
            <a:lvl8pPr marL="2400365" indent="0">
              <a:buNone/>
              <a:defRPr sz="1200" b="1"/>
            </a:lvl8pPr>
            <a:lvl9pPr marL="2743274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1" y="1681163"/>
            <a:ext cx="3887391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800" b="1"/>
            </a:lvl1pPr>
            <a:lvl2pPr marL="342909" indent="0">
              <a:buNone/>
              <a:defRPr sz="1500" b="1"/>
            </a:lvl2pPr>
            <a:lvl3pPr marL="685819" indent="0">
              <a:buNone/>
              <a:defRPr sz="1350" b="1"/>
            </a:lvl3pPr>
            <a:lvl4pPr marL="1028728" indent="0">
              <a:buNone/>
              <a:defRPr sz="1200" b="1"/>
            </a:lvl4pPr>
            <a:lvl5pPr marL="1371637" indent="0">
              <a:buNone/>
              <a:defRPr sz="1200" b="1"/>
            </a:lvl5pPr>
            <a:lvl6pPr marL="1714546" indent="0">
              <a:buNone/>
              <a:defRPr sz="1200" b="1"/>
            </a:lvl6pPr>
            <a:lvl7pPr marL="2057456" indent="0">
              <a:buNone/>
              <a:defRPr sz="1200" b="1"/>
            </a:lvl7pPr>
            <a:lvl8pPr marL="2400365" indent="0">
              <a:buNone/>
              <a:defRPr sz="1200" b="1"/>
            </a:lvl8pPr>
            <a:lvl9pPr marL="2743274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1" y="2505075"/>
            <a:ext cx="3887391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3175B42-0B62-4C3F-9970-B71DD496D88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9016" y="6356351"/>
            <a:ext cx="2056534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sz="1350">
                <a:solidFill>
                  <a:prstClr val="black"/>
                </a:solidFill>
                <a:latin typeface="Calibri" panose="020F0502020204030204"/>
              </a:defRPr>
            </a:lvl1pPr>
          </a:lstStyle>
          <a:p>
            <a:pPr>
              <a:defRPr/>
            </a:pPr>
            <a:fld id="{96FB568C-5790-4B35-B29F-00569733B265}" type="datetimeFigureOut">
              <a:rPr lang="en-US"/>
              <a:pPr>
                <a:defRPr/>
              </a:pPr>
              <a:t>12/10/2021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A46393E-F668-49EC-BB64-68A8364D3E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9301" y="6356351"/>
            <a:ext cx="3085399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sz="1350">
                <a:solidFill>
                  <a:prstClr val="black"/>
                </a:solidFill>
                <a:latin typeface="Calibri" panose="020F0502020204030204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9AABA43-C8F7-41DB-9136-EDA8F3B803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8450" y="6356351"/>
            <a:ext cx="2056534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78">
                <a:solidFill>
                  <a:srgbClr val="000000"/>
                </a:solidFill>
                <a:latin typeface="Calibri" panose="020F0502020204030204" pitchFamily="34" charset="0"/>
              </a:defRPr>
            </a:lvl1pPr>
          </a:lstStyle>
          <a:p>
            <a:fld id="{54433097-1ECA-47F9-82BD-274F14A8528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29724710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1" y="365127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0DA792D-A5EC-4338-A5E7-DBC0EAC014E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9016" y="6356351"/>
            <a:ext cx="2056534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sz="1350">
                <a:solidFill>
                  <a:prstClr val="black"/>
                </a:solidFill>
                <a:latin typeface="Calibri" panose="020F0502020204030204"/>
              </a:defRPr>
            </a:lvl1pPr>
          </a:lstStyle>
          <a:p>
            <a:pPr>
              <a:defRPr/>
            </a:pPr>
            <a:fld id="{ED418E38-76AC-47A9-B222-742F65F14F62}" type="datetimeFigureOut">
              <a:rPr lang="en-US"/>
              <a:pPr>
                <a:defRPr/>
              </a:pPr>
              <a:t>12/10/2021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DFFB69A-84B1-4762-9222-40C477BE20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9301" y="6356351"/>
            <a:ext cx="3085399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sz="1350">
                <a:solidFill>
                  <a:prstClr val="black"/>
                </a:solidFill>
                <a:latin typeface="Calibri" panose="020F0502020204030204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FBDDE43-5358-46F2-A727-A8A29D4BB5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8450" y="6356351"/>
            <a:ext cx="2056534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78">
                <a:solidFill>
                  <a:srgbClr val="000000"/>
                </a:solidFill>
                <a:latin typeface="Calibri" panose="020F0502020204030204" pitchFamily="34" charset="0"/>
              </a:defRPr>
            </a:lvl1pPr>
          </a:lstStyle>
          <a:p>
            <a:fld id="{CA093E24-9600-4E9A-8F14-79796972B43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15588889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9299A21-97AE-4F47-B766-1FC3272437C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9016" y="6356351"/>
            <a:ext cx="2056534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sz="1350">
                <a:solidFill>
                  <a:prstClr val="black"/>
                </a:solidFill>
                <a:latin typeface="Calibri" panose="020F0502020204030204"/>
              </a:defRPr>
            </a:lvl1pPr>
          </a:lstStyle>
          <a:p>
            <a:pPr>
              <a:defRPr/>
            </a:pPr>
            <a:fld id="{765AF9BA-78BF-48A4-91FF-DC44D31E5645}" type="datetimeFigureOut">
              <a:rPr lang="en-US"/>
              <a:pPr>
                <a:defRPr/>
              </a:pPr>
              <a:t>12/10/2021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667562F-1219-471E-A5ED-98E46EED8D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9301" y="6356351"/>
            <a:ext cx="3085399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sz="1350">
                <a:solidFill>
                  <a:prstClr val="black"/>
                </a:solidFill>
                <a:latin typeface="Calibri" panose="020F0502020204030204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89B30C4-4848-403A-844F-CF0BEE43D6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8450" y="6356351"/>
            <a:ext cx="2056534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78">
                <a:solidFill>
                  <a:srgbClr val="000000"/>
                </a:solidFill>
                <a:latin typeface="Calibri" panose="020F0502020204030204" pitchFamily="34" charset="0"/>
              </a:defRPr>
            </a:lvl1pPr>
          </a:lstStyle>
          <a:p>
            <a:fld id="{934660AE-C479-4F6E-8810-A186AEF1380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30047041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2" y="457200"/>
            <a:ext cx="2949178" cy="1600200"/>
          </a:xfrm>
          <a:prstGeom prst="rect">
            <a:avLst/>
          </a:prstGeo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7"/>
            <a:ext cx="4629150" cy="4873625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2" y="2057400"/>
            <a:ext cx="2949178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/>
            </a:lvl1pPr>
            <a:lvl2pPr marL="342909" indent="0">
              <a:buNone/>
              <a:defRPr sz="1050"/>
            </a:lvl2pPr>
            <a:lvl3pPr marL="685819" indent="0">
              <a:buNone/>
              <a:defRPr sz="900"/>
            </a:lvl3pPr>
            <a:lvl4pPr marL="1028728" indent="0">
              <a:buNone/>
              <a:defRPr sz="750"/>
            </a:lvl4pPr>
            <a:lvl5pPr marL="1371637" indent="0">
              <a:buNone/>
              <a:defRPr sz="750"/>
            </a:lvl5pPr>
            <a:lvl6pPr marL="1714546" indent="0">
              <a:buNone/>
              <a:defRPr sz="750"/>
            </a:lvl6pPr>
            <a:lvl7pPr marL="2057456" indent="0">
              <a:buNone/>
              <a:defRPr sz="750"/>
            </a:lvl7pPr>
            <a:lvl8pPr marL="2400365" indent="0">
              <a:buNone/>
              <a:defRPr sz="750"/>
            </a:lvl8pPr>
            <a:lvl9pPr marL="2743274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B692660-0B1B-4C74-996A-34191B6EE0F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9016" y="6356351"/>
            <a:ext cx="2056534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sz="1350">
                <a:solidFill>
                  <a:prstClr val="black"/>
                </a:solidFill>
                <a:latin typeface="Calibri" panose="020F0502020204030204"/>
              </a:defRPr>
            </a:lvl1pPr>
          </a:lstStyle>
          <a:p>
            <a:pPr>
              <a:defRPr/>
            </a:pPr>
            <a:fld id="{B3EDD0E7-FCB2-492A-89F0-4E6925FF6DC3}" type="datetimeFigureOut">
              <a:rPr lang="en-US"/>
              <a:pPr>
                <a:defRPr/>
              </a:pPr>
              <a:t>12/10/2021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60CF671-1543-4C15-8C52-3DB4541ED5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9301" y="6356351"/>
            <a:ext cx="3085399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sz="1350">
                <a:solidFill>
                  <a:prstClr val="black"/>
                </a:solidFill>
                <a:latin typeface="Calibri" panose="020F0502020204030204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B45725E-7E8A-477B-8483-2674B13177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8450" y="6356351"/>
            <a:ext cx="2056534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78">
                <a:solidFill>
                  <a:srgbClr val="000000"/>
                </a:solidFill>
                <a:latin typeface="Calibri" panose="020F0502020204030204" pitchFamily="34" charset="0"/>
              </a:defRPr>
            </a:lvl1pPr>
          </a:lstStyle>
          <a:p>
            <a:fld id="{FDF9032A-F783-489C-8652-07B84655709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36311081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2" y="457200"/>
            <a:ext cx="2949178" cy="1600200"/>
          </a:xfrm>
          <a:prstGeom prst="rect">
            <a:avLst/>
          </a:prstGeo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7"/>
            <a:ext cx="462915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/>
            </a:lvl1pPr>
            <a:lvl2pPr marL="342909" indent="0">
              <a:buNone/>
              <a:defRPr sz="2100"/>
            </a:lvl2pPr>
            <a:lvl3pPr marL="685819" indent="0">
              <a:buNone/>
              <a:defRPr sz="1800"/>
            </a:lvl3pPr>
            <a:lvl4pPr marL="1028728" indent="0">
              <a:buNone/>
              <a:defRPr sz="1500"/>
            </a:lvl4pPr>
            <a:lvl5pPr marL="1371637" indent="0">
              <a:buNone/>
              <a:defRPr sz="1500"/>
            </a:lvl5pPr>
            <a:lvl6pPr marL="1714546" indent="0">
              <a:buNone/>
              <a:defRPr sz="1500"/>
            </a:lvl6pPr>
            <a:lvl7pPr marL="2057456" indent="0">
              <a:buNone/>
              <a:defRPr sz="1500"/>
            </a:lvl7pPr>
            <a:lvl8pPr marL="2400365" indent="0">
              <a:buNone/>
              <a:defRPr sz="1500"/>
            </a:lvl8pPr>
            <a:lvl9pPr marL="2743274" indent="0">
              <a:buNone/>
              <a:defRPr sz="15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2" y="2057400"/>
            <a:ext cx="2949178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/>
            </a:lvl1pPr>
            <a:lvl2pPr marL="342909" indent="0">
              <a:buNone/>
              <a:defRPr sz="1050"/>
            </a:lvl2pPr>
            <a:lvl3pPr marL="685819" indent="0">
              <a:buNone/>
              <a:defRPr sz="900"/>
            </a:lvl3pPr>
            <a:lvl4pPr marL="1028728" indent="0">
              <a:buNone/>
              <a:defRPr sz="750"/>
            </a:lvl4pPr>
            <a:lvl5pPr marL="1371637" indent="0">
              <a:buNone/>
              <a:defRPr sz="750"/>
            </a:lvl5pPr>
            <a:lvl6pPr marL="1714546" indent="0">
              <a:buNone/>
              <a:defRPr sz="750"/>
            </a:lvl6pPr>
            <a:lvl7pPr marL="2057456" indent="0">
              <a:buNone/>
              <a:defRPr sz="750"/>
            </a:lvl7pPr>
            <a:lvl8pPr marL="2400365" indent="0">
              <a:buNone/>
              <a:defRPr sz="750"/>
            </a:lvl8pPr>
            <a:lvl9pPr marL="2743274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0809BA6-224E-4CFC-894F-FAED0E073DD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9016" y="6356351"/>
            <a:ext cx="2056534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sz="1350">
                <a:solidFill>
                  <a:prstClr val="black"/>
                </a:solidFill>
                <a:latin typeface="Calibri" panose="020F0502020204030204"/>
              </a:defRPr>
            </a:lvl1pPr>
          </a:lstStyle>
          <a:p>
            <a:pPr>
              <a:defRPr/>
            </a:pPr>
            <a:fld id="{B83BF0C3-F8AB-498B-9683-53CE1C884989}" type="datetimeFigureOut">
              <a:rPr lang="en-US"/>
              <a:pPr>
                <a:defRPr/>
              </a:pPr>
              <a:t>12/10/2021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EC9DECB-20EE-4C31-84A1-216FD704EB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9301" y="6356351"/>
            <a:ext cx="3085399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sz="1350">
                <a:solidFill>
                  <a:prstClr val="black"/>
                </a:solidFill>
                <a:latin typeface="Calibri" panose="020F0502020204030204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1E5BF1B-AC50-493B-857D-12FCBE4B68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8450" y="6356351"/>
            <a:ext cx="2056534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78">
                <a:solidFill>
                  <a:srgbClr val="000000"/>
                </a:solidFill>
                <a:latin typeface="Calibri" panose="020F0502020204030204" pitchFamily="34" charset="0"/>
              </a:defRPr>
            </a:lvl1pPr>
          </a:lstStyle>
          <a:p>
            <a:fld id="{E60BF021-5499-4B6C-80EF-8BD04487407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68783182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1" y="365127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1" y="1825625"/>
            <a:ext cx="78867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622E42D-AD9C-4F9F-92A0-246E9729A2A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9016" y="6356351"/>
            <a:ext cx="2056534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sz="1350">
                <a:solidFill>
                  <a:prstClr val="black"/>
                </a:solidFill>
                <a:latin typeface="Calibri" panose="020F0502020204030204"/>
              </a:defRPr>
            </a:lvl1pPr>
          </a:lstStyle>
          <a:p>
            <a:pPr>
              <a:defRPr/>
            </a:pPr>
            <a:fld id="{F6D30416-042E-438E-807C-242F8EA00A64}" type="datetimeFigureOut">
              <a:rPr lang="en-US"/>
              <a:pPr>
                <a:defRPr/>
              </a:pPr>
              <a:t>12/10/2021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C473EC3-4BCA-4D1E-86B3-574CACFF85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9301" y="6356351"/>
            <a:ext cx="3085399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sz="1350">
                <a:solidFill>
                  <a:prstClr val="black"/>
                </a:solidFill>
                <a:latin typeface="Calibri" panose="020F0502020204030204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070014C-E8CB-4F05-A3A4-E2B5E463B2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8450" y="6356351"/>
            <a:ext cx="2056534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78">
                <a:solidFill>
                  <a:srgbClr val="000000"/>
                </a:solidFill>
                <a:latin typeface="Calibri" panose="020F0502020204030204" pitchFamily="34" charset="0"/>
              </a:defRPr>
            </a:lvl1pPr>
          </a:lstStyle>
          <a:p>
            <a:fld id="{78814BAD-C5FA-4A0E-AD25-B7F818C954E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08173670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03FF95F-6251-4BD7-AF8E-5D1AC9DA031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9016" y="6356351"/>
            <a:ext cx="2056534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sz="1350">
                <a:solidFill>
                  <a:prstClr val="black"/>
                </a:solidFill>
                <a:latin typeface="Calibri" panose="020F0502020204030204"/>
              </a:defRPr>
            </a:lvl1pPr>
          </a:lstStyle>
          <a:p>
            <a:pPr>
              <a:defRPr/>
            </a:pPr>
            <a:fld id="{DEBA0308-B05A-42C4-953A-37E6239BBC62}" type="datetimeFigureOut">
              <a:rPr lang="en-US"/>
              <a:pPr>
                <a:defRPr/>
              </a:pPr>
              <a:t>12/10/2021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0E43F8F-1224-4481-AED6-34C0A73970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9301" y="6356351"/>
            <a:ext cx="3085399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sz="1350">
                <a:solidFill>
                  <a:prstClr val="black"/>
                </a:solidFill>
                <a:latin typeface="Calibri" panose="020F0502020204030204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9444FE6-760A-415A-A1DC-05D560CBE7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8450" y="6356351"/>
            <a:ext cx="2056534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78">
                <a:solidFill>
                  <a:srgbClr val="000000"/>
                </a:solidFill>
                <a:latin typeface="Calibri" panose="020F0502020204030204" pitchFamily="34" charset="0"/>
              </a:defRPr>
            </a:lvl1pPr>
          </a:lstStyle>
          <a:p>
            <a:fld id="{A45A282D-84AE-49C9-B916-78B2C02242F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3685077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60FD4D0-9656-4CA1-B2CB-7DF9351657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FCEC9C-6F38-4D27-922D-C53C95F0DE36}" type="datetimeFigureOut">
              <a:rPr lang="en-US"/>
              <a:pPr>
                <a:defRPr/>
              </a:pPr>
              <a:t>12/10/2021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900D474-CEFE-4DDF-B3D6-9248EC53FE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A329958-A7EA-4063-BCC1-DDA4F22E19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1C3EE4F1-87B7-4391-9B19-5E62A64F008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96679047"/>
      </p:ext>
    </p:extLst>
  </p:cSld>
  <p:clrMapOvr>
    <a:masterClrMapping/>
  </p:clrMapOvr>
  <p:hf sldNum="0" hdr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31C0F5B-C123-40BA-90DD-557E9DE2ADE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679227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D80E01B-8ABD-45AE-A498-2E8FE35AF9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F725CF-8EEA-4C4F-A0EE-A80B5CC6FB83}" type="datetimeFigureOut">
              <a:rPr lang="en-US"/>
              <a:pPr>
                <a:defRPr/>
              </a:pPr>
              <a:t>12/10/2021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05ACB11-E007-48EA-92DA-0BE0CFCC99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3BDBF19-2225-45B0-A9C5-7A3CC46C14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E231EA76-279E-46DD-969C-36FE1BC9DAC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51100532"/>
      </p:ext>
    </p:extLst>
  </p:cSld>
  <p:clrMapOvr>
    <a:masterClrMapping/>
  </p:clrMapOvr>
  <p:hf sldNum="0" hdr="0"/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EFFDE1F-4335-4C3E-BB89-61331E7475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E3B34C-838E-4513-923C-58FD90FA1CF1}" type="datetimeFigureOut">
              <a:rPr lang="en-US"/>
              <a:pPr>
                <a:defRPr/>
              </a:pPr>
              <a:t>12/10/2021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6EA7B8C-8B41-4343-B229-8C88F7E10C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726DB1C-DF71-49A4-8025-978E5144FD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8FAAF991-5433-4208-AE73-0F08F16EE70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00668092"/>
      </p:ext>
    </p:extLst>
  </p:cSld>
  <p:clrMapOvr>
    <a:masterClrMapping/>
  </p:clrMapOvr>
  <p:hf sldNum="0" hdr="0"/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6306504-59CB-4A0B-BF52-8CB98AE3E3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2C4098-6A70-473B-B3CA-E5098BF854C0}" type="datetimeFigureOut">
              <a:rPr lang="en-US"/>
              <a:pPr>
                <a:defRPr/>
              </a:pPr>
              <a:t>12/10/2021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87A2D84-1956-4AE9-BA80-8D35F4C082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B984466-F787-4478-A2FC-3EE0B57D1F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6BF22F7C-F204-4E56-971B-6783AFB3F81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99428492"/>
      </p:ext>
    </p:extLst>
  </p:cSld>
  <p:clrMapOvr>
    <a:masterClrMapping/>
  </p:clrMapOvr>
  <p:hf sldNum="0" hdr="0"/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FB37DDD-2781-47D6-B31F-A7E3BFC115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199224-4483-4524-A124-106B2F454B7F}" type="datetimeFigureOut">
              <a:rPr lang="en-US"/>
              <a:pPr>
                <a:defRPr/>
              </a:pPr>
              <a:t>12/10/2021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F9AF40E-5B20-4E70-9DB0-C9355E2C74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541830C-8482-4369-A738-3BB4612CB0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93063731-8AA5-4782-B02E-291F7286EA8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46644156"/>
      </p:ext>
    </p:extLst>
  </p:cSld>
  <p:clrMapOvr>
    <a:masterClrMapping/>
  </p:clrMapOvr>
  <p:hf sldNum="0" hdr="0"/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C20730E-05DF-4C2C-B7FB-A25CC1F779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AECFCD-7EA1-44E7-8BF4-C6DCBEB5A672}" type="datetimeFigureOut">
              <a:rPr lang="en-US"/>
              <a:pPr>
                <a:defRPr/>
              </a:pPr>
              <a:t>12/10/2021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89E94CF-ED52-497F-B736-1520B23D3C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4959602-9C46-4A95-A308-782CD5D4EA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3451E0DF-C09C-4824-B11C-22EA831A745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47502645"/>
      </p:ext>
    </p:extLst>
  </p:cSld>
  <p:clrMapOvr>
    <a:masterClrMapping/>
  </p:clrMapOvr>
  <p:hf sldNum="0" hdr="0"/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E8B461C-6041-40E0-A2BE-D1AD4461BD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581258-02E7-4D1B-94F4-26B9DFD61990}" type="datetimeFigureOut">
              <a:rPr lang="en-US"/>
              <a:pPr>
                <a:defRPr/>
              </a:pPr>
              <a:t>12/10/2021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D3E6A4E-9764-40CE-9447-5D25D91797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A86DD7D-6C96-46E8-AA02-031CFECDEA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9B26F5EC-92A7-492C-9B63-002B5A231FA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92201907"/>
      </p:ext>
    </p:extLst>
  </p:cSld>
  <p:clrMapOvr>
    <a:masterClrMapping/>
  </p:clrMapOvr>
  <p:hf sldNum="0" hdr="0"/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C0F5033-117A-4A4B-A034-E5C6FF65A1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41F236-8AD3-4A89-B8BB-525571775544}" type="datetimeFigureOut">
              <a:rPr lang="en-US"/>
              <a:pPr>
                <a:defRPr/>
              </a:pPr>
              <a:t>12/10/2021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75D01B0-DAD2-4371-953B-B80DB4ED71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62A653B-5166-4F16-9691-32EDE93802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F3271070-F565-4AC1-A51E-872DF0BE853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22917500"/>
      </p:ext>
    </p:extLst>
  </p:cSld>
  <p:clrMapOvr>
    <a:masterClrMapping/>
  </p:clrMapOvr>
  <p:hf sldNum="0" hdr="0"/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rtlCol="0">
            <a:normAutofit/>
          </a:bodyPr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49DDECA-1962-4E87-9267-04604BF61D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925A16-2016-498A-A7D4-9B57C93A8953}" type="datetimeFigureOut">
              <a:rPr lang="en-US"/>
              <a:pPr>
                <a:defRPr/>
              </a:pPr>
              <a:t>12/10/2021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CC54178-BC1C-4AC5-BF11-E1D78F5652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ECB5E88-C5AD-49DF-9281-90A1C54AFF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60C33777-2F85-4D09-A33C-71EB0B1F35E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05970501"/>
      </p:ext>
    </p:extLst>
  </p:cSld>
  <p:clrMapOvr>
    <a:masterClrMapping/>
  </p:clrMapOvr>
  <p:hf sldNum="0" hdr="0"/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045AD9D-DCC6-4FF2-A2CF-50C8ABEC17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947161-0C5D-445E-BDBD-48C1ACEA6B05}" type="datetimeFigureOut">
              <a:rPr lang="en-US"/>
              <a:pPr>
                <a:defRPr/>
              </a:pPr>
              <a:t>12/10/2021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5FF3889-203B-4BC7-BBC4-113EECF863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C783390-C6C4-4748-9E84-E486BFB1B3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CBC03DCA-3711-4CB6-A40B-BA27A2AF0C8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53641162"/>
      </p:ext>
    </p:extLst>
  </p:cSld>
  <p:clrMapOvr>
    <a:masterClrMapping/>
  </p:clrMapOvr>
  <p:hf sldNum="0" hdr="0"/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AE41BA2-FB17-41C6-B727-12C180E0CC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3533C8-AE64-4349-9D90-5C3B210049F7}" type="datetimeFigureOut">
              <a:rPr lang="en-US"/>
              <a:pPr>
                <a:defRPr/>
              </a:pPr>
              <a:t>12/10/2021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8ECD5D8-84C3-4EC0-BE34-C7C0DF1DD2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632849D-4D22-46F0-81B2-76B0572BAD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DF96B4FC-BA77-47A4-B810-BDC3AAC3CAB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00503548"/>
      </p:ext>
    </p:extLst>
  </p:cSld>
  <p:clrMapOvr>
    <a:masterClrMapping/>
  </p:clrMapOvr>
  <p:hf sldNum="0" hdr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48E2E52-3B54-469B-8164-4C9ADD2A296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4807247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884962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A89FF52-40FD-440B-8D91-A3C74CCAC7E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13937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theme" Target="../theme/theme3.xml"/><Relationship Id="rId17" Type="http://schemas.openxmlformats.org/officeDocument/2006/relationships/image" Target="../media/image6.png"/><Relationship Id="rId2" Type="http://schemas.openxmlformats.org/officeDocument/2006/relationships/slideLayout" Target="../slideLayouts/slideLayout26.xml"/><Relationship Id="rId16" Type="http://schemas.openxmlformats.org/officeDocument/2006/relationships/image" Target="../media/image5.png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5" Type="http://schemas.openxmlformats.org/officeDocument/2006/relationships/image" Target="../media/image4.png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Relationship Id="rId14" Type="http://schemas.openxmlformats.org/officeDocument/2006/relationships/image" Target="../media/image3.pn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3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38.xml"/><Relationship Id="rId7" Type="http://schemas.openxmlformats.org/officeDocument/2006/relationships/slideLayout" Target="../slideLayouts/slideLayout42.xml"/><Relationship Id="rId12" Type="http://schemas.openxmlformats.org/officeDocument/2006/relationships/theme" Target="../theme/theme4.xml"/><Relationship Id="rId17" Type="http://schemas.openxmlformats.org/officeDocument/2006/relationships/image" Target="../media/image6.png"/><Relationship Id="rId2" Type="http://schemas.openxmlformats.org/officeDocument/2006/relationships/slideLayout" Target="../slideLayouts/slideLayout37.xml"/><Relationship Id="rId16" Type="http://schemas.openxmlformats.org/officeDocument/2006/relationships/image" Target="../media/image5.png"/><Relationship Id="rId1" Type="http://schemas.openxmlformats.org/officeDocument/2006/relationships/slideLayout" Target="../slideLayouts/slideLayout36.xml"/><Relationship Id="rId6" Type="http://schemas.openxmlformats.org/officeDocument/2006/relationships/slideLayout" Target="../slideLayouts/slideLayout41.xml"/><Relationship Id="rId11" Type="http://schemas.openxmlformats.org/officeDocument/2006/relationships/slideLayout" Target="../slideLayouts/slideLayout46.xml"/><Relationship Id="rId5" Type="http://schemas.openxmlformats.org/officeDocument/2006/relationships/slideLayout" Target="../slideLayouts/slideLayout40.xml"/><Relationship Id="rId15" Type="http://schemas.openxmlformats.org/officeDocument/2006/relationships/image" Target="../media/image4.png"/><Relationship Id="rId10" Type="http://schemas.openxmlformats.org/officeDocument/2006/relationships/slideLayout" Target="../slideLayouts/slideLayout45.xml"/><Relationship Id="rId4" Type="http://schemas.openxmlformats.org/officeDocument/2006/relationships/slideLayout" Target="../slideLayouts/slideLayout39.xml"/><Relationship Id="rId9" Type="http://schemas.openxmlformats.org/officeDocument/2006/relationships/slideLayout" Target="../slideLayouts/slideLayout44.xml"/><Relationship Id="rId14" Type="http://schemas.openxmlformats.org/officeDocument/2006/relationships/image" Target="../media/image3.png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4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49.xml"/><Relationship Id="rId7" Type="http://schemas.openxmlformats.org/officeDocument/2006/relationships/slideLayout" Target="../slideLayouts/slideLayout53.xml"/><Relationship Id="rId12" Type="http://schemas.openxmlformats.org/officeDocument/2006/relationships/theme" Target="../theme/theme5.xml"/><Relationship Id="rId17" Type="http://schemas.openxmlformats.org/officeDocument/2006/relationships/image" Target="../media/image6.png"/><Relationship Id="rId2" Type="http://schemas.openxmlformats.org/officeDocument/2006/relationships/slideLayout" Target="../slideLayouts/slideLayout48.xml"/><Relationship Id="rId16" Type="http://schemas.openxmlformats.org/officeDocument/2006/relationships/image" Target="../media/image5.png"/><Relationship Id="rId1" Type="http://schemas.openxmlformats.org/officeDocument/2006/relationships/slideLayout" Target="../slideLayouts/slideLayout47.xml"/><Relationship Id="rId6" Type="http://schemas.openxmlformats.org/officeDocument/2006/relationships/slideLayout" Target="../slideLayouts/slideLayout52.xml"/><Relationship Id="rId11" Type="http://schemas.openxmlformats.org/officeDocument/2006/relationships/slideLayout" Target="../slideLayouts/slideLayout57.xml"/><Relationship Id="rId5" Type="http://schemas.openxmlformats.org/officeDocument/2006/relationships/slideLayout" Target="../slideLayouts/slideLayout51.xml"/><Relationship Id="rId15" Type="http://schemas.openxmlformats.org/officeDocument/2006/relationships/image" Target="../media/image4.png"/><Relationship Id="rId10" Type="http://schemas.openxmlformats.org/officeDocument/2006/relationships/slideLayout" Target="../slideLayouts/slideLayout56.xml"/><Relationship Id="rId4" Type="http://schemas.openxmlformats.org/officeDocument/2006/relationships/slideLayout" Target="../slideLayouts/slideLayout50.xml"/><Relationship Id="rId9" Type="http://schemas.openxmlformats.org/officeDocument/2006/relationships/slideLayout" Target="../slideLayouts/slideLayout55.xml"/><Relationship Id="rId14" Type="http://schemas.openxmlformats.org/officeDocument/2006/relationships/image" Target="../media/image3.png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5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60.xml"/><Relationship Id="rId7" Type="http://schemas.openxmlformats.org/officeDocument/2006/relationships/slideLayout" Target="../slideLayouts/slideLayout64.xml"/><Relationship Id="rId12" Type="http://schemas.openxmlformats.org/officeDocument/2006/relationships/theme" Target="../theme/theme6.xml"/><Relationship Id="rId17" Type="http://schemas.openxmlformats.org/officeDocument/2006/relationships/image" Target="../media/image6.png"/><Relationship Id="rId2" Type="http://schemas.openxmlformats.org/officeDocument/2006/relationships/slideLayout" Target="../slideLayouts/slideLayout59.xml"/><Relationship Id="rId16" Type="http://schemas.openxmlformats.org/officeDocument/2006/relationships/image" Target="../media/image5.png"/><Relationship Id="rId1" Type="http://schemas.openxmlformats.org/officeDocument/2006/relationships/slideLayout" Target="../slideLayouts/slideLayout58.xml"/><Relationship Id="rId6" Type="http://schemas.openxmlformats.org/officeDocument/2006/relationships/slideLayout" Target="../slideLayouts/slideLayout63.xml"/><Relationship Id="rId11" Type="http://schemas.openxmlformats.org/officeDocument/2006/relationships/slideLayout" Target="../slideLayouts/slideLayout68.xml"/><Relationship Id="rId5" Type="http://schemas.openxmlformats.org/officeDocument/2006/relationships/slideLayout" Target="../slideLayouts/slideLayout62.xml"/><Relationship Id="rId15" Type="http://schemas.openxmlformats.org/officeDocument/2006/relationships/image" Target="../media/image4.png"/><Relationship Id="rId10" Type="http://schemas.openxmlformats.org/officeDocument/2006/relationships/slideLayout" Target="../slideLayouts/slideLayout67.xml"/><Relationship Id="rId4" Type="http://schemas.openxmlformats.org/officeDocument/2006/relationships/slideLayout" Target="../slideLayouts/slideLayout61.xml"/><Relationship Id="rId9" Type="http://schemas.openxmlformats.org/officeDocument/2006/relationships/slideLayout" Target="../slideLayouts/slideLayout66.xml"/><Relationship Id="rId14" Type="http://schemas.openxmlformats.org/officeDocument/2006/relationships/image" Target="../media/image3.png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6.xml"/><Relationship Id="rId13" Type="http://schemas.openxmlformats.org/officeDocument/2006/relationships/theme" Target="../theme/theme7.xml"/><Relationship Id="rId3" Type="http://schemas.openxmlformats.org/officeDocument/2006/relationships/slideLayout" Target="../slideLayouts/slideLayout71.xml"/><Relationship Id="rId7" Type="http://schemas.openxmlformats.org/officeDocument/2006/relationships/slideLayout" Target="../slideLayouts/slideLayout75.xml"/><Relationship Id="rId12" Type="http://schemas.openxmlformats.org/officeDocument/2006/relationships/slideLayout" Target="../slideLayouts/slideLayout80.xml"/><Relationship Id="rId2" Type="http://schemas.openxmlformats.org/officeDocument/2006/relationships/slideLayout" Target="../slideLayouts/slideLayout70.xml"/><Relationship Id="rId1" Type="http://schemas.openxmlformats.org/officeDocument/2006/relationships/slideLayout" Target="../slideLayouts/slideLayout69.xml"/><Relationship Id="rId6" Type="http://schemas.openxmlformats.org/officeDocument/2006/relationships/slideLayout" Target="../slideLayouts/slideLayout74.xml"/><Relationship Id="rId11" Type="http://schemas.openxmlformats.org/officeDocument/2006/relationships/slideLayout" Target="../slideLayouts/slideLayout79.xml"/><Relationship Id="rId5" Type="http://schemas.openxmlformats.org/officeDocument/2006/relationships/slideLayout" Target="../slideLayouts/slideLayout73.xml"/><Relationship Id="rId10" Type="http://schemas.openxmlformats.org/officeDocument/2006/relationships/slideLayout" Target="../slideLayouts/slideLayout78.xml"/><Relationship Id="rId4" Type="http://schemas.openxmlformats.org/officeDocument/2006/relationships/slideLayout" Target="../slideLayouts/slideLayout72.xml"/><Relationship Id="rId9" Type="http://schemas.openxmlformats.org/officeDocument/2006/relationships/slideLayout" Target="../slideLayouts/slideLayout77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F94230BA-A08E-46C8-841E-EFC1EA2557B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7" descr="1-">
            <a:extLst>
              <a:ext uri="{FF2B5EF4-FFF2-40B4-BE49-F238E27FC236}">
                <a16:creationId xmlns:a16="http://schemas.microsoft.com/office/drawing/2014/main" id="{571C3491-DC7D-4526-BE8C-563A31BD6EB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444128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  <p:transition spd="slow" advTm="1000">
    <p:split orient="vert"/>
  </p:transition>
  <p:txStyles>
    <p:titleStyle>
      <a:lvl1pPr algn="ctr" defTabSz="815257" rtl="0" eaLnBrk="0" fontAlgn="base" hangingPunct="0">
        <a:spcBef>
          <a:spcPct val="0"/>
        </a:spcBef>
        <a:spcAft>
          <a:spcPct val="0"/>
        </a:spcAft>
        <a:defRPr sz="3910">
          <a:solidFill>
            <a:schemeClr val="tx2"/>
          </a:solidFill>
          <a:latin typeface="+mj-lt"/>
          <a:ea typeface="SimSun" panose="02010600030101010101" pitchFamily="2" charset="-122"/>
          <a:cs typeface="+mj-cs"/>
        </a:defRPr>
      </a:lvl1pPr>
      <a:lvl2pPr algn="ctr" defTabSz="815257" rtl="0" eaLnBrk="0" fontAlgn="base" hangingPunct="0">
        <a:spcBef>
          <a:spcPct val="0"/>
        </a:spcBef>
        <a:spcAft>
          <a:spcPct val="0"/>
        </a:spcAft>
        <a:defRPr sz="3910">
          <a:solidFill>
            <a:schemeClr val="tx2"/>
          </a:solidFill>
          <a:latin typeface="Arial" charset="0"/>
          <a:ea typeface="SimSun" panose="02010600030101010101" pitchFamily="2" charset="-122"/>
        </a:defRPr>
      </a:lvl2pPr>
      <a:lvl3pPr algn="ctr" defTabSz="815257" rtl="0" eaLnBrk="0" fontAlgn="base" hangingPunct="0">
        <a:spcBef>
          <a:spcPct val="0"/>
        </a:spcBef>
        <a:spcAft>
          <a:spcPct val="0"/>
        </a:spcAft>
        <a:defRPr sz="3910">
          <a:solidFill>
            <a:schemeClr val="tx2"/>
          </a:solidFill>
          <a:latin typeface="Arial" charset="0"/>
          <a:ea typeface="SimSun" panose="02010600030101010101" pitchFamily="2" charset="-122"/>
        </a:defRPr>
      </a:lvl3pPr>
      <a:lvl4pPr algn="ctr" defTabSz="815257" rtl="0" eaLnBrk="0" fontAlgn="base" hangingPunct="0">
        <a:spcBef>
          <a:spcPct val="0"/>
        </a:spcBef>
        <a:spcAft>
          <a:spcPct val="0"/>
        </a:spcAft>
        <a:defRPr sz="3910">
          <a:solidFill>
            <a:schemeClr val="tx2"/>
          </a:solidFill>
          <a:latin typeface="Arial" charset="0"/>
          <a:ea typeface="SimSun" panose="02010600030101010101" pitchFamily="2" charset="-122"/>
        </a:defRPr>
      </a:lvl4pPr>
      <a:lvl5pPr algn="ctr" defTabSz="815257" rtl="0" eaLnBrk="0" fontAlgn="base" hangingPunct="0">
        <a:spcBef>
          <a:spcPct val="0"/>
        </a:spcBef>
        <a:spcAft>
          <a:spcPct val="0"/>
        </a:spcAft>
        <a:defRPr sz="3910">
          <a:solidFill>
            <a:schemeClr val="tx2"/>
          </a:solidFill>
          <a:latin typeface="Arial" charset="0"/>
          <a:ea typeface="SimSun" panose="02010600030101010101" pitchFamily="2" charset="-122"/>
        </a:defRPr>
      </a:lvl5pPr>
      <a:lvl6pPr marL="248786" algn="ctr" defTabSz="816327" rtl="0" fontAlgn="base">
        <a:spcBef>
          <a:spcPct val="0"/>
        </a:spcBef>
        <a:spcAft>
          <a:spcPct val="0"/>
        </a:spcAft>
        <a:defRPr sz="3918">
          <a:solidFill>
            <a:schemeClr val="tx2"/>
          </a:solidFill>
          <a:latin typeface="Arial" charset="0"/>
          <a:ea typeface="宋体" pitchFamily="2" charset="-122"/>
        </a:defRPr>
      </a:lvl6pPr>
      <a:lvl7pPr marL="497571" algn="ctr" defTabSz="816327" rtl="0" fontAlgn="base">
        <a:spcBef>
          <a:spcPct val="0"/>
        </a:spcBef>
        <a:spcAft>
          <a:spcPct val="0"/>
        </a:spcAft>
        <a:defRPr sz="3918">
          <a:solidFill>
            <a:schemeClr val="tx2"/>
          </a:solidFill>
          <a:latin typeface="Arial" charset="0"/>
          <a:ea typeface="宋体" pitchFamily="2" charset="-122"/>
        </a:defRPr>
      </a:lvl7pPr>
      <a:lvl8pPr marL="746356" algn="ctr" defTabSz="816327" rtl="0" fontAlgn="base">
        <a:spcBef>
          <a:spcPct val="0"/>
        </a:spcBef>
        <a:spcAft>
          <a:spcPct val="0"/>
        </a:spcAft>
        <a:defRPr sz="3918">
          <a:solidFill>
            <a:schemeClr val="tx2"/>
          </a:solidFill>
          <a:latin typeface="Arial" charset="0"/>
          <a:ea typeface="宋体" pitchFamily="2" charset="-122"/>
        </a:defRPr>
      </a:lvl8pPr>
      <a:lvl9pPr marL="995142" algn="ctr" defTabSz="816327" rtl="0" fontAlgn="base">
        <a:spcBef>
          <a:spcPct val="0"/>
        </a:spcBef>
        <a:spcAft>
          <a:spcPct val="0"/>
        </a:spcAft>
        <a:defRPr sz="3918">
          <a:solidFill>
            <a:schemeClr val="tx2"/>
          </a:solidFill>
          <a:latin typeface="Arial" charset="0"/>
          <a:ea typeface="宋体" pitchFamily="2" charset="-122"/>
        </a:defRPr>
      </a:lvl9pPr>
    </p:titleStyle>
    <p:bodyStyle>
      <a:lvl1pPr marL="305572" indent="-305572" algn="l" defTabSz="815257" rtl="0" eaLnBrk="0" fontAlgn="base" hangingPunct="0">
        <a:spcBef>
          <a:spcPct val="20000"/>
        </a:spcBef>
        <a:spcAft>
          <a:spcPct val="0"/>
        </a:spcAft>
        <a:buChar char="•"/>
        <a:defRPr sz="2782">
          <a:solidFill>
            <a:schemeClr val="tx1"/>
          </a:solidFill>
          <a:latin typeface="+mn-lt"/>
          <a:ea typeface="SimSun" panose="02010600030101010101" pitchFamily="2" charset="-122"/>
          <a:cs typeface="+mn-cs"/>
        </a:defRPr>
      </a:lvl1pPr>
      <a:lvl2pPr marL="662471" indent="-255439" algn="l" defTabSz="815257" rtl="0" eaLnBrk="0" fontAlgn="base" hangingPunct="0">
        <a:spcBef>
          <a:spcPct val="20000"/>
        </a:spcBef>
        <a:spcAft>
          <a:spcPct val="0"/>
        </a:spcAft>
        <a:buChar char="–"/>
        <a:defRPr sz="2481">
          <a:solidFill>
            <a:schemeClr val="tx1"/>
          </a:solidFill>
          <a:latin typeface="+mn-lt"/>
          <a:ea typeface="SimSun" panose="02010600030101010101" pitchFamily="2" charset="-122"/>
        </a:defRPr>
      </a:lvl2pPr>
      <a:lvl3pPr marL="1019370" indent="-202919" algn="l" defTabSz="815257" rtl="0" eaLnBrk="0" fontAlgn="base" hangingPunct="0">
        <a:spcBef>
          <a:spcPct val="20000"/>
        </a:spcBef>
        <a:spcAft>
          <a:spcPct val="0"/>
        </a:spcAft>
        <a:buChar char="•"/>
        <a:defRPr sz="2105">
          <a:solidFill>
            <a:schemeClr val="tx1"/>
          </a:solidFill>
          <a:latin typeface="+mn-lt"/>
          <a:ea typeface="SimSun" panose="02010600030101010101" pitchFamily="2" charset="-122"/>
        </a:defRPr>
      </a:lvl3pPr>
      <a:lvl4pPr marL="1427595" indent="-204113" algn="l" defTabSz="815257" rtl="0" eaLnBrk="0" fontAlgn="base" hangingPunct="0">
        <a:spcBef>
          <a:spcPct val="20000"/>
        </a:spcBef>
        <a:spcAft>
          <a:spcPct val="0"/>
        </a:spcAft>
        <a:buChar char="–"/>
        <a:defRPr sz="1729">
          <a:solidFill>
            <a:schemeClr val="tx1"/>
          </a:solidFill>
          <a:latin typeface="+mn-lt"/>
          <a:ea typeface="SimSun" panose="02010600030101010101" pitchFamily="2" charset="-122"/>
        </a:defRPr>
      </a:lvl4pPr>
      <a:lvl5pPr marL="1835820" indent="-202919" algn="l" defTabSz="815257" rtl="0" eaLnBrk="0" fontAlgn="base" hangingPunct="0">
        <a:spcBef>
          <a:spcPct val="20000"/>
        </a:spcBef>
        <a:spcAft>
          <a:spcPct val="0"/>
        </a:spcAft>
        <a:buChar char="»"/>
        <a:defRPr sz="1729">
          <a:solidFill>
            <a:schemeClr val="tx1"/>
          </a:solidFill>
          <a:latin typeface="+mn-lt"/>
          <a:ea typeface="SimSun" panose="02010600030101010101" pitchFamily="2" charset="-122"/>
        </a:defRPr>
      </a:lvl5pPr>
      <a:lvl6pPr marL="2085305" indent="-203866" algn="l" defTabSz="816327" rtl="0" fontAlgn="base">
        <a:spcBef>
          <a:spcPct val="20000"/>
        </a:spcBef>
        <a:spcAft>
          <a:spcPct val="0"/>
        </a:spcAft>
        <a:buChar char="»"/>
        <a:defRPr sz="1796">
          <a:solidFill>
            <a:schemeClr val="tx1"/>
          </a:solidFill>
          <a:latin typeface="+mn-lt"/>
          <a:ea typeface="+mn-ea"/>
        </a:defRPr>
      </a:lvl6pPr>
      <a:lvl7pPr marL="2334091" indent="-203866" algn="l" defTabSz="816327" rtl="0" fontAlgn="base">
        <a:spcBef>
          <a:spcPct val="20000"/>
        </a:spcBef>
        <a:spcAft>
          <a:spcPct val="0"/>
        </a:spcAft>
        <a:buChar char="»"/>
        <a:defRPr sz="1796">
          <a:solidFill>
            <a:schemeClr val="tx1"/>
          </a:solidFill>
          <a:latin typeface="+mn-lt"/>
          <a:ea typeface="+mn-ea"/>
        </a:defRPr>
      </a:lvl7pPr>
      <a:lvl8pPr marL="2582877" indent="-203866" algn="l" defTabSz="816327" rtl="0" fontAlgn="base">
        <a:spcBef>
          <a:spcPct val="20000"/>
        </a:spcBef>
        <a:spcAft>
          <a:spcPct val="0"/>
        </a:spcAft>
        <a:buChar char="»"/>
        <a:defRPr sz="1796">
          <a:solidFill>
            <a:schemeClr val="tx1"/>
          </a:solidFill>
          <a:latin typeface="+mn-lt"/>
          <a:ea typeface="+mn-ea"/>
        </a:defRPr>
      </a:lvl8pPr>
      <a:lvl9pPr marL="2831661" indent="-203866" algn="l" defTabSz="816327" rtl="0" fontAlgn="base">
        <a:spcBef>
          <a:spcPct val="20000"/>
        </a:spcBef>
        <a:spcAft>
          <a:spcPct val="0"/>
        </a:spcAft>
        <a:buChar char="»"/>
        <a:defRPr sz="1796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497571" rtl="0" eaLnBrk="1" latinLnBrk="0" hangingPunct="1">
        <a:defRPr sz="980" kern="1200">
          <a:solidFill>
            <a:schemeClr val="tx1"/>
          </a:solidFill>
          <a:latin typeface="+mn-lt"/>
          <a:ea typeface="+mn-ea"/>
          <a:cs typeface="+mn-cs"/>
        </a:defRPr>
      </a:lvl1pPr>
      <a:lvl2pPr marL="248786" algn="l" defTabSz="497571" rtl="0" eaLnBrk="1" latinLnBrk="0" hangingPunct="1">
        <a:defRPr sz="980" kern="1200">
          <a:solidFill>
            <a:schemeClr val="tx1"/>
          </a:solidFill>
          <a:latin typeface="+mn-lt"/>
          <a:ea typeface="+mn-ea"/>
          <a:cs typeface="+mn-cs"/>
        </a:defRPr>
      </a:lvl2pPr>
      <a:lvl3pPr marL="497571" algn="l" defTabSz="497571" rtl="0" eaLnBrk="1" latinLnBrk="0" hangingPunct="1">
        <a:defRPr sz="980" kern="1200">
          <a:solidFill>
            <a:schemeClr val="tx1"/>
          </a:solidFill>
          <a:latin typeface="+mn-lt"/>
          <a:ea typeface="+mn-ea"/>
          <a:cs typeface="+mn-cs"/>
        </a:defRPr>
      </a:lvl3pPr>
      <a:lvl4pPr marL="746356" algn="l" defTabSz="497571" rtl="0" eaLnBrk="1" latinLnBrk="0" hangingPunct="1">
        <a:defRPr sz="980" kern="1200">
          <a:solidFill>
            <a:schemeClr val="tx1"/>
          </a:solidFill>
          <a:latin typeface="+mn-lt"/>
          <a:ea typeface="+mn-ea"/>
          <a:cs typeface="+mn-cs"/>
        </a:defRPr>
      </a:lvl4pPr>
      <a:lvl5pPr marL="995142" algn="l" defTabSz="497571" rtl="0" eaLnBrk="1" latinLnBrk="0" hangingPunct="1">
        <a:defRPr sz="980" kern="1200">
          <a:solidFill>
            <a:schemeClr val="tx1"/>
          </a:solidFill>
          <a:latin typeface="+mn-lt"/>
          <a:ea typeface="+mn-ea"/>
          <a:cs typeface="+mn-cs"/>
        </a:defRPr>
      </a:lvl5pPr>
      <a:lvl6pPr marL="1243927" algn="l" defTabSz="497571" rtl="0" eaLnBrk="1" latinLnBrk="0" hangingPunct="1">
        <a:defRPr sz="980" kern="1200">
          <a:solidFill>
            <a:schemeClr val="tx1"/>
          </a:solidFill>
          <a:latin typeface="+mn-lt"/>
          <a:ea typeface="+mn-ea"/>
          <a:cs typeface="+mn-cs"/>
        </a:defRPr>
      </a:lvl6pPr>
      <a:lvl7pPr marL="1492712" algn="l" defTabSz="497571" rtl="0" eaLnBrk="1" latinLnBrk="0" hangingPunct="1">
        <a:defRPr sz="980" kern="1200">
          <a:solidFill>
            <a:schemeClr val="tx1"/>
          </a:solidFill>
          <a:latin typeface="+mn-lt"/>
          <a:ea typeface="+mn-ea"/>
          <a:cs typeface="+mn-cs"/>
        </a:defRPr>
      </a:lvl7pPr>
      <a:lvl8pPr marL="1741497" algn="l" defTabSz="497571" rtl="0" eaLnBrk="1" latinLnBrk="0" hangingPunct="1">
        <a:defRPr sz="980" kern="1200">
          <a:solidFill>
            <a:schemeClr val="tx1"/>
          </a:solidFill>
          <a:latin typeface="+mn-lt"/>
          <a:ea typeface="+mn-ea"/>
          <a:cs typeface="+mn-cs"/>
        </a:defRPr>
      </a:lvl8pPr>
      <a:lvl9pPr marL="1990283" algn="l" defTabSz="497571" rtl="0" eaLnBrk="1" latinLnBrk="0" hangingPunct="1">
        <a:defRPr sz="98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图片 1031" descr="背景2">
            <a:extLst>
              <a:ext uri="{FF2B5EF4-FFF2-40B4-BE49-F238E27FC236}">
                <a16:creationId xmlns:a16="http://schemas.microsoft.com/office/drawing/2014/main" id="{D4A83ECF-A45C-4FFF-8518-96F8A025A1B7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84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图片 15401" descr="2">
            <a:extLst>
              <a:ext uri="{FF2B5EF4-FFF2-40B4-BE49-F238E27FC236}">
                <a16:creationId xmlns:a16="http://schemas.microsoft.com/office/drawing/2014/main" id="{65F18CBE-E0D7-4265-B665-F65385654FB7}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853" y="381000"/>
            <a:ext cx="7778546" cy="6497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图片 15402" descr="4">
            <a:extLst>
              <a:ext uri="{FF2B5EF4-FFF2-40B4-BE49-F238E27FC236}">
                <a16:creationId xmlns:a16="http://schemas.microsoft.com/office/drawing/2014/main" id="{C641D1DB-9BAB-466A-A798-434B14B4D30A}"/>
              </a:ext>
            </a:extLst>
          </p:cNvPr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545"/>
          <a:stretch>
            <a:fillRect/>
          </a:stretch>
        </p:blipFill>
        <p:spPr bwMode="auto">
          <a:xfrm>
            <a:off x="115777" y="3630614"/>
            <a:ext cx="9028223" cy="324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1" name="图片 15405" descr="3">
            <a:extLst>
              <a:ext uri="{FF2B5EF4-FFF2-40B4-BE49-F238E27FC236}">
                <a16:creationId xmlns:a16="http://schemas.microsoft.com/office/drawing/2014/main" id="{4E277384-E19B-4E1E-957A-992F0C109651}"/>
              </a:ext>
            </a:extLst>
          </p:cNvPr>
          <p:cNvPicPr>
            <a:picLocks noChangeAspect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0525" y="3819525"/>
            <a:ext cx="3683381" cy="1885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13">
            <a:extLst>
              <a:ext uri="{FF2B5EF4-FFF2-40B4-BE49-F238E27FC236}">
                <a16:creationId xmlns:a16="http://schemas.microsoft.com/office/drawing/2014/main" id="{19E2CF1A-D196-4636-AAEA-D96A78546CD7}"/>
              </a:ext>
            </a:extLst>
          </p:cNvPr>
          <p:cNvSpPr txBox="1"/>
          <p:nvPr userDrawn="1"/>
        </p:nvSpPr>
        <p:spPr>
          <a:xfrm>
            <a:off x="-12258642" y="2976563"/>
            <a:ext cx="2106667" cy="738664"/>
          </a:xfrm>
          <a:prstGeom prst="rect">
            <a:avLst/>
          </a:prstGeom>
          <a:noFill/>
        </p:spPr>
        <p:txBody>
          <a:bodyPr wrap="non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10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ahoma" panose="020B0604030504040204" pitchFamily="34" charset="0"/>
                <a:cs typeface="Tahoma" panose="020B0604030504040204" pitchFamily="34" charset="0"/>
              </a:rPr>
              <a:t>Ms Huyền Phạm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10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ahoma" panose="020B0604030504040204" pitchFamily="34" charset="0"/>
                <a:cs typeface="Tahoma" panose="020B0604030504040204" pitchFamily="34" charset="0"/>
              </a:rPr>
              <a:t>0936.082.789</a:t>
            </a:r>
          </a:p>
        </p:txBody>
      </p:sp>
      <p:pic>
        <p:nvPicPr>
          <p:cNvPr id="4103" name="Picture 7">
            <a:extLst>
              <a:ext uri="{FF2B5EF4-FFF2-40B4-BE49-F238E27FC236}">
                <a16:creationId xmlns:a16="http://schemas.microsoft.com/office/drawing/2014/main" id="{CD639A7E-B885-4059-A613-542D7B6B83BD}"/>
              </a:ext>
            </a:extLst>
          </p:cNvPr>
          <p:cNvPicPr>
            <a:picLocks noChangeAspect="1"/>
          </p:cNvPicPr>
          <p:nvPr userDrawn="1"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255657" y="1"/>
            <a:ext cx="2080406" cy="2828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13">
            <a:extLst>
              <a:ext uri="{FF2B5EF4-FFF2-40B4-BE49-F238E27FC236}">
                <a16:creationId xmlns:a16="http://schemas.microsoft.com/office/drawing/2014/main" id="{E917048F-A05F-45E7-BFA9-BF687DC9ED95}"/>
              </a:ext>
            </a:extLst>
          </p:cNvPr>
          <p:cNvSpPr txBox="1"/>
          <p:nvPr userDrawn="1"/>
        </p:nvSpPr>
        <p:spPr>
          <a:xfrm>
            <a:off x="4551111" y="-10231438"/>
            <a:ext cx="2106667" cy="738664"/>
          </a:xfrm>
          <a:prstGeom prst="rect">
            <a:avLst/>
          </a:prstGeom>
          <a:noFill/>
        </p:spPr>
        <p:txBody>
          <a:bodyPr wrap="non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10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ahoma" panose="020B0604030504040204" pitchFamily="34" charset="0"/>
                <a:cs typeface="Tahoma" panose="020B0604030504040204" pitchFamily="34" charset="0"/>
              </a:rPr>
              <a:t>Ms Huyền Phạm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10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ahoma" panose="020B0604030504040204" pitchFamily="34" charset="0"/>
                <a:cs typeface="Tahoma" panose="020B0604030504040204" pitchFamily="34" charset="0"/>
              </a:rPr>
              <a:t>0936.082.789</a:t>
            </a:r>
          </a:p>
        </p:txBody>
      </p:sp>
      <p:pic>
        <p:nvPicPr>
          <p:cNvPr id="4105" name="Picture 13">
            <a:extLst>
              <a:ext uri="{FF2B5EF4-FFF2-40B4-BE49-F238E27FC236}">
                <a16:creationId xmlns:a16="http://schemas.microsoft.com/office/drawing/2014/main" id="{E5F010EE-87FC-4240-9C73-64CFF047A238}"/>
              </a:ext>
            </a:extLst>
          </p:cNvPr>
          <p:cNvPicPr>
            <a:picLocks noChangeAspect="1"/>
          </p:cNvPicPr>
          <p:nvPr userDrawn="1"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4693" y="-13208000"/>
            <a:ext cx="2079213" cy="2828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TextBox 13">
            <a:extLst>
              <a:ext uri="{FF2B5EF4-FFF2-40B4-BE49-F238E27FC236}">
                <a16:creationId xmlns:a16="http://schemas.microsoft.com/office/drawing/2014/main" id="{0525BC6B-659D-4EB0-96F2-1A610F89FBF9}"/>
              </a:ext>
            </a:extLst>
          </p:cNvPr>
          <p:cNvSpPr txBox="1"/>
          <p:nvPr userDrawn="1"/>
        </p:nvSpPr>
        <p:spPr>
          <a:xfrm>
            <a:off x="4530821" y="17264063"/>
            <a:ext cx="2106667" cy="738664"/>
          </a:xfrm>
          <a:prstGeom prst="rect">
            <a:avLst/>
          </a:prstGeom>
          <a:noFill/>
        </p:spPr>
        <p:txBody>
          <a:bodyPr wrap="non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10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ahoma" panose="020B0604030504040204" pitchFamily="34" charset="0"/>
                <a:cs typeface="Tahoma" panose="020B0604030504040204" pitchFamily="34" charset="0"/>
              </a:rPr>
              <a:t>Ms Huyền Phạm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10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ahoma" panose="020B0604030504040204" pitchFamily="34" charset="0"/>
                <a:cs typeface="Tahoma" panose="020B0604030504040204" pitchFamily="34" charset="0"/>
              </a:rPr>
              <a:t>0936.082.789</a:t>
            </a:r>
          </a:p>
        </p:txBody>
      </p:sp>
      <p:pic>
        <p:nvPicPr>
          <p:cNvPr id="4107" name="Picture 15">
            <a:extLst>
              <a:ext uri="{FF2B5EF4-FFF2-40B4-BE49-F238E27FC236}">
                <a16:creationId xmlns:a16="http://schemas.microsoft.com/office/drawing/2014/main" id="{5747B930-933B-4211-AD3F-09DDA3880642}"/>
              </a:ext>
            </a:extLst>
          </p:cNvPr>
          <p:cNvPicPr>
            <a:picLocks noChangeAspect="1"/>
          </p:cNvPicPr>
          <p:nvPr userDrawn="1"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4403" y="14287501"/>
            <a:ext cx="2079213" cy="2828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TextBox 13">
            <a:extLst>
              <a:ext uri="{FF2B5EF4-FFF2-40B4-BE49-F238E27FC236}">
                <a16:creationId xmlns:a16="http://schemas.microsoft.com/office/drawing/2014/main" id="{D8619448-0208-4049-92F9-6F8D73969B98}"/>
              </a:ext>
            </a:extLst>
          </p:cNvPr>
          <p:cNvSpPr txBox="1"/>
          <p:nvPr userDrawn="1"/>
        </p:nvSpPr>
        <p:spPr>
          <a:xfrm>
            <a:off x="17236456" y="4391025"/>
            <a:ext cx="2106667" cy="738664"/>
          </a:xfrm>
          <a:prstGeom prst="rect">
            <a:avLst/>
          </a:prstGeom>
          <a:noFill/>
        </p:spPr>
        <p:txBody>
          <a:bodyPr wrap="non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10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ahoma" panose="020B0604030504040204" pitchFamily="34" charset="0"/>
                <a:cs typeface="Tahoma" panose="020B0604030504040204" pitchFamily="34" charset="0"/>
              </a:rPr>
              <a:t>Ms Huyền Phạm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10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ahoma" panose="020B0604030504040204" pitchFamily="34" charset="0"/>
                <a:cs typeface="Tahoma" panose="020B0604030504040204" pitchFamily="34" charset="0"/>
              </a:rPr>
              <a:t>0936.082.789</a:t>
            </a:r>
          </a:p>
        </p:txBody>
      </p:sp>
      <p:pic>
        <p:nvPicPr>
          <p:cNvPr id="4109" name="Picture 17">
            <a:extLst>
              <a:ext uri="{FF2B5EF4-FFF2-40B4-BE49-F238E27FC236}">
                <a16:creationId xmlns:a16="http://schemas.microsoft.com/office/drawing/2014/main" id="{605C462F-AB88-403E-9A02-178284261B65}"/>
              </a:ext>
            </a:extLst>
          </p:cNvPr>
          <p:cNvPicPr>
            <a:picLocks noChangeAspect="1"/>
          </p:cNvPicPr>
          <p:nvPr userDrawn="1"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40038" y="1414464"/>
            <a:ext cx="2079213" cy="2828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121415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</p:sldLayoutIdLst>
  <p:txStyles>
    <p:titleStyle>
      <a:lvl1pPr algn="l" defTabSz="68515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33" kern="1200">
          <a:solidFill>
            <a:schemeClr val="tx1"/>
          </a:solidFill>
          <a:latin typeface="+mj-lt"/>
          <a:ea typeface="+mj-ea"/>
          <a:cs typeface="+mj-cs"/>
        </a:defRPr>
      </a:lvl1pPr>
      <a:lvl2pPr algn="l" defTabSz="68515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33">
          <a:solidFill>
            <a:schemeClr val="tx1"/>
          </a:solidFill>
          <a:latin typeface="Calibri Light" panose="020F0302020204030204" pitchFamily="34" charset="0"/>
        </a:defRPr>
      </a:lvl2pPr>
      <a:lvl3pPr algn="l" defTabSz="68515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33">
          <a:solidFill>
            <a:schemeClr val="tx1"/>
          </a:solidFill>
          <a:latin typeface="Calibri Light" panose="020F0302020204030204" pitchFamily="34" charset="0"/>
        </a:defRPr>
      </a:lvl3pPr>
      <a:lvl4pPr algn="l" defTabSz="68515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33">
          <a:solidFill>
            <a:schemeClr val="tx1"/>
          </a:solidFill>
          <a:latin typeface="Calibri Light" panose="020F0302020204030204" pitchFamily="34" charset="0"/>
        </a:defRPr>
      </a:lvl4pPr>
      <a:lvl5pPr algn="l" defTabSz="68515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33">
          <a:solidFill>
            <a:schemeClr val="tx1"/>
          </a:solidFill>
          <a:latin typeface="Calibri Light" panose="020F0302020204030204" pitchFamily="34" charset="0"/>
        </a:defRPr>
      </a:lvl5pPr>
      <a:lvl6pPr marL="343769" algn="l" defTabSz="685150" rtl="0" fontAlgn="base">
        <a:lnSpc>
          <a:spcPct val="90000"/>
        </a:lnSpc>
        <a:spcBef>
          <a:spcPct val="0"/>
        </a:spcBef>
        <a:spcAft>
          <a:spcPct val="0"/>
        </a:spcAft>
        <a:defRPr sz="3233">
          <a:solidFill>
            <a:schemeClr val="tx1"/>
          </a:solidFill>
          <a:latin typeface="Calibri Light" panose="020F0302020204030204" pitchFamily="34" charset="0"/>
        </a:defRPr>
      </a:lvl6pPr>
      <a:lvl7pPr marL="687537" algn="l" defTabSz="685150" rtl="0" fontAlgn="base">
        <a:lnSpc>
          <a:spcPct val="90000"/>
        </a:lnSpc>
        <a:spcBef>
          <a:spcPct val="0"/>
        </a:spcBef>
        <a:spcAft>
          <a:spcPct val="0"/>
        </a:spcAft>
        <a:defRPr sz="3233">
          <a:solidFill>
            <a:schemeClr val="tx1"/>
          </a:solidFill>
          <a:latin typeface="Calibri Light" panose="020F0302020204030204" pitchFamily="34" charset="0"/>
        </a:defRPr>
      </a:lvl7pPr>
      <a:lvl8pPr marL="1031306" algn="l" defTabSz="685150" rtl="0" fontAlgn="base">
        <a:lnSpc>
          <a:spcPct val="90000"/>
        </a:lnSpc>
        <a:spcBef>
          <a:spcPct val="0"/>
        </a:spcBef>
        <a:spcAft>
          <a:spcPct val="0"/>
        </a:spcAft>
        <a:defRPr sz="3233">
          <a:solidFill>
            <a:schemeClr val="tx1"/>
          </a:solidFill>
          <a:latin typeface="Calibri Light" panose="020F0302020204030204" pitchFamily="34" charset="0"/>
        </a:defRPr>
      </a:lvl8pPr>
      <a:lvl9pPr marL="1375075" algn="l" defTabSz="685150" rtl="0" fontAlgn="base">
        <a:lnSpc>
          <a:spcPct val="90000"/>
        </a:lnSpc>
        <a:spcBef>
          <a:spcPct val="0"/>
        </a:spcBef>
        <a:spcAft>
          <a:spcPct val="0"/>
        </a:spcAft>
        <a:defRPr sz="3233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170691" indent="-170691" algn="l" defTabSz="685150" rtl="0" eaLnBrk="0" fontAlgn="base" hangingPunct="0">
        <a:lnSpc>
          <a:spcPct val="90000"/>
        </a:lnSpc>
        <a:spcBef>
          <a:spcPts val="752"/>
        </a:spcBef>
        <a:spcAft>
          <a:spcPct val="0"/>
        </a:spcAft>
        <a:buFont typeface="Arial" panose="020B0604020202020204" pitchFamily="34" charset="0"/>
        <a:buChar char="•"/>
        <a:defRPr sz="2030" kern="1200">
          <a:solidFill>
            <a:schemeClr val="tx1"/>
          </a:solidFill>
          <a:latin typeface="+mn-lt"/>
          <a:ea typeface="+mn-ea"/>
          <a:cs typeface="+mn-cs"/>
        </a:defRPr>
      </a:lvl1pPr>
      <a:lvl2pPr marL="513266" indent="-170691" algn="l" defTabSz="685150" rtl="0" eaLnBrk="0" fontAlgn="base" hangingPunct="0">
        <a:lnSpc>
          <a:spcPct val="90000"/>
        </a:lnSpc>
        <a:spcBef>
          <a:spcPts val="376"/>
        </a:spcBef>
        <a:spcAft>
          <a:spcPct val="0"/>
        </a:spcAft>
        <a:buFont typeface="Arial" panose="020B0604020202020204" pitchFamily="34" charset="0"/>
        <a:buChar char="•"/>
        <a:defRPr sz="1729" kern="1200">
          <a:solidFill>
            <a:schemeClr val="tx1"/>
          </a:solidFill>
          <a:latin typeface="+mn-lt"/>
          <a:ea typeface="+mn-ea"/>
          <a:cs typeface="+mn-cs"/>
        </a:defRPr>
      </a:lvl2pPr>
      <a:lvl3pPr marL="857034" indent="-170691" algn="l" defTabSz="685150" rtl="0" eaLnBrk="0" fontAlgn="base" hangingPunct="0">
        <a:lnSpc>
          <a:spcPct val="90000"/>
        </a:lnSpc>
        <a:spcBef>
          <a:spcPts val="376"/>
        </a:spcBef>
        <a:spcAft>
          <a:spcPct val="0"/>
        </a:spcAft>
        <a:buFont typeface="Arial" panose="020B0604020202020204" pitchFamily="34" charset="0"/>
        <a:buChar char="•"/>
        <a:defRPr sz="1429" kern="1200">
          <a:solidFill>
            <a:schemeClr val="tx1"/>
          </a:solidFill>
          <a:latin typeface="+mn-lt"/>
          <a:ea typeface="+mn-ea"/>
          <a:cs typeface="+mn-cs"/>
        </a:defRPr>
      </a:lvl3pPr>
      <a:lvl4pPr marL="1199610" indent="-170691" algn="l" defTabSz="685150" rtl="0" eaLnBrk="0" fontAlgn="base" hangingPunct="0">
        <a:lnSpc>
          <a:spcPct val="90000"/>
        </a:lnSpc>
        <a:spcBef>
          <a:spcPts val="376"/>
        </a:spcBef>
        <a:spcAft>
          <a:spcPct val="0"/>
        </a:spcAft>
        <a:buFont typeface="Arial" panose="020B0604020202020204" pitchFamily="34" charset="0"/>
        <a:buChar char="•"/>
        <a:defRPr sz="1278" kern="1200">
          <a:solidFill>
            <a:schemeClr val="tx1"/>
          </a:solidFill>
          <a:latin typeface="+mn-lt"/>
          <a:ea typeface="+mn-ea"/>
          <a:cs typeface="+mn-cs"/>
        </a:defRPr>
      </a:lvl4pPr>
      <a:lvl5pPr marL="1542184" indent="-170691" algn="l" defTabSz="685150" rtl="0" eaLnBrk="0" fontAlgn="base" hangingPunct="0">
        <a:lnSpc>
          <a:spcPct val="90000"/>
        </a:lnSpc>
        <a:spcBef>
          <a:spcPts val="376"/>
        </a:spcBef>
        <a:spcAft>
          <a:spcPct val="0"/>
        </a:spcAft>
        <a:buFont typeface="Arial" panose="020B0604020202020204" pitchFamily="34" charset="0"/>
        <a:buChar char="•"/>
        <a:defRPr sz="1278" kern="1200">
          <a:solidFill>
            <a:schemeClr val="tx1"/>
          </a:solidFill>
          <a:latin typeface="+mn-lt"/>
          <a:ea typeface="+mn-ea"/>
          <a:cs typeface="+mn-cs"/>
        </a:defRPr>
      </a:lvl5pPr>
      <a:lvl6pPr marL="1886001" indent="-171455" algn="l" defTabSz="685819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911" indent="-171455" algn="l" defTabSz="685819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820" indent="-171455" algn="l" defTabSz="685819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729" indent="-171455" algn="l" defTabSz="685819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19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9" algn="l" defTabSz="685819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19" algn="l" defTabSz="685819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28" algn="l" defTabSz="685819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37" algn="l" defTabSz="685819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46" algn="l" defTabSz="685819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56" algn="l" defTabSz="685819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65" algn="l" defTabSz="685819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74" algn="l" defTabSz="685819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图片 1031" descr="背景2">
            <a:extLst>
              <a:ext uri="{FF2B5EF4-FFF2-40B4-BE49-F238E27FC236}">
                <a16:creationId xmlns:a16="http://schemas.microsoft.com/office/drawing/2014/main" id="{F959EF53-CFD1-4235-A2AD-7F7155E44964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84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图片 15401" descr="2">
            <a:extLst>
              <a:ext uri="{FF2B5EF4-FFF2-40B4-BE49-F238E27FC236}">
                <a16:creationId xmlns:a16="http://schemas.microsoft.com/office/drawing/2014/main" id="{5FB9CC80-9981-423D-A35F-5C5833EFEE81}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853" y="381000"/>
            <a:ext cx="7778546" cy="6497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4" name="图片 15402" descr="4">
            <a:extLst>
              <a:ext uri="{FF2B5EF4-FFF2-40B4-BE49-F238E27FC236}">
                <a16:creationId xmlns:a16="http://schemas.microsoft.com/office/drawing/2014/main" id="{902A1990-EDB0-4B16-BE5B-4C446D09D86A}"/>
              </a:ext>
            </a:extLst>
          </p:cNvPr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545"/>
          <a:stretch>
            <a:fillRect/>
          </a:stretch>
        </p:blipFill>
        <p:spPr bwMode="auto">
          <a:xfrm>
            <a:off x="115777" y="3630614"/>
            <a:ext cx="9028223" cy="324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5" name="图片 15405" descr="3">
            <a:extLst>
              <a:ext uri="{FF2B5EF4-FFF2-40B4-BE49-F238E27FC236}">
                <a16:creationId xmlns:a16="http://schemas.microsoft.com/office/drawing/2014/main" id="{5760ADEF-1D5B-4622-80D5-31096C733F3E}"/>
              </a:ext>
            </a:extLst>
          </p:cNvPr>
          <p:cNvPicPr>
            <a:picLocks noChangeAspect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0525" y="3819525"/>
            <a:ext cx="3683381" cy="1885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13">
            <a:extLst>
              <a:ext uri="{FF2B5EF4-FFF2-40B4-BE49-F238E27FC236}">
                <a16:creationId xmlns:a16="http://schemas.microsoft.com/office/drawing/2014/main" id="{766612E4-0F31-4118-A8D6-4F7D1C107A21}"/>
              </a:ext>
            </a:extLst>
          </p:cNvPr>
          <p:cNvSpPr txBox="1"/>
          <p:nvPr userDrawn="1"/>
        </p:nvSpPr>
        <p:spPr>
          <a:xfrm>
            <a:off x="-12258642" y="2976563"/>
            <a:ext cx="2106667" cy="738664"/>
          </a:xfrm>
          <a:prstGeom prst="rect">
            <a:avLst/>
          </a:prstGeom>
          <a:noFill/>
        </p:spPr>
        <p:txBody>
          <a:bodyPr wrap="non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10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ahoma" panose="020B0604030504040204" pitchFamily="34" charset="0"/>
                <a:cs typeface="Tahoma" panose="020B0604030504040204" pitchFamily="34" charset="0"/>
              </a:rPr>
              <a:t>Ms Huyền Phạm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10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ahoma" panose="020B0604030504040204" pitchFamily="34" charset="0"/>
                <a:cs typeface="Tahoma" panose="020B0604030504040204" pitchFamily="34" charset="0"/>
              </a:rPr>
              <a:t>0936.082.789</a:t>
            </a:r>
          </a:p>
        </p:txBody>
      </p:sp>
      <p:pic>
        <p:nvPicPr>
          <p:cNvPr id="5127" name="Picture 7">
            <a:extLst>
              <a:ext uri="{FF2B5EF4-FFF2-40B4-BE49-F238E27FC236}">
                <a16:creationId xmlns:a16="http://schemas.microsoft.com/office/drawing/2014/main" id="{E8F55FAD-676B-4004-BC1D-CAE9D12BA153}"/>
              </a:ext>
            </a:extLst>
          </p:cNvPr>
          <p:cNvPicPr>
            <a:picLocks noChangeAspect="1"/>
          </p:cNvPicPr>
          <p:nvPr userDrawn="1"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255657" y="1"/>
            <a:ext cx="2080406" cy="2828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13">
            <a:extLst>
              <a:ext uri="{FF2B5EF4-FFF2-40B4-BE49-F238E27FC236}">
                <a16:creationId xmlns:a16="http://schemas.microsoft.com/office/drawing/2014/main" id="{F56FBCB9-A27F-45B9-A96E-309D4A4775F8}"/>
              </a:ext>
            </a:extLst>
          </p:cNvPr>
          <p:cNvSpPr txBox="1"/>
          <p:nvPr userDrawn="1"/>
        </p:nvSpPr>
        <p:spPr>
          <a:xfrm>
            <a:off x="4551111" y="-10231438"/>
            <a:ext cx="2106667" cy="738664"/>
          </a:xfrm>
          <a:prstGeom prst="rect">
            <a:avLst/>
          </a:prstGeom>
          <a:noFill/>
        </p:spPr>
        <p:txBody>
          <a:bodyPr wrap="non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10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ahoma" panose="020B0604030504040204" pitchFamily="34" charset="0"/>
                <a:cs typeface="Tahoma" panose="020B0604030504040204" pitchFamily="34" charset="0"/>
              </a:rPr>
              <a:t>Ms Huyền Phạm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10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ahoma" panose="020B0604030504040204" pitchFamily="34" charset="0"/>
                <a:cs typeface="Tahoma" panose="020B0604030504040204" pitchFamily="34" charset="0"/>
              </a:rPr>
              <a:t>0936.082.789</a:t>
            </a:r>
          </a:p>
        </p:txBody>
      </p:sp>
      <p:pic>
        <p:nvPicPr>
          <p:cNvPr id="5129" name="Picture 13">
            <a:extLst>
              <a:ext uri="{FF2B5EF4-FFF2-40B4-BE49-F238E27FC236}">
                <a16:creationId xmlns:a16="http://schemas.microsoft.com/office/drawing/2014/main" id="{BCA34BC3-598D-41D3-93ED-7BF3566EE20A}"/>
              </a:ext>
            </a:extLst>
          </p:cNvPr>
          <p:cNvPicPr>
            <a:picLocks noChangeAspect="1"/>
          </p:cNvPicPr>
          <p:nvPr userDrawn="1"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4693" y="-13208000"/>
            <a:ext cx="2079213" cy="2828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TextBox 13">
            <a:extLst>
              <a:ext uri="{FF2B5EF4-FFF2-40B4-BE49-F238E27FC236}">
                <a16:creationId xmlns:a16="http://schemas.microsoft.com/office/drawing/2014/main" id="{E00CE928-C21C-4C28-979A-FA5617E42923}"/>
              </a:ext>
            </a:extLst>
          </p:cNvPr>
          <p:cNvSpPr txBox="1"/>
          <p:nvPr userDrawn="1"/>
        </p:nvSpPr>
        <p:spPr>
          <a:xfrm>
            <a:off x="4530821" y="17264063"/>
            <a:ext cx="2106667" cy="738664"/>
          </a:xfrm>
          <a:prstGeom prst="rect">
            <a:avLst/>
          </a:prstGeom>
          <a:noFill/>
        </p:spPr>
        <p:txBody>
          <a:bodyPr wrap="non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10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ahoma" panose="020B0604030504040204" pitchFamily="34" charset="0"/>
                <a:cs typeface="Tahoma" panose="020B0604030504040204" pitchFamily="34" charset="0"/>
              </a:rPr>
              <a:t>Ms Huyền Phạm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10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ahoma" panose="020B0604030504040204" pitchFamily="34" charset="0"/>
                <a:cs typeface="Tahoma" panose="020B0604030504040204" pitchFamily="34" charset="0"/>
              </a:rPr>
              <a:t>0936.082.789</a:t>
            </a:r>
          </a:p>
        </p:txBody>
      </p:sp>
      <p:pic>
        <p:nvPicPr>
          <p:cNvPr id="5131" name="Picture 15">
            <a:extLst>
              <a:ext uri="{FF2B5EF4-FFF2-40B4-BE49-F238E27FC236}">
                <a16:creationId xmlns:a16="http://schemas.microsoft.com/office/drawing/2014/main" id="{69047F64-4F4E-48D4-8093-A3ACCE5BC28E}"/>
              </a:ext>
            </a:extLst>
          </p:cNvPr>
          <p:cNvPicPr>
            <a:picLocks noChangeAspect="1"/>
          </p:cNvPicPr>
          <p:nvPr userDrawn="1"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4403" y="14287501"/>
            <a:ext cx="2079213" cy="2828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TextBox 13">
            <a:extLst>
              <a:ext uri="{FF2B5EF4-FFF2-40B4-BE49-F238E27FC236}">
                <a16:creationId xmlns:a16="http://schemas.microsoft.com/office/drawing/2014/main" id="{C14E6C31-21A0-446D-A34E-D3CCF8118909}"/>
              </a:ext>
            </a:extLst>
          </p:cNvPr>
          <p:cNvSpPr txBox="1"/>
          <p:nvPr userDrawn="1"/>
        </p:nvSpPr>
        <p:spPr>
          <a:xfrm>
            <a:off x="17236456" y="4391025"/>
            <a:ext cx="2106667" cy="738664"/>
          </a:xfrm>
          <a:prstGeom prst="rect">
            <a:avLst/>
          </a:prstGeom>
          <a:noFill/>
        </p:spPr>
        <p:txBody>
          <a:bodyPr wrap="non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10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ahoma" panose="020B0604030504040204" pitchFamily="34" charset="0"/>
                <a:cs typeface="Tahoma" panose="020B0604030504040204" pitchFamily="34" charset="0"/>
              </a:rPr>
              <a:t>Ms Huyền Phạm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10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ahoma" panose="020B0604030504040204" pitchFamily="34" charset="0"/>
                <a:cs typeface="Tahoma" panose="020B0604030504040204" pitchFamily="34" charset="0"/>
              </a:rPr>
              <a:t>0936.082.789</a:t>
            </a:r>
          </a:p>
        </p:txBody>
      </p:sp>
      <p:pic>
        <p:nvPicPr>
          <p:cNvPr id="5133" name="Picture 17">
            <a:extLst>
              <a:ext uri="{FF2B5EF4-FFF2-40B4-BE49-F238E27FC236}">
                <a16:creationId xmlns:a16="http://schemas.microsoft.com/office/drawing/2014/main" id="{FD480353-F538-44CB-A518-CA49B3EA0562}"/>
              </a:ext>
            </a:extLst>
          </p:cNvPr>
          <p:cNvPicPr>
            <a:picLocks noChangeAspect="1"/>
          </p:cNvPicPr>
          <p:nvPr userDrawn="1"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40038" y="1414464"/>
            <a:ext cx="2079213" cy="2828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510032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</p:sldLayoutIdLst>
  <p:txStyles>
    <p:titleStyle>
      <a:lvl1pPr algn="l" defTabSz="68515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33" kern="1200">
          <a:solidFill>
            <a:schemeClr val="tx1"/>
          </a:solidFill>
          <a:latin typeface="+mj-lt"/>
          <a:ea typeface="+mj-ea"/>
          <a:cs typeface="+mj-cs"/>
        </a:defRPr>
      </a:lvl1pPr>
      <a:lvl2pPr algn="l" defTabSz="68515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33">
          <a:solidFill>
            <a:schemeClr val="tx1"/>
          </a:solidFill>
          <a:latin typeface="Calibri Light" panose="020F0302020204030204" pitchFamily="34" charset="0"/>
        </a:defRPr>
      </a:lvl2pPr>
      <a:lvl3pPr algn="l" defTabSz="68515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33">
          <a:solidFill>
            <a:schemeClr val="tx1"/>
          </a:solidFill>
          <a:latin typeface="Calibri Light" panose="020F0302020204030204" pitchFamily="34" charset="0"/>
        </a:defRPr>
      </a:lvl3pPr>
      <a:lvl4pPr algn="l" defTabSz="68515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33">
          <a:solidFill>
            <a:schemeClr val="tx1"/>
          </a:solidFill>
          <a:latin typeface="Calibri Light" panose="020F0302020204030204" pitchFamily="34" charset="0"/>
        </a:defRPr>
      </a:lvl4pPr>
      <a:lvl5pPr algn="l" defTabSz="68515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33">
          <a:solidFill>
            <a:schemeClr val="tx1"/>
          </a:solidFill>
          <a:latin typeface="Calibri Light" panose="020F0302020204030204" pitchFamily="34" charset="0"/>
        </a:defRPr>
      </a:lvl5pPr>
      <a:lvl6pPr marL="343769" algn="l" defTabSz="685150" rtl="0" fontAlgn="base">
        <a:lnSpc>
          <a:spcPct val="90000"/>
        </a:lnSpc>
        <a:spcBef>
          <a:spcPct val="0"/>
        </a:spcBef>
        <a:spcAft>
          <a:spcPct val="0"/>
        </a:spcAft>
        <a:defRPr sz="3233">
          <a:solidFill>
            <a:schemeClr val="tx1"/>
          </a:solidFill>
          <a:latin typeface="Calibri Light" panose="020F0302020204030204" pitchFamily="34" charset="0"/>
        </a:defRPr>
      </a:lvl6pPr>
      <a:lvl7pPr marL="687537" algn="l" defTabSz="685150" rtl="0" fontAlgn="base">
        <a:lnSpc>
          <a:spcPct val="90000"/>
        </a:lnSpc>
        <a:spcBef>
          <a:spcPct val="0"/>
        </a:spcBef>
        <a:spcAft>
          <a:spcPct val="0"/>
        </a:spcAft>
        <a:defRPr sz="3233">
          <a:solidFill>
            <a:schemeClr val="tx1"/>
          </a:solidFill>
          <a:latin typeface="Calibri Light" panose="020F0302020204030204" pitchFamily="34" charset="0"/>
        </a:defRPr>
      </a:lvl7pPr>
      <a:lvl8pPr marL="1031306" algn="l" defTabSz="685150" rtl="0" fontAlgn="base">
        <a:lnSpc>
          <a:spcPct val="90000"/>
        </a:lnSpc>
        <a:spcBef>
          <a:spcPct val="0"/>
        </a:spcBef>
        <a:spcAft>
          <a:spcPct val="0"/>
        </a:spcAft>
        <a:defRPr sz="3233">
          <a:solidFill>
            <a:schemeClr val="tx1"/>
          </a:solidFill>
          <a:latin typeface="Calibri Light" panose="020F0302020204030204" pitchFamily="34" charset="0"/>
        </a:defRPr>
      </a:lvl8pPr>
      <a:lvl9pPr marL="1375075" algn="l" defTabSz="685150" rtl="0" fontAlgn="base">
        <a:lnSpc>
          <a:spcPct val="90000"/>
        </a:lnSpc>
        <a:spcBef>
          <a:spcPct val="0"/>
        </a:spcBef>
        <a:spcAft>
          <a:spcPct val="0"/>
        </a:spcAft>
        <a:defRPr sz="3233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170691" indent="-170691" algn="l" defTabSz="685150" rtl="0" eaLnBrk="0" fontAlgn="base" hangingPunct="0">
        <a:lnSpc>
          <a:spcPct val="90000"/>
        </a:lnSpc>
        <a:spcBef>
          <a:spcPts val="752"/>
        </a:spcBef>
        <a:spcAft>
          <a:spcPct val="0"/>
        </a:spcAft>
        <a:buFont typeface="Arial" panose="020B0604020202020204" pitchFamily="34" charset="0"/>
        <a:buChar char="•"/>
        <a:defRPr sz="2030" kern="1200">
          <a:solidFill>
            <a:schemeClr val="tx1"/>
          </a:solidFill>
          <a:latin typeface="+mn-lt"/>
          <a:ea typeface="+mn-ea"/>
          <a:cs typeface="+mn-cs"/>
        </a:defRPr>
      </a:lvl1pPr>
      <a:lvl2pPr marL="513266" indent="-170691" algn="l" defTabSz="685150" rtl="0" eaLnBrk="0" fontAlgn="base" hangingPunct="0">
        <a:lnSpc>
          <a:spcPct val="90000"/>
        </a:lnSpc>
        <a:spcBef>
          <a:spcPts val="376"/>
        </a:spcBef>
        <a:spcAft>
          <a:spcPct val="0"/>
        </a:spcAft>
        <a:buFont typeface="Arial" panose="020B0604020202020204" pitchFamily="34" charset="0"/>
        <a:buChar char="•"/>
        <a:defRPr sz="1729" kern="1200">
          <a:solidFill>
            <a:schemeClr val="tx1"/>
          </a:solidFill>
          <a:latin typeface="+mn-lt"/>
          <a:ea typeface="+mn-ea"/>
          <a:cs typeface="+mn-cs"/>
        </a:defRPr>
      </a:lvl2pPr>
      <a:lvl3pPr marL="857034" indent="-170691" algn="l" defTabSz="685150" rtl="0" eaLnBrk="0" fontAlgn="base" hangingPunct="0">
        <a:lnSpc>
          <a:spcPct val="90000"/>
        </a:lnSpc>
        <a:spcBef>
          <a:spcPts val="376"/>
        </a:spcBef>
        <a:spcAft>
          <a:spcPct val="0"/>
        </a:spcAft>
        <a:buFont typeface="Arial" panose="020B0604020202020204" pitchFamily="34" charset="0"/>
        <a:buChar char="•"/>
        <a:defRPr sz="1429" kern="1200">
          <a:solidFill>
            <a:schemeClr val="tx1"/>
          </a:solidFill>
          <a:latin typeface="+mn-lt"/>
          <a:ea typeface="+mn-ea"/>
          <a:cs typeface="+mn-cs"/>
        </a:defRPr>
      </a:lvl3pPr>
      <a:lvl4pPr marL="1199610" indent="-170691" algn="l" defTabSz="685150" rtl="0" eaLnBrk="0" fontAlgn="base" hangingPunct="0">
        <a:lnSpc>
          <a:spcPct val="90000"/>
        </a:lnSpc>
        <a:spcBef>
          <a:spcPts val="376"/>
        </a:spcBef>
        <a:spcAft>
          <a:spcPct val="0"/>
        </a:spcAft>
        <a:buFont typeface="Arial" panose="020B0604020202020204" pitchFamily="34" charset="0"/>
        <a:buChar char="•"/>
        <a:defRPr sz="1278" kern="1200">
          <a:solidFill>
            <a:schemeClr val="tx1"/>
          </a:solidFill>
          <a:latin typeface="+mn-lt"/>
          <a:ea typeface="+mn-ea"/>
          <a:cs typeface="+mn-cs"/>
        </a:defRPr>
      </a:lvl4pPr>
      <a:lvl5pPr marL="1542184" indent="-170691" algn="l" defTabSz="685150" rtl="0" eaLnBrk="0" fontAlgn="base" hangingPunct="0">
        <a:lnSpc>
          <a:spcPct val="90000"/>
        </a:lnSpc>
        <a:spcBef>
          <a:spcPts val="376"/>
        </a:spcBef>
        <a:spcAft>
          <a:spcPct val="0"/>
        </a:spcAft>
        <a:buFont typeface="Arial" panose="020B0604020202020204" pitchFamily="34" charset="0"/>
        <a:buChar char="•"/>
        <a:defRPr sz="1278" kern="1200">
          <a:solidFill>
            <a:schemeClr val="tx1"/>
          </a:solidFill>
          <a:latin typeface="+mn-lt"/>
          <a:ea typeface="+mn-ea"/>
          <a:cs typeface="+mn-cs"/>
        </a:defRPr>
      </a:lvl5pPr>
      <a:lvl6pPr marL="1886001" indent="-171455" algn="l" defTabSz="685819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911" indent="-171455" algn="l" defTabSz="685819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820" indent="-171455" algn="l" defTabSz="685819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729" indent="-171455" algn="l" defTabSz="685819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19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9" algn="l" defTabSz="685819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19" algn="l" defTabSz="685819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28" algn="l" defTabSz="685819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37" algn="l" defTabSz="685819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46" algn="l" defTabSz="685819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56" algn="l" defTabSz="685819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65" algn="l" defTabSz="685819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74" algn="l" defTabSz="685819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图片 1031" descr="背景2">
            <a:extLst>
              <a:ext uri="{FF2B5EF4-FFF2-40B4-BE49-F238E27FC236}">
                <a16:creationId xmlns:a16="http://schemas.microsoft.com/office/drawing/2014/main" id="{C08EFF6B-F199-467E-A5C0-DFBBF855135F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84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7" name="图片 15401" descr="2">
            <a:extLst>
              <a:ext uri="{FF2B5EF4-FFF2-40B4-BE49-F238E27FC236}">
                <a16:creationId xmlns:a16="http://schemas.microsoft.com/office/drawing/2014/main" id="{0E9F4207-B49E-42AF-BEF0-FAB11033FD8E}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853" y="381000"/>
            <a:ext cx="7778546" cy="6497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8" name="图片 15402" descr="4">
            <a:extLst>
              <a:ext uri="{FF2B5EF4-FFF2-40B4-BE49-F238E27FC236}">
                <a16:creationId xmlns:a16="http://schemas.microsoft.com/office/drawing/2014/main" id="{555F2EA9-013A-4860-B551-649A404BAE39}"/>
              </a:ext>
            </a:extLst>
          </p:cNvPr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545"/>
          <a:stretch>
            <a:fillRect/>
          </a:stretch>
        </p:blipFill>
        <p:spPr bwMode="auto">
          <a:xfrm>
            <a:off x="115777" y="3630614"/>
            <a:ext cx="9028223" cy="324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9" name="图片 15405" descr="3">
            <a:extLst>
              <a:ext uri="{FF2B5EF4-FFF2-40B4-BE49-F238E27FC236}">
                <a16:creationId xmlns:a16="http://schemas.microsoft.com/office/drawing/2014/main" id="{4254B2CA-F9E2-466C-AFB8-B7F2383A6809}"/>
              </a:ext>
            </a:extLst>
          </p:cNvPr>
          <p:cNvPicPr>
            <a:picLocks noChangeAspect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0525" y="3819525"/>
            <a:ext cx="3683381" cy="1885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13">
            <a:extLst>
              <a:ext uri="{FF2B5EF4-FFF2-40B4-BE49-F238E27FC236}">
                <a16:creationId xmlns:a16="http://schemas.microsoft.com/office/drawing/2014/main" id="{D529E930-F2CE-4F81-91BE-54C7CF1286A2}"/>
              </a:ext>
            </a:extLst>
          </p:cNvPr>
          <p:cNvSpPr txBox="1"/>
          <p:nvPr userDrawn="1"/>
        </p:nvSpPr>
        <p:spPr>
          <a:xfrm>
            <a:off x="-12258642" y="2976563"/>
            <a:ext cx="2106667" cy="738664"/>
          </a:xfrm>
          <a:prstGeom prst="rect">
            <a:avLst/>
          </a:prstGeom>
          <a:noFill/>
        </p:spPr>
        <p:txBody>
          <a:bodyPr wrap="non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10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ahoma" panose="020B0604030504040204" pitchFamily="34" charset="0"/>
                <a:cs typeface="Tahoma" panose="020B0604030504040204" pitchFamily="34" charset="0"/>
              </a:rPr>
              <a:t>Ms Huyền Phạm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10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ahoma" panose="020B0604030504040204" pitchFamily="34" charset="0"/>
                <a:cs typeface="Tahoma" panose="020B0604030504040204" pitchFamily="34" charset="0"/>
              </a:rPr>
              <a:t>0936.082.789</a:t>
            </a:r>
          </a:p>
        </p:txBody>
      </p:sp>
      <p:pic>
        <p:nvPicPr>
          <p:cNvPr id="6151" name="Picture 7">
            <a:extLst>
              <a:ext uri="{FF2B5EF4-FFF2-40B4-BE49-F238E27FC236}">
                <a16:creationId xmlns:a16="http://schemas.microsoft.com/office/drawing/2014/main" id="{8B20409A-1086-4E7E-A816-3789C05C843C}"/>
              </a:ext>
            </a:extLst>
          </p:cNvPr>
          <p:cNvPicPr>
            <a:picLocks noChangeAspect="1"/>
          </p:cNvPicPr>
          <p:nvPr userDrawn="1"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255657" y="1"/>
            <a:ext cx="2080406" cy="2828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13">
            <a:extLst>
              <a:ext uri="{FF2B5EF4-FFF2-40B4-BE49-F238E27FC236}">
                <a16:creationId xmlns:a16="http://schemas.microsoft.com/office/drawing/2014/main" id="{52B5387A-0CFE-4200-B24F-885C8DE89AC7}"/>
              </a:ext>
            </a:extLst>
          </p:cNvPr>
          <p:cNvSpPr txBox="1"/>
          <p:nvPr userDrawn="1"/>
        </p:nvSpPr>
        <p:spPr>
          <a:xfrm>
            <a:off x="4551111" y="-10231438"/>
            <a:ext cx="2106667" cy="738664"/>
          </a:xfrm>
          <a:prstGeom prst="rect">
            <a:avLst/>
          </a:prstGeom>
          <a:noFill/>
        </p:spPr>
        <p:txBody>
          <a:bodyPr wrap="non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10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ahoma" panose="020B0604030504040204" pitchFamily="34" charset="0"/>
                <a:cs typeface="Tahoma" panose="020B0604030504040204" pitchFamily="34" charset="0"/>
              </a:rPr>
              <a:t>Ms Huyền Phạm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10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ahoma" panose="020B0604030504040204" pitchFamily="34" charset="0"/>
                <a:cs typeface="Tahoma" panose="020B0604030504040204" pitchFamily="34" charset="0"/>
              </a:rPr>
              <a:t>0936.082.789</a:t>
            </a:r>
          </a:p>
        </p:txBody>
      </p:sp>
      <p:pic>
        <p:nvPicPr>
          <p:cNvPr id="6153" name="Picture 13">
            <a:extLst>
              <a:ext uri="{FF2B5EF4-FFF2-40B4-BE49-F238E27FC236}">
                <a16:creationId xmlns:a16="http://schemas.microsoft.com/office/drawing/2014/main" id="{9F596521-9410-4A77-83ED-669C52EA006D}"/>
              </a:ext>
            </a:extLst>
          </p:cNvPr>
          <p:cNvPicPr>
            <a:picLocks noChangeAspect="1"/>
          </p:cNvPicPr>
          <p:nvPr userDrawn="1"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4693" y="-13208000"/>
            <a:ext cx="2079213" cy="2828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TextBox 13">
            <a:extLst>
              <a:ext uri="{FF2B5EF4-FFF2-40B4-BE49-F238E27FC236}">
                <a16:creationId xmlns:a16="http://schemas.microsoft.com/office/drawing/2014/main" id="{B290C833-36C0-45DF-9275-F4F7D54E503A}"/>
              </a:ext>
            </a:extLst>
          </p:cNvPr>
          <p:cNvSpPr txBox="1"/>
          <p:nvPr userDrawn="1"/>
        </p:nvSpPr>
        <p:spPr>
          <a:xfrm>
            <a:off x="4530821" y="17264063"/>
            <a:ext cx="2106667" cy="738664"/>
          </a:xfrm>
          <a:prstGeom prst="rect">
            <a:avLst/>
          </a:prstGeom>
          <a:noFill/>
        </p:spPr>
        <p:txBody>
          <a:bodyPr wrap="non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10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ahoma" panose="020B0604030504040204" pitchFamily="34" charset="0"/>
                <a:cs typeface="Tahoma" panose="020B0604030504040204" pitchFamily="34" charset="0"/>
              </a:rPr>
              <a:t>Ms Huyền Phạm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10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ahoma" panose="020B0604030504040204" pitchFamily="34" charset="0"/>
                <a:cs typeface="Tahoma" panose="020B0604030504040204" pitchFamily="34" charset="0"/>
              </a:rPr>
              <a:t>0936.082.789</a:t>
            </a:r>
          </a:p>
        </p:txBody>
      </p:sp>
      <p:pic>
        <p:nvPicPr>
          <p:cNvPr id="6155" name="Picture 15">
            <a:extLst>
              <a:ext uri="{FF2B5EF4-FFF2-40B4-BE49-F238E27FC236}">
                <a16:creationId xmlns:a16="http://schemas.microsoft.com/office/drawing/2014/main" id="{884825C6-CAD0-465D-AE1A-DA4710BED73C}"/>
              </a:ext>
            </a:extLst>
          </p:cNvPr>
          <p:cNvPicPr>
            <a:picLocks noChangeAspect="1"/>
          </p:cNvPicPr>
          <p:nvPr userDrawn="1"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4403" y="14287501"/>
            <a:ext cx="2079213" cy="2828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TextBox 13">
            <a:extLst>
              <a:ext uri="{FF2B5EF4-FFF2-40B4-BE49-F238E27FC236}">
                <a16:creationId xmlns:a16="http://schemas.microsoft.com/office/drawing/2014/main" id="{C249A321-769C-4349-BCC6-A84AD3E9B87F}"/>
              </a:ext>
            </a:extLst>
          </p:cNvPr>
          <p:cNvSpPr txBox="1"/>
          <p:nvPr userDrawn="1"/>
        </p:nvSpPr>
        <p:spPr>
          <a:xfrm>
            <a:off x="17236456" y="4391025"/>
            <a:ext cx="2106667" cy="738664"/>
          </a:xfrm>
          <a:prstGeom prst="rect">
            <a:avLst/>
          </a:prstGeom>
          <a:noFill/>
        </p:spPr>
        <p:txBody>
          <a:bodyPr wrap="non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10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ahoma" panose="020B0604030504040204" pitchFamily="34" charset="0"/>
                <a:cs typeface="Tahoma" panose="020B0604030504040204" pitchFamily="34" charset="0"/>
              </a:rPr>
              <a:t>Ms Huyền Phạm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10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ahoma" panose="020B0604030504040204" pitchFamily="34" charset="0"/>
                <a:cs typeface="Tahoma" panose="020B0604030504040204" pitchFamily="34" charset="0"/>
              </a:rPr>
              <a:t>0936.082.789</a:t>
            </a:r>
          </a:p>
        </p:txBody>
      </p:sp>
      <p:pic>
        <p:nvPicPr>
          <p:cNvPr id="6157" name="Picture 17">
            <a:extLst>
              <a:ext uri="{FF2B5EF4-FFF2-40B4-BE49-F238E27FC236}">
                <a16:creationId xmlns:a16="http://schemas.microsoft.com/office/drawing/2014/main" id="{0472282C-6E02-4261-9729-10ADCD7F71E0}"/>
              </a:ext>
            </a:extLst>
          </p:cNvPr>
          <p:cNvPicPr>
            <a:picLocks noChangeAspect="1"/>
          </p:cNvPicPr>
          <p:nvPr userDrawn="1"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40038" y="1414464"/>
            <a:ext cx="2079213" cy="2828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564277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9" r:id="rId1"/>
    <p:sldLayoutId id="2147483700" r:id="rId2"/>
    <p:sldLayoutId id="2147483701" r:id="rId3"/>
    <p:sldLayoutId id="2147483702" r:id="rId4"/>
    <p:sldLayoutId id="2147483703" r:id="rId5"/>
    <p:sldLayoutId id="2147483704" r:id="rId6"/>
    <p:sldLayoutId id="2147483705" r:id="rId7"/>
    <p:sldLayoutId id="2147483706" r:id="rId8"/>
    <p:sldLayoutId id="2147483707" r:id="rId9"/>
    <p:sldLayoutId id="2147483708" r:id="rId10"/>
    <p:sldLayoutId id="2147483709" r:id="rId11"/>
  </p:sldLayoutIdLst>
  <p:txStyles>
    <p:titleStyle>
      <a:lvl1pPr algn="l" defTabSz="68515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33" kern="1200">
          <a:solidFill>
            <a:schemeClr val="tx1"/>
          </a:solidFill>
          <a:latin typeface="+mj-lt"/>
          <a:ea typeface="+mj-ea"/>
          <a:cs typeface="+mj-cs"/>
        </a:defRPr>
      </a:lvl1pPr>
      <a:lvl2pPr algn="l" defTabSz="68515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33">
          <a:solidFill>
            <a:schemeClr val="tx1"/>
          </a:solidFill>
          <a:latin typeface="Calibri Light" panose="020F0302020204030204" pitchFamily="34" charset="0"/>
        </a:defRPr>
      </a:lvl2pPr>
      <a:lvl3pPr algn="l" defTabSz="68515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33">
          <a:solidFill>
            <a:schemeClr val="tx1"/>
          </a:solidFill>
          <a:latin typeface="Calibri Light" panose="020F0302020204030204" pitchFamily="34" charset="0"/>
        </a:defRPr>
      </a:lvl3pPr>
      <a:lvl4pPr algn="l" defTabSz="68515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33">
          <a:solidFill>
            <a:schemeClr val="tx1"/>
          </a:solidFill>
          <a:latin typeface="Calibri Light" panose="020F0302020204030204" pitchFamily="34" charset="0"/>
        </a:defRPr>
      </a:lvl4pPr>
      <a:lvl5pPr algn="l" defTabSz="68515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33">
          <a:solidFill>
            <a:schemeClr val="tx1"/>
          </a:solidFill>
          <a:latin typeface="Calibri Light" panose="020F0302020204030204" pitchFamily="34" charset="0"/>
        </a:defRPr>
      </a:lvl5pPr>
      <a:lvl6pPr marL="343769" algn="l" defTabSz="685150" rtl="0" fontAlgn="base">
        <a:lnSpc>
          <a:spcPct val="90000"/>
        </a:lnSpc>
        <a:spcBef>
          <a:spcPct val="0"/>
        </a:spcBef>
        <a:spcAft>
          <a:spcPct val="0"/>
        </a:spcAft>
        <a:defRPr sz="3233">
          <a:solidFill>
            <a:schemeClr val="tx1"/>
          </a:solidFill>
          <a:latin typeface="Calibri Light" panose="020F0302020204030204" pitchFamily="34" charset="0"/>
        </a:defRPr>
      </a:lvl6pPr>
      <a:lvl7pPr marL="687537" algn="l" defTabSz="685150" rtl="0" fontAlgn="base">
        <a:lnSpc>
          <a:spcPct val="90000"/>
        </a:lnSpc>
        <a:spcBef>
          <a:spcPct val="0"/>
        </a:spcBef>
        <a:spcAft>
          <a:spcPct val="0"/>
        </a:spcAft>
        <a:defRPr sz="3233">
          <a:solidFill>
            <a:schemeClr val="tx1"/>
          </a:solidFill>
          <a:latin typeface="Calibri Light" panose="020F0302020204030204" pitchFamily="34" charset="0"/>
        </a:defRPr>
      </a:lvl7pPr>
      <a:lvl8pPr marL="1031306" algn="l" defTabSz="685150" rtl="0" fontAlgn="base">
        <a:lnSpc>
          <a:spcPct val="90000"/>
        </a:lnSpc>
        <a:spcBef>
          <a:spcPct val="0"/>
        </a:spcBef>
        <a:spcAft>
          <a:spcPct val="0"/>
        </a:spcAft>
        <a:defRPr sz="3233">
          <a:solidFill>
            <a:schemeClr val="tx1"/>
          </a:solidFill>
          <a:latin typeface="Calibri Light" panose="020F0302020204030204" pitchFamily="34" charset="0"/>
        </a:defRPr>
      </a:lvl8pPr>
      <a:lvl9pPr marL="1375075" algn="l" defTabSz="685150" rtl="0" fontAlgn="base">
        <a:lnSpc>
          <a:spcPct val="90000"/>
        </a:lnSpc>
        <a:spcBef>
          <a:spcPct val="0"/>
        </a:spcBef>
        <a:spcAft>
          <a:spcPct val="0"/>
        </a:spcAft>
        <a:defRPr sz="3233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170691" indent="-170691" algn="l" defTabSz="685150" rtl="0" eaLnBrk="0" fontAlgn="base" hangingPunct="0">
        <a:lnSpc>
          <a:spcPct val="90000"/>
        </a:lnSpc>
        <a:spcBef>
          <a:spcPts val="752"/>
        </a:spcBef>
        <a:spcAft>
          <a:spcPct val="0"/>
        </a:spcAft>
        <a:buFont typeface="Arial" panose="020B0604020202020204" pitchFamily="34" charset="0"/>
        <a:buChar char="•"/>
        <a:defRPr sz="2030" kern="1200">
          <a:solidFill>
            <a:schemeClr val="tx1"/>
          </a:solidFill>
          <a:latin typeface="+mn-lt"/>
          <a:ea typeface="+mn-ea"/>
          <a:cs typeface="+mn-cs"/>
        </a:defRPr>
      </a:lvl1pPr>
      <a:lvl2pPr marL="513266" indent="-170691" algn="l" defTabSz="685150" rtl="0" eaLnBrk="0" fontAlgn="base" hangingPunct="0">
        <a:lnSpc>
          <a:spcPct val="90000"/>
        </a:lnSpc>
        <a:spcBef>
          <a:spcPts val="376"/>
        </a:spcBef>
        <a:spcAft>
          <a:spcPct val="0"/>
        </a:spcAft>
        <a:buFont typeface="Arial" panose="020B0604020202020204" pitchFamily="34" charset="0"/>
        <a:buChar char="•"/>
        <a:defRPr sz="1729" kern="1200">
          <a:solidFill>
            <a:schemeClr val="tx1"/>
          </a:solidFill>
          <a:latin typeface="+mn-lt"/>
          <a:ea typeface="+mn-ea"/>
          <a:cs typeface="+mn-cs"/>
        </a:defRPr>
      </a:lvl2pPr>
      <a:lvl3pPr marL="857034" indent="-170691" algn="l" defTabSz="685150" rtl="0" eaLnBrk="0" fontAlgn="base" hangingPunct="0">
        <a:lnSpc>
          <a:spcPct val="90000"/>
        </a:lnSpc>
        <a:spcBef>
          <a:spcPts val="376"/>
        </a:spcBef>
        <a:spcAft>
          <a:spcPct val="0"/>
        </a:spcAft>
        <a:buFont typeface="Arial" panose="020B0604020202020204" pitchFamily="34" charset="0"/>
        <a:buChar char="•"/>
        <a:defRPr sz="1429" kern="1200">
          <a:solidFill>
            <a:schemeClr val="tx1"/>
          </a:solidFill>
          <a:latin typeface="+mn-lt"/>
          <a:ea typeface="+mn-ea"/>
          <a:cs typeface="+mn-cs"/>
        </a:defRPr>
      </a:lvl3pPr>
      <a:lvl4pPr marL="1199610" indent="-170691" algn="l" defTabSz="685150" rtl="0" eaLnBrk="0" fontAlgn="base" hangingPunct="0">
        <a:lnSpc>
          <a:spcPct val="90000"/>
        </a:lnSpc>
        <a:spcBef>
          <a:spcPts val="376"/>
        </a:spcBef>
        <a:spcAft>
          <a:spcPct val="0"/>
        </a:spcAft>
        <a:buFont typeface="Arial" panose="020B0604020202020204" pitchFamily="34" charset="0"/>
        <a:buChar char="•"/>
        <a:defRPr sz="1278" kern="1200">
          <a:solidFill>
            <a:schemeClr val="tx1"/>
          </a:solidFill>
          <a:latin typeface="+mn-lt"/>
          <a:ea typeface="+mn-ea"/>
          <a:cs typeface="+mn-cs"/>
        </a:defRPr>
      </a:lvl4pPr>
      <a:lvl5pPr marL="1542184" indent="-170691" algn="l" defTabSz="685150" rtl="0" eaLnBrk="0" fontAlgn="base" hangingPunct="0">
        <a:lnSpc>
          <a:spcPct val="90000"/>
        </a:lnSpc>
        <a:spcBef>
          <a:spcPts val="376"/>
        </a:spcBef>
        <a:spcAft>
          <a:spcPct val="0"/>
        </a:spcAft>
        <a:buFont typeface="Arial" panose="020B0604020202020204" pitchFamily="34" charset="0"/>
        <a:buChar char="•"/>
        <a:defRPr sz="1278" kern="1200">
          <a:solidFill>
            <a:schemeClr val="tx1"/>
          </a:solidFill>
          <a:latin typeface="+mn-lt"/>
          <a:ea typeface="+mn-ea"/>
          <a:cs typeface="+mn-cs"/>
        </a:defRPr>
      </a:lvl5pPr>
      <a:lvl6pPr marL="1886001" indent="-171455" algn="l" defTabSz="685819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911" indent="-171455" algn="l" defTabSz="685819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820" indent="-171455" algn="l" defTabSz="685819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729" indent="-171455" algn="l" defTabSz="685819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19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9" algn="l" defTabSz="685819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19" algn="l" defTabSz="685819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28" algn="l" defTabSz="685819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37" algn="l" defTabSz="685819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46" algn="l" defTabSz="685819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56" algn="l" defTabSz="685819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65" algn="l" defTabSz="685819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74" algn="l" defTabSz="685819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图片 1031" descr="背景2">
            <a:extLst>
              <a:ext uri="{FF2B5EF4-FFF2-40B4-BE49-F238E27FC236}">
                <a16:creationId xmlns:a16="http://schemas.microsoft.com/office/drawing/2014/main" id="{A66524DF-CA6C-4AAE-AB36-13101F50E3EC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84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1" name="图片 15401" descr="2">
            <a:extLst>
              <a:ext uri="{FF2B5EF4-FFF2-40B4-BE49-F238E27FC236}">
                <a16:creationId xmlns:a16="http://schemas.microsoft.com/office/drawing/2014/main" id="{AEDAF0D4-2E6E-45E5-B128-945B2E9A0045}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853" y="381000"/>
            <a:ext cx="7778546" cy="6497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2" name="图片 15402" descr="4">
            <a:extLst>
              <a:ext uri="{FF2B5EF4-FFF2-40B4-BE49-F238E27FC236}">
                <a16:creationId xmlns:a16="http://schemas.microsoft.com/office/drawing/2014/main" id="{742EF9C7-8702-4840-A33D-E597F373E85A}"/>
              </a:ext>
            </a:extLst>
          </p:cNvPr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545"/>
          <a:stretch>
            <a:fillRect/>
          </a:stretch>
        </p:blipFill>
        <p:spPr bwMode="auto">
          <a:xfrm>
            <a:off x="115777" y="3630614"/>
            <a:ext cx="9028223" cy="324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3" name="图片 15405" descr="3">
            <a:extLst>
              <a:ext uri="{FF2B5EF4-FFF2-40B4-BE49-F238E27FC236}">
                <a16:creationId xmlns:a16="http://schemas.microsoft.com/office/drawing/2014/main" id="{B628F307-A3A2-43B6-B57C-2D5E32CBC214}"/>
              </a:ext>
            </a:extLst>
          </p:cNvPr>
          <p:cNvPicPr>
            <a:picLocks noChangeAspect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0525" y="3819525"/>
            <a:ext cx="3683381" cy="1885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13">
            <a:extLst>
              <a:ext uri="{FF2B5EF4-FFF2-40B4-BE49-F238E27FC236}">
                <a16:creationId xmlns:a16="http://schemas.microsoft.com/office/drawing/2014/main" id="{0602373D-FCF3-44D7-88BA-C8E1655590A0}"/>
              </a:ext>
            </a:extLst>
          </p:cNvPr>
          <p:cNvSpPr txBox="1"/>
          <p:nvPr userDrawn="1"/>
        </p:nvSpPr>
        <p:spPr>
          <a:xfrm>
            <a:off x="-12258642" y="2976563"/>
            <a:ext cx="2106667" cy="738664"/>
          </a:xfrm>
          <a:prstGeom prst="rect">
            <a:avLst/>
          </a:prstGeom>
          <a:noFill/>
        </p:spPr>
        <p:txBody>
          <a:bodyPr wrap="non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10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ahoma" panose="020B0604030504040204" pitchFamily="34" charset="0"/>
                <a:cs typeface="Tahoma" panose="020B0604030504040204" pitchFamily="34" charset="0"/>
              </a:rPr>
              <a:t>Ms Huyền Phạm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10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ahoma" panose="020B0604030504040204" pitchFamily="34" charset="0"/>
                <a:cs typeface="Tahoma" panose="020B0604030504040204" pitchFamily="34" charset="0"/>
              </a:rPr>
              <a:t>0936.082.789</a:t>
            </a:r>
          </a:p>
        </p:txBody>
      </p:sp>
      <p:pic>
        <p:nvPicPr>
          <p:cNvPr id="7175" name="Picture 7">
            <a:extLst>
              <a:ext uri="{FF2B5EF4-FFF2-40B4-BE49-F238E27FC236}">
                <a16:creationId xmlns:a16="http://schemas.microsoft.com/office/drawing/2014/main" id="{7119DC2B-9814-4A49-9C5B-8BA0CDA93CD3}"/>
              </a:ext>
            </a:extLst>
          </p:cNvPr>
          <p:cNvPicPr>
            <a:picLocks noChangeAspect="1"/>
          </p:cNvPicPr>
          <p:nvPr userDrawn="1"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255657" y="1"/>
            <a:ext cx="2080406" cy="2828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13">
            <a:extLst>
              <a:ext uri="{FF2B5EF4-FFF2-40B4-BE49-F238E27FC236}">
                <a16:creationId xmlns:a16="http://schemas.microsoft.com/office/drawing/2014/main" id="{F78A5DFE-E2CD-4D07-BCEF-D8504AC6FF37}"/>
              </a:ext>
            </a:extLst>
          </p:cNvPr>
          <p:cNvSpPr txBox="1"/>
          <p:nvPr userDrawn="1"/>
        </p:nvSpPr>
        <p:spPr>
          <a:xfrm>
            <a:off x="4551111" y="-10231438"/>
            <a:ext cx="2106667" cy="738664"/>
          </a:xfrm>
          <a:prstGeom prst="rect">
            <a:avLst/>
          </a:prstGeom>
          <a:noFill/>
        </p:spPr>
        <p:txBody>
          <a:bodyPr wrap="non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10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ahoma" panose="020B0604030504040204" pitchFamily="34" charset="0"/>
                <a:cs typeface="Tahoma" panose="020B0604030504040204" pitchFamily="34" charset="0"/>
              </a:rPr>
              <a:t>Ms Huyền Phạm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10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ahoma" panose="020B0604030504040204" pitchFamily="34" charset="0"/>
                <a:cs typeface="Tahoma" panose="020B0604030504040204" pitchFamily="34" charset="0"/>
              </a:rPr>
              <a:t>0936.082.789</a:t>
            </a:r>
          </a:p>
        </p:txBody>
      </p:sp>
      <p:pic>
        <p:nvPicPr>
          <p:cNvPr id="7177" name="Picture 13">
            <a:extLst>
              <a:ext uri="{FF2B5EF4-FFF2-40B4-BE49-F238E27FC236}">
                <a16:creationId xmlns:a16="http://schemas.microsoft.com/office/drawing/2014/main" id="{FEF43115-9729-47C0-B3C0-10BEF1E6C733}"/>
              </a:ext>
            </a:extLst>
          </p:cNvPr>
          <p:cNvPicPr>
            <a:picLocks noChangeAspect="1"/>
          </p:cNvPicPr>
          <p:nvPr userDrawn="1"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4693" y="-13208000"/>
            <a:ext cx="2079213" cy="2828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TextBox 13">
            <a:extLst>
              <a:ext uri="{FF2B5EF4-FFF2-40B4-BE49-F238E27FC236}">
                <a16:creationId xmlns:a16="http://schemas.microsoft.com/office/drawing/2014/main" id="{D780941B-90BD-4395-90B4-AB1C4619FD56}"/>
              </a:ext>
            </a:extLst>
          </p:cNvPr>
          <p:cNvSpPr txBox="1"/>
          <p:nvPr userDrawn="1"/>
        </p:nvSpPr>
        <p:spPr>
          <a:xfrm>
            <a:off x="4530821" y="17264063"/>
            <a:ext cx="2106667" cy="738664"/>
          </a:xfrm>
          <a:prstGeom prst="rect">
            <a:avLst/>
          </a:prstGeom>
          <a:noFill/>
        </p:spPr>
        <p:txBody>
          <a:bodyPr wrap="non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10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ahoma" panose="020B0604030504040204" pitchFamily="34" charset="0"/>
                <a:cs typeface="Tahoma" panose="020B0604030504040204" pitchFamily="34" charset="0"/>
              </a:rPr>
              <a:t>Ms Huyền Phạm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10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ahoma" panose="020B0604030504040204" pitchFamily="34" charset="0"/>
                <a:cs typeface="Tahoma" panose="020B0604030504040204" pitchFamily="34" charset="0"/>
              </a:rPr>
              <a:t>0936.082.789</a:t>
            </a:r>
          </a:p>
        </p:txBody>
      </p:sp>
      <p:pic>
        <p:nvPicPr>
          <p:cNvPr id="7179" name="Picture 15">
            <a:extLst>
              <a:ext uri="{FF2B5EF4-FFF2-40B4-BE49-F238E27FC236}">
                <a16:creationId xmlns:a16="http://schemas.microsoft.com/office/drawing/2014/main" id="{45B9684A-0694-40A7-AAD7-193549E50986}"/>
              </a:ext>
            </a:extLst>
          </p:cNvPr>
          <p:cNvPicPr>
            <a:picLocks noChangeAspect="1"/>
          </p:cNvPicPr>
          <p:nvPr userDrawn="1"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4403" y="14287501"/>
            <a:ext cx="2079213" cy="2828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TextBox 13">
            <a:extLst>
              <a:ext uri="{FF2B5EF4-FFF2-40B4-BE49-F238E27FC236}">
                <a16:creationId xmlns:a16="http://schemas.microsoft.com/office/drawing/2014/main" id="{133E0014-E4AC-4FB5-8138-4CD95EB2BBB7}"/>
              </a:ext>
            </a:extLst>
          </p:cNvPr>
          <p:cNvSpPr txBox="1"/>
          <p:nvPr userDrawn="1"/>
        </p:nvSpPr>
        <p:spPr>
          <a:xfrm>
            <a:off x="17236456" y="4391025"/>
            <a:ext cx="2106667" cy="738664"/>
          </a:xfrm>
          <a:prstGeom prst="rect">
            <a:avLst/>
          </a:prstGeom>
          <a:noFill/>
        </p:spPr>
        <p:txBody>
          <a:bodyPr wrap="non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10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ahoma" panose="020B0604030504040204" pitchFamily="34" charset="0"/>
                <a:cs typeface="Tahoma" panose="020B0604030504040204" pitchFamily="34" charset="0"/>
              </a:rPr>
              <a:t>Ms Huyền Phạm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10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ahoma" panose="020B0604030504040204" pitchFamily="34" charset="0"/>
                <a:cs typeface="Tahoma" panose="020B0604030504040204" pitchFamily="34" charset="0"/>
              </a:rPr>
              <a:t>0936.082.789</a:t>
            </a:r>
          </a:p>
        </p:txBody>
      </p:sp>
      <p:pic>
        <p:nvPicPr>
          <p:cNvPr id="7181" name="Picture 17">
            <a:extLst>
              <a:ext uri="{FF2B5EF4-FFF2-40B4-BE49-F238E27FC236}">
                <a16:creationId xmlns:a16="http://schemas.microsoft.com/office/drawing/2014/main" id="{7B01077C-A55C-4463-BB63-41867644B154}"/>
              </a:ext>
            </a:extLst>
          </p:cNvPr>
          <p:cNvPicPr>
            <a:picLocks noChangeAspect="1"/>
          </p:cNvPicPr>
          <p:nvPr userDrawn="1"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40038" y="1414464"/>
            <a:ext cx="2079213" cy="2828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371221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1" r:id="rId1"/>
    <p:sldLayoutId id="2147483712" r:id="rId2"/>
    <p:sldLayoutId id="2147483713" r:id="rId3"/>
    <p:sldLayoutId id="2147483714" r:id="rId4"/>
    <p:sldLayoutId id="2147483715" r:id="rId5"/>
    <p:sldLayoutId id="2147483716" r:id="rId6"/>
    <p:sldLayoutId id="2147483717" r:id="rId7"/>
    <p:sldLayoutId id="2147483718" r:id="rId8"/>
    <p:sldLayoutId id="2147483719" r:id="rId9"/>
    <p:sldLayoutId id="2147483720" r:id="rId10"/>
    <p:sldLayoutId id="2147483721" r:id="rId11"/>
  </p:sldLayoutIdLst>
  <p:txStyles>
    <p:titleStyle>
      <a:lvl1pPr algn="l" defTabSz="68515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33" kern="1200">
          <a:solidFill>
            <a:schemeClr val="tx1"/>
          </a:solidFill>
          <a:latin typeface="+mj-lt"/>
          <a:ea typeface="+mj-ea"/>
          <a:cs typeface="+mj-cs"/>
        </a:defRPr>
      </a:lvl1pPr>
      <a:lvl2pPr algn="l" defTabSz="68515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33">
          <a:solidFill>
            <a:schemeClr val="tx1"/>
          </a:solidFill>
          <a:latin typeface="Calibri Light" panose="020F0302020204030204" pitchFamily="34" charset="0"/>
        </a:defRPr>
      </a:lvl2pPr>
      <a:lvl3pPr algn="l" defTabSz="68515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33">
          <a:solidFill>
            <a:schemeClr val="tx1"/>
          </a:solidFill>
          <a:latin typeface="Calibri Light" panose="020F0302020204030204" pitchFamily="34" charset="0"/>
        </a:defRPr>
      </a:lvl3pPr>
      <a:lvl4pPr algn="l" defTabSz="68515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33">
          <a:solidFill>
            <a:schemeClr val="tx1"/>
          </a:solidFill>
          <a:latin typeface="Calibri Light" panose="020F0302020204030204" pitchFamily="34" charset="0"/>
        </a:defRPr>
      </a:lvl4pPr>
      <a:lvl5pPr algn="l" defTabSz="68515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33">
          <a:solidFill>
            <a:schemeClr val="tx1"/>
          </a:solidFill>
          <a:latin typeface="Calibri Light" panose="020F0302020204030204" pitchFamily="34" charset="0"/>
        </a:defRPr>
      </a:lvl5pPr>
      <a:lvl6pPr marL="343769" algn="l" defTabSz="685150" rtl="0" fontAlgn="base">
        <a:lnSpc>
          <a:spcPct val="90000"/>
        </a:lnSpc>
        <a:spcBef>
          <a:spcPct val="0"/>
        </a:spcBef>
        <a:spcAft>
          <a:spcPct val="0"/>
        </a:spcAft>
        <a:defRPr sz="3233">
          <a:solidFill>
            <a:schemeClr val="tx1"/>
          </a:solidFill>
          <a:latin typeface="Calibri Light" panose="020F0302020204030204" pitchFamily="34" charset="0"/>
        </a:defRPr>
      </a:lvl6pPr>
      <a:lvl7pPr marL="687537" algn="l" defTabSz="685150" rtl="0" fontAlgn="base">
        <a:lnSpc>
          <a:spcPct val="90000"/>
        </a:lnSpc>
        <a:spcBef>
          <a:spcPct val="0"/>
        </a:spcBef>
        <a:spcAft>
          <a:spcPct val="0"/>
        </a:spcAft>
        <a:defRPr sz="3233">
          <a:solidFill>
            <a:schemeClr val="tx1"/>
          </a:solidFill>
          <a:latin typeface="Calibri Light" panose="020F0302020204030204" pitchFamily="34" charset="0"/>
        </a:defRPr>
      </a:lvl7pPr>
      <a:lvl8pPr marL="1031306" algn="l" defTabSz="685150" rtl="0" fontAlgn="base">
        <a:lnSpc>
          <a:spcPct val="90000"/>
        </a:lnSpc>
        <a:spcBef>
          <a:spcPct val="0"/>
        </a:spcBef>
        <a:spcAft>
          <a:spcPct val="0"/>
        </a:spcAft>
        <a:defRPr sz="3233">
          <a:solidFill>
            <a:schemeClr val="tx1"/>
          </a:solidFill>
          <a:latin typeface="Calibri Light" panose="020F0302020204030204" pitchFamily="34" charset="0"/>
        </a:defRPr>
      </a:lvl8pPr>
      <a:lvl9pPr marL="1375075" algn="l" defTabSz="685150" rtl="0" fontAlgn="base">
        <a:lnSpc>
          <a:spcPct val="90000"/>
        </a:lnSpc>
        <a:spcBef>
          <a:spcPct val="0"/>
        </a:spcBef>
        <a:spcAft>
          <a:spcPct val="0"/>
        </a:spcAft>
        <a:defRPr sz="3233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170691" indent="-170691" algn="l" defTabSz="685150" rtl="0" eaLnBrk="0" fontAlgn="base" hangingPunct="0">
        <a:lnSpc>
          <a:spcPct val="90000"/>
        </a:lnSpc>
        <a:spcBef>
          <a:spcPts val="752"/>
        </a:spcBef>
        <a:spcAft>
          <a:spcPct val="0"/>
        </a:spcAft>
        <a:buFont typeface="Arial" panose="020B0604020202020204" pitchFamily="34" charset="0"/>
        <a:buChar char="•"/>
        <a:defRPr sz="2030" kern="1200">
          <a:solidFill>
            <a:schemeClr val="tx1"/>
          </a:solidFill>
          <a:latin typeface="+mn-lt"/>
          <a:ea typeface="+mn-ea"/>
          <a:cs typeface="+mn-cs"/>
        </a:defRPr>
      </a:lvl1pPr>
      <a:lvl2pPr marL="513266" indent="-170691" algn="l" defTabSz="685150" rtl="0" eaLnBrk="0" fontAlgn="base" hangingPunct="0">
        <a:lnSpc>
          <a:spcPct val="90000"/>
        </a:lnSpc>
        <a:spcBef>
          <a:spcPts val="376"/>
        </a:spcBef>
        <a:spcAft>
          <a:spcPct val="0"/>
        </a:spcAft>
        <a:buFont typeface="Arial" panose="020B0604020202020204" pitchFamily="34" charset="0"/>
        <a:buChar char="•"/>
        <a:defRPr sz="1729" kern="1200">
          <a:solidFill>
            <a:schemeClr val="tx1"/>
          </a:solidFill>
          <a:latin typeface="+mn-lt"/>
          <a:ea typeface="+mn-ea"/>
          <a:cs typeface="+mn-cs"/>
        </a:defRPr>
      </a:lvl2pPr>
      <a:lvl3pPr marL="857034" indent="-170691" algn="l" defTabSz="685150" rtl="0" eaLnBrk="0" fontAlgn="base" hangingPunct="0">
        <a:lnSpc>
          <a:spcPct val="90000"/>
        </a:lnSpc>
        <a:spcBef>
          <a:spcPts val="376"/>
        </a:spcBef>
        <a:spcAft>
          <a:spcPct val="0"/>
        </a:spcAft>
        <a:buFont typeface="Arial" panose="020B0604020202020204" pitchFamily="34" charset="0"/>
        <a:buChar char="•"/>
        <a:defRPr sz="1429" kern="1200">
          <a:solidFill>
            <a:schemeClr val="tx1"/>
          </a:solidFill>
          <a:latin typeface="+mn-lt"/>
          <a:ea typeface="+mn-ea"/>
          <a:cs typeface="+mn-cs"/>
        </a:defRPr>
      </a:lvl3pPr>
      <a:lvl4pPr marL="1199610" indent="-170691" algn="l" defTabSz="685150" rtl="0" eaLnBrk="0" fontAlgn="base" hangingPunct="0">
        <a:lnSpc>
          <a:spcPct val="90000"/>
        </a:lnSpc>
        <a:spcBef>
          <a:spcPts val="376"/>
        </a:spcBef>
        <a:spcAft>
          <a:spcPct val="0"/>
        </a:spcAft>
        <a:buFont typeface="Arial" panose="020B0604020202020204" pitchFamily="34" charset="0"/>
        <a:buChar char="•"/>
        <a:defRPr sz="1278" kern="1200">
          <a:solidFill>
            <a:schemeClr val="tx1"/>
          </a:solidFill>
          <a:latin typeface="+mn-lt"/>
          <a:ea typeface="+mn-ea"/>
          <a:cs typeface="+mn-cs"/>
        </a:defRPr>
      </a:lvl4pPr>
      <a:lvl5pPr marL="1542184" indent="-170691" algn="l" defTabSz="685150" rtl="0" eaLnBrk="0" fontAlgn="base" hangingPunct="0">
        <a:lnSpc>
          <a:spcPct val="90000"/>
        </a:lnSpc>
        <a:spcBef>
          <a:spcPts val="376"/>
        </a:spcBef>
        <a:spcAft>
          <a:spcPct val="0"/>
        </a:spcAft>
        <a:buFont typeface="Arial" panose="020B0604020202020204" pitchFamily="34" charset="0"/>
        <a:buChar char="•"/>
        <a:defRPr sz="1278" kern="1200">
          <a:solidFill>
            <a:schemeClr val="tx1"/>
          </a:solidFill>
          <a:latin typeface="+mn-lt"/>
          <a:ea typeface="+mn-ea"/>
          <a:cs typeface="+mn-cs"/>
        </a:defRPr>
      </a:lvl5pPr>
      <a:lvl6pPr marL="1886001" indent="-171455" algn="l" defTabSz="685819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911" indent="-171455" algn="l" defTabSz="685819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820" indent="-171455" algn="l" defTabSz="685819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729" indent="-171455" algn="l" defTabSz="685819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19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9" algn="l" defTabSz="685819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19" algn="l" defTabSz="685819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28" algn="l" defTabSz="685819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37" algn="l" defTabSz="685819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46" algn="l" defTabSz="685819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56" algn="l" defTabSz="685819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65" algn="l" defTabSz="685819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74" algn="l" defTabSz="685819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Placeholder 1">
            <a:extLst>
              <a:ext uri="{FF2B5EF4-FFF2-40B4-BE49-F238E27FC236}">
                <a16:creationId xmlns:a16="http://schemas.microsoft.com/office/drawing/2014/main" id="{34BD57D4-2252-496D-A061-4499A70D1D5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28650" y="365126"/>
            <a:ext cx="78867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6147" name="Text Placeholder 2">
            <a:extLst>
              <a:ext uri="{FF2B5EF4-FFF2-40B4-BE49-F238E27FC236}">
                <a16:creationId xmlns:a16="http://schemas.microsoft.com/office/drawing/2014/main" id="{360F3BE5-43AF-4B81-8715-EE116E0435C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366FDC4-FCB9-4C50-AD35-DB6D54A3245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B747202-F366-416B-AF7D-FB7D87C134B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6D6C096-5FE7-4440-A76F-823950438ED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900" smtClean="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DAE857EC-49BD-463D-B03B-F1D81C96CDD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pic>
        <p:nvPicPr>
          <p:cNvPr id="6151" name="图片 1031" descr="背景2">
            <a:extLst>
              <a:ext uri="{FF2B5EF4-FFF2-40B4-BE49-F238E27FC236}">
                <a16:creationId xmlns:a16="http://schemas.microsoft.com/office/drawing/2014/main" id="{70BB35D2-344A-4272-B553-23EE0055F1EA}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42810" cy="6856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052762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3" r:id="rId1"/>
    <p:sldLayoutId id="2147483724" r:id="rId2"/>
    <p:sldLayoutId id="2147483725" r:id="rId3"/>
    <p:sldLayoutId id="2147483726" r:id="rId4"/>
    <p:sldLayoutId id="2147483727" r:id="rId5"/>
    <p:sldLayoutId id="2147483728" r:id="rId6"/>
    <p:sldLayoutId id="2147483729" r:id="rId7"/>
    <p:sldLayoutId id="2147483730" r:id="rId8"/>
    <p:sldLayoutId id="2147483731" r:id="rId9"/>
    <p:sldLayoutId id="2147483732" r:id="rId10"/>
    <p:sldLayoutId id="2147483733" r:id="rId11"/>
    <p:sldLayoutId id="2147483734" r:id="rId12"/>
  </p:sldLayoutIdLst>
  <p:transition>
    <p:random/>
  </p:transition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5pPr>
      <a:lvl6pPr marL="342900" algn="l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6pPr>
      <a:lvl7pPr marL="685800" algn="l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7pPr>
      <a:lvl8pPr marL="1028700" algn="l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8pPr>
      <a:lvl9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171450" indent="-171450" algn="l" rtl="0" eaLnBrk="0" fontAlgn="base" hangingPunct="0">
        <a:lnSpc>
          <a:spcPct val="90000"/>
        </a:lnSpc>
        <a:spcBef>
          <a:spcPts val="750"/>
        </a:spcBef>
        <a:spcAft>
          <a:spcPct val="0"/>
        </a:spcAft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g"/><Relationship Id="rId3" Type="http://schemas.openxmlformats.org/officeDocument/2006/relationships/audio" Target="../media/audio3.wav"/><Relationship Id="rId7" Type="http://schemas.openxmlformats.org/officeDocument/2006/relationships/image" Target="../media/image17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5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10" Type="http://schemas.openxmlformats.org/officeDocument/2006/relationships/image" Target="../media/image20.jpg"/><Relationship Id="rId4" Type="http://schemas.openxmlformats.org/officeDocument/2006/relationships/image" Target="../media/image14.png"/><Relationship Id="rId9" Type="http://schemas.openxmlformats.org/officeDocument/2006/relationships/image" Target="../media/image19.jp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g"/><Relationship Id="rId3" Type="http://schemas.openxmlformats.org/officeDocument/2006/relationships/audio" Target="../media/audio2.wav"/><Relationship Id="rId7" Type="http://schemas.openxmlformats.org/officeDocument/2006/relationships/image" Target="../media/image17.pn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36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10" Type="http://schemas.openxmlformats.org/officeDocument/2006/relationships/image" Target="../media/image20.jpg"/><Relationship Id="rId4" Type="http://schemas.openxmlformats.org/officeDocument/2006/relationships/image" Target="../media/image14.png"/><Relationship Id="rId9" Type="http://schemas.openxmlformats.org/officeDocument/2006/relationships/image" Target="../media/image19.jp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g"/><Relationship Id="rId3" Type="http://schemas.openxmlformats.org/officeDocument/2006/relationships/audio" Target="../media/audio2.wav"/><Relationship Id="rId7" Type="http://schemas.openxmlformats.org/officeDocument/2006/relationships/image" Target="../media/image17.pn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47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10" Type="http://schemas.openxmlformats.org/officeDocument/2006/relationships/image" Target="../media/image20.jpg"/><Relationship Id="rId4" Type="http://schemas.openxmlformats.org/officeDocument/2006/relationships/image" Target="../media/image14.png"/><Relationship Id="rId9" Type="http://schemas.openxmlformats.org/officeDocument/2006/relationships/image" Target="../media/image19.jp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21.png"/><Relationship Id="rId7" Type="http://schemas.openxmlformats.org/officeDocument/2006/relationships/image" Target="../media/image25.png"/><Relationship Id="rId2" Type="http://schemas.openxmlformats.org/officeDocument/2006/relationships/slideLayout" Target="../slideLayouts/slideLayout58.xml"/><Relationship Id="rId1" Type="http://schemas.openxmlformats.org/officeDocument/2006/relationships/tags" Target="../tags/tag2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Relationship Id="rId9" Type="http://schemas.openxmlformats.org/officeDocument/2006/relationships/image" Target="../media/image27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0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WordArt 9"/>
          <p:cNvSpPr>
            <a:spLocks noChangeArrowheads="1" noChangeShapeType="1" noTextEdit="1"/>
          </p:cNvSpPr>
          <p:nvPr/>
        </p:nvSpPr>
        <p:spPr bwMode="auto">
          <a:xfrm>
            <a:off x="2819400" y="2438400"/>
            <a:ext cx="3800475" cy="6477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>
                <a:ln w="12700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E74C07"/>
                </a:soli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MÔN: TOÁN</a:t>
            </a:r>
          </a:p>
        </p:txBody>
      </p:sp>
      <p:pic>
        <p:nvPicPr>
          <p:cNvPr id="2052" name="Picture 12" descr="wed 037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8077200" y="5791200"/>
            <a:ext cx="7620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Text Box 2"/>
          <p:cNvSpPr txBox="1">
            <a:spLocks noChangeArrowheads="1"/>
          </p:cNvSpPr>
          <p:nvPr/>
        </p:nvSpPr>
        <p:spPr bwMode="auto">
          <a:xfrm>
            <a:off x="0" y="152400"/>
            <a:ext cx="8534400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3: Cho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m = 10, n = 5, p = 2,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giá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trị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cuả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biểu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thức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  <p:sp>
        <p:nvSpPr>
          <p:cNvPr id="53251" name="Text Box 3"/>
          <p:cNvSpPr txBox="1">
            <a:spLocks noChangeArrowheads="1"/>
          </p:cNvSpPr>
          <p:nvPr/>
        </p:nvSpPr>
        <p:spPr bwMode="auto">
          <a:xfrm>
            <a:off x="12822" y="1473200"/>
            <a:ext cx="3263778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AutoNum type="alphaLcParenR"/>
            </a:pP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m + n + p</a:t>
            </a:r>
          </a:p>
          <a:p>
            <a:pPr eaLnBrk="1" hangingPunct="1">
              <a:spcBef>
                <a:spcPct val="50000"/>
              </a:spcBef>
            </a:pP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m + ( n + p)</a:t>
            </a:r>
          </a:p>
        </p:txBody>
      </p:sp>
      <p:sp>
        <p:nvSpPr>
          <p:cNvPr id="53252" name="Text Box 4"/>
          <p:cNvSpPr txBox="1">
            <a:spLocks noChangeArrowheads="1"/>
          </p:cNvSpPr>
          <p:nvPr/>
        </p:nvSpPr>
        <p:spPr bwMode="auto">
          <a:xfrm>
            <a:off x="3276600" y="1490663"/>
            <a:ext cx="2971800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b)  m - n - p</a:t>
            </a:r>
          </a:p>
          <a:p>
            <a:pPr eaLnBrk="1" hangingPunct="1">
              <a:spcBef>
                <a:spcPct val="50000"/>
              </a:spcBef>
            </a:pP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m - ( n + p)</a:t>
            </a:r>
          </a:p>
        </p:txBody>
      </p:sp>
      <p:sp>
        <p:nvSpPr>
          <p:cNvPr id="53253" name="Text Box 5"/>
          <p:cNvSpPr txBox="1">
            <a:spLocks noChangeArrowheads="1"/>
          </p:cNvSpPr>
          <p:nvPr/>
        </p:nvSpPr>
        <p:spPr bwMode="auto">
          <a:xfrm>
            <a:off x="6395939" y="1508125"/>
            <a:ext cx="3048000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c)    m + n x p</a:t>
            </a:r>
          </a:p>
          <a:p>
            <a:pPr eaLnBrk="1" hangingPunct="1">
              <a:spcBef>
                <a:spcPct val="50000"/>
              </a:spcBef>
            </a:pP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 (m + n) x p</a:t>
            </a:r>
          </a:p>
        </p:txBody>
      </p:sp>
      <p:sp>
        <p:nvSpPr>
          <p:cNvPr id="53254" name="Text Box 6"/>
          <p:cNvSpPr txBox="1">
            <a:spLocks noChangeArrowheads="1"/>
          </p:cNvSpPr>
          <p:nvPr/>
        </p:nvSpPr>
        <p:spPr bwMode="auto">
          <a:xfrm>
            <a:off x="12822" y="3886200"/>
            <a:ext cx="9520139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a)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Nếu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m=10, n=5, p=2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thì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m + n +p = 10 + 5 + 2 =17</a:t>
            </a:r>
          </a:p>
        </p:txBody>
      </p:sp>
      <p:sp>
        <p:nvSpPr>
          <p:cNvPr id="53255" name="Text Box 7"/>
          <p:cNvSpPr txBox="1">
            <a:spLocks noChangeArrowheads="1"/>
          </p:cNvSpPr>
          <p:nvPr/>
        </p:nvSpPr>
        <p:spPr bwMode="auto">
          <a:xfrm>
            <a:off x="-76200" y="5334000"/>
            <a:ext cx="9520139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Nếu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m =10, n =5, p = 2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thì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m +( n + p) = 10 + (5 + 2) </a:t>
            </a:r>
          </a:p>
          <a:p>
            <a:pPr eaLnBrk="1" hangingPunct="1">
              <a:spcBef>
                <a:spcPct val="50000"/>
              </a:spcBef>
            </a:pP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						           = 10 + 7 = 17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532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532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532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32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252" grpId="0"/>
      <p:bldP spid="53253" grpId="0"/>
      <p:bldP spid="53254" grpId="0"/>
      <p:bldP spid="5325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2"/>
          <p:cNvSpPr txBox="1">
            <a:spLocks noChangeArrowheads="1"/>
          </p:cNvSpPr>
          <p:nvPr/>
        </p:nvSpPr>
        <p:spPr bwMode="auto">
          <a:xfrm>
            <a:off x="0" y="152400"/>
            <a:ext cx="8991600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3: 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Cho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m = 10, n = 5, p = 2,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giá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trị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biểu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thức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3060510" y="1828800"/>
            <a:ext cx="4635690" cy="1477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b)   m - n - p</a:t>
            </a:r>
          </a:p>
          <a:p>
            <a:pPr eaLnBrk="1" hangingPunct="1">
              <a:spcBef>
                <a:spcPct val="50000"/>
              </a:spcBef>
            </a:pP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m - ( n + p)</a:t>
            </a:r>
          </a:p>
        </p:txBody>
      </p:sp>
      <p:sp>
        <p:nvSpPr>
          <p:cNvPr id="6" name="Text Box 8"/>
          <p:cNvSpPr txBox="1">
            <a:spLocks noChangeArrowheads="1"/>
          </p:cNvSpPr>
          <p:nvPr/>
        </p:nvSpPr>
        <p:spPr bwMode="auto">
          <a:xfrm>
            <a:off x="11376" y="4231704"/>
            <a:ext cx="9132624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b)</a:t>
            </a:r>
            <a:r>
              <a:rPr lang="en-US" sz="3000" b="1" dirty="0" err="1">
                <a:latin typeface="Times New Roman" pitchFamily="18" charset="0"/>
                <a:cs typeface="Times New Roman" pitchFamily="18" charset="0"/>
              </a:rPr>
              <a:t>Nếu</a:t>
            </a:r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 m = 10, n = 5, p = 2 </a:t>
            </a:r>
            <a:r>
              <a:rPr lang="en-US" sz="3000" b="1" dirty="0" err="1">
                <a:latin typeface="Times New Roman" pitchFamily="18" charset="0"/>
                <a:cs typeface="Times New Roman" pitchFamily="18" charset="0"/>
              </a:rPr>
              <a:t>thì</a:t>
            </a:r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 m – n – p = 10 – 5 – 2 = 3</a:t>
            </a:r>
          </a:p>
        </p:txBody>
      </p:sp>
      <p:sp>
        <p:nvSpPr>
          <p:cNvPr id="7" name="Text Box 9"/>
          <p:cNvSpPr txBox="1">
            <a:spLocks noChangeArrowheads="1"/>
          </p:cNvSpPr>
          <p:nvPr/>
        </p:nvSpPr>
        <p:spPr bwMode="auto">
          <a:xfrm>
            <a:off x="11376" y="5181600"/>
            <a:ext cx="9437424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Nếu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m = 10, n = 5, p =2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thì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m – (n + p) = 10 – (5 + 2)</a:t>
            </a:r>
          </a:p>
          <a:p>
            <a:pPr eaLnBrk="1" hangingPunct="1">
              <a:spcBef>
                <a:spcPct val="50000"/>
              </a:spcBef>
            </a:pP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						            = 10 – 7 = 3</a:t>
            </a:r>
          </a:p>
        </p:txBody>
      </p:sp>
    </p:spTree>
    <p:extLst>
      <p:ext uri="{BB962C8B-B14F-4D97-AF65-F5344CB8AC3E}">
        <p14:creationId xmlns:p14="http://schemas.microsoft.com/office/powerpoint/2010/main" val="20229352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2"/>
          <p:cNvSpPr txBox="1">
            <a:spLocks noChangeArrowheads="1"/>
          </p:cNvSpPr>
          <p:nvPr/>
        </p:nvSpPr>
        <p:spPr bwMode="auto">
          <a:xfrm>
            <a:off x="0" y="152400"/>
            <a:ext cx="8534400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3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Cho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m = 10, n = 5, p = 2,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giá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trị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cuả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biểu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thức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2581701" y="1447800"/>
            <a:ext cx="4114800" cy="16312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c)       m + n x p</a:t>
            </a:r>
          </a:p>
          <a:p>
            <a:pPr eaLnBrk="1" hangingPunct="1">
              <a:spcBef>
                <a:spcPct val="50000"/>
              </a:spcBef>
            </a:pP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  (m + n) x p </a:t>
            </a:r>
          </a:p>
        </p:txBody>
      </p:sp>
      <p:sp>
        <p:nvSpPr>
          <p:cNvPr id="6" name="Text Box 15"/>
          <p:cNvSpPr txBox="1">
            <a:spLocks noChangeArrowheads="1"/>
          </p:cNvSpPr>
          <p:nvPr/>
        </p:nvSpPr>
        <p:spPr bwMode="auto">
          <a:xfrm>
            <a:off x="-117475" y="3429000"/>
            <a:ext cx="9261475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c)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Nếu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m=10, n =5, p = 2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thì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m + n x p = 10 + 5 x 2 </a:t>
            </a:r>
          </a:p>
          <a:p>
            <a:pPr eaLnBrk="1" hangingPunct="1">
              <a:spcBef>
                <a:spcPct val="50000"/>
              </a:spcBef>
            </a:pP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						           = 10 + 10 = 20</a:t>
            </a:r>
          </a:p>
        </p:txBody>
      </p:sp>
      <p:sp>
        <p:nvSpPr>
          <p:cNvPr id="7" name="Text Box 16"/>
          <p:cNvSpPr txBox="1">
            <a:spLocks noChangeArrowheads="1"/>
          </p:cNvSpPr>
          <p:nvPr/>
        </p:nvSpPr>
        <p:spPr bwMode="auto">
          <a:xfrm>
            <a:off x="0" y="5087750"/>
            <a:ext cx="9525000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Nếu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m=10, n =5, p =2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thì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(m + n ) x p = ( 10 + 5 ) x 2</a:t>
            </a:r>
          </a:p>
          <a:p>
            <a:pPr eaLnBrk="1" hangingPunct="1">
              <a:spcBef>
                <a:spcPct val="50000"/>
              </a:spcBef>
            </a:pP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						          = 15 x 2 = 30</a:t>
            </a:r>
          </a:p>
        </p:txBody>
      </p:sp>
    </p:spTree>
    <p:extLst>
      <p:ext uri="{BB962C8B-B14F-4D97-AF65-F5344CB8AC3E}">
        <p14:creationId xmlns:p14="http://schemas.microsoft.com/office/powerpoint/2010/main" val="38273162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6" name="Text Box 4"/>
          <p:cNvSpPr txBox="1">
            <a:spLocks noChangeArrowheads="1"/>
          </p:cNvSpPr>
          <p:nvPr/>
        </p:nvSpPr>
        <p:spPr bwMode="auto">
          <a:xfrm>
            <a:off x="0" y="15922"/>
            <a:ext cx="9220200" cy="25853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4: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dài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cạnh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tam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giác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a, b, c.</a:t>
            </a:r>
          </a:p>
          <a:p>
            <a:pPr eaLnBrk="1" hangingPunct="1">
              <a:spcBef>
                <a:spcPct val="50000"/>
              </a:spcBef>
            </a:pP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a)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Gọi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P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chu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vi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tam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giác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Viết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công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thức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chu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vi P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tam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giác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49157" name="Line 5"/>
          <p:cNvSpPr>
            <a:spLocks noChangeShapeType="1"/>
          </p:cNvSpPr>
          <p:nvPr/>
        </p:nvSpPr>
        <p:spPr bwMode="auto">
          <a:xfrm flipH="1">
            <a:off x="2655094" y="3014520"/>
            <a:ext cx="1600200" cy="16002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2400"/>
          </a:p>
        </p:txBody>
      </p:sp>
      <p:sp>
        <p:nvSpPr>
          <p:cNvPr id="49158" name="Line 6"/>
          <p:cNvSpPr>
            <a:spLocks noChangeShapeType="1"/>
          </p:cNvSpPr>
          <p:nvPr/>
        </p:nvSpPr>
        <p:spPr bwMode="auto">
          <a:xfrm flipH="1" flipV="1">
            <a:off x="4241007" y="3028808"/>
            <a:ext cx="2119312" cy="1565275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2400"/>
          </a:p>
        </p:txBody>
      </p:sp>
      <p:sp>
        <p:nvSpPr>
          <p:cNvPr id="49159" name="Line 7"/>
          <p:cNvSpPr>
            <a:spLocks noChangeShapeType="1"/>
          </p:cNvSpPr>
          <p:nvPr/>
        </p:nvSpPr>
        <p:spPr bwMode="auto">
          <a:xfrm>
            <a:off x="2669382" y="4614720"/>
            <a:ext cx="3733800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2400"/>
          </a:p>
        </p:txBody>
      </p:sp>
      <p:sp>
        <p:nvSpPr>
          <p:cNvPr id="49160" name="Text Box 8"/>
          <p:cNvSpPr txBox="1">
            <a:spLocks noChangeArrowheads="1"/>
          </p:cNvSpPr>
          <p:nvPr/>
        </p:nvSpPr>
        <p:spPr bwMode="auto">
          <a:xfrm>
            <a:off x="3126582" y="3414570"/>
            <a:ext cx="3048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600" b="1">
                <a:latin typeface="Times New Roman" pitchFamily="18" charset="0"/>
                <a:cs typeface="Times New Roman" pitchFamily="18" charset="0"/>
              </a:rPr>
              <a:t>a</a:t>
            </a:r>
          </a:p>
        </p:txBody>
      </p:sp>
      <p:sp>
        <p:nvSpPr>
          <p:cNvPr id="49161" name="Text Box 9"/>
          <p:cNvSpPr txBox="1">
            <a:spLocks noChangeArrowheads="1"/>
          </p:cNvSpPr>
          <p:nvPr/>
        </p:nvSpPr>
        <p:spPr bwMode="auto">
          <a:xfrm>
            <a:off x="4428332" y="4532170"/>
            <a:ext cx="3048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600" b="1">
                <a:latin typeface="Times New Roman" pitchFamily="18" charset="0"/>
                <a:cs typeface="Times New Roman" pitchFamily="18" charset="0"/>
              </a:rPr>
              <a:t>c</a:t>
            </a:r>
          </a:p>
        </p:txBody>
      </p:sp>
      <p:sp>
        <p:nvSpPr>
          <p:cNvPr id="49162" name="Text Box 10"/>
          <p:cNvSpPr txBox="1">
            <a:spLocks noChangeArrowheads="1"/>
          </p:cNvSpPr>
          <p:nvPr/>
        </p:nvSpPr>
        <p:spPr bwMode="auto">
          <a:xfrm>
            <a:off x="5136357" y="3287570"/>
            <a:ext cx="3048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600" b="1">
                <a:latin typeface="Times New Roman" pitchFamily="18" charset="0"/>
                <a:cs typeface="Times New Roman" pitchFamily="18" charset="0"/>
              </a:rPr>
              <a:t>b</a:t>
            </a:r>
          </a:p>
        </p:txBody>
      </p:sp>
      <p:sp>
        <p:nvSpPr>
          <p:cNvPr id="49163" name="Rectangle 11"/>
          <p:cNvSpPr>
            <a:spLocks noChangeArrowheads="1"/>
          </p:cNvSpPr>
          <p:nvPr/>
        </p:nvSpPr>
        <p:spPr bwMode="auto">
          <a:xfrm>
            <a:off x="2259013" y="5519596"/>
            <a:ext cx="4495800" cy="685800"/>
          </a:xfrm>
          <a:prstGeom prst="rect">
            <a:avLst/>
          </a:prstGeom>
          <a:solidFill>
            <a:schemeClr val="accent1"/>
          </a:solidFill>
          <a:ln w="9525">
            <a:solidFill>
              <a:srgbClr val="FF0066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4400" b="1">
                <a:latin typeface="Times New Roman" pitchFamily="18" charset="0"/>
                <a:cs typeface="Times New Roman" pitchFamily="18" charset="0"/>
              </a:rPr>
              <a:t>P = a + b + c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491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491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49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49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491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491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491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491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3" dur="2000"/>
                                        <p:tgtEl>
                                          <p:spTgt spid="491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35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6" dur="2000" fill="hold"/>
                                        <p:tgtEl>
                                          <p:spTgt spid="4916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CC"/>
                                      </p:to>
                                    </p:animClr>
                                    <p:set>
                                      <p:cBhvr>
                                        <p:cTn id="37" dur="2000" fill="hold"/>
                                        <p:tgtEl>
                                          <p:spTgt spid="4916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8" dur="2000" fill="hold"/>
                                        <p:tgtEl>
                                          <p:spTgt spid="4916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156" grpId="0"/>
      <p:bldP spid="49157" grpId="0" animBg="1"/>
      <p:bldP spid="49158" grpId="0" animBg="1"/>
      <p:bldP spid="49159" grpId="0" animBg="1"/>
      <p:bldP spid="49160" grpId="0"/>
      <p:bldP spid="49161" grpId="0"/>
      <p:bldP spid="49162" grpId="0"/>
      <p:bldP spid="4916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4"/>
          <p:cNvSpPr>
            <a:spLocks noChangeArrowheads="1"/>
          </p:cNvSpPr>
          <p:nvPr/>
        </p:nvSpPr>
        <p:spPr bwMode="auto">
          <a:xfrm>
            <a:off x="1905000" y="152400"/>
            <a:ext cx="4495800" cy="685800"/>
          </a:xfrm>
          <a:prstGeom prst="rect">
            <a:avLst/>
          </a:prstGeom>
          <a:solidFill>
            <a:schemeClr val="accent1"/>
          </a:solidFill>
          <a:ln w="9525">
            <a:solidFill>
              <a:srgbClr val="FF0066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40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 = a + b + c</a:t>
            </a:r>
          </a:p>
        </p:txBody>
      </p:sp>
      <p:sp>
        <p:nvSpPr>
          <p:cNvPr id="51205" name="Text Box 5"/>
          <p:cNvSpPr txBox="1">
            <a:spLocks noChangeArrowheads="1"/>
          </p:cNvSpPr>
          <p:nvPr/>
        </p:nvSpPr>
        <p:spPr bwMode="auto">
          <a:xfrm>
            <a:off x="228600" y="889843"/>
            <a:ext cx="9296400" cy="5078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ts val="1800"/>
              </a:spcBef>
            </a:pPr>
            <a:r>
              <a:rPr lang="en-US" sz="4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b) </a:t>
            </a:r>
            <a:r>
              <a:rPr lang="en-US" sz="40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4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chu</a:t>
            </a:r>
            <a:r>
              <a:rPr lang="en-US" sz="4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vi </a:t>
            </a:r>
            <a:r>
              <a:rPr lang="en-US" sz="40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4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4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tam </a:t>
            </a:r>
            <a:r>
              <a:rPr lang="en-US" sz="40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giác</a:t>
            </a:r>
            <a:r>
              <a:rPr lang="en-US" sz="4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4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eaLnBrk="1" hangingPunct="1">
              <a:spcBef>
                <a:spcPts val="1200"/>
              </a:spcBef>
            </a:pPr>
            <a:r>
              <a:rPr lang="en-US" sz="4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  a = 5cm,    b = 4cm,    c = 3cm</a:t>
            </a:r>
          </a:p>
          <a:p>
            <a:pPr eaLnBrk="1" hangingPunct="1">
              <a:spcBef>
                <a:spcPts val="1200"/>
              </a:spcBef>
            </a:pPr>
            <a:endParaRPr lang="en-US" sz="60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spcBef>
                <a:spcPts val="1200"/>
              </a:spcBef>
            </a:pPr>
            <a:r>
              <a:rPr lang="en-US" sz="4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  a = 10cm,  b = 10cm,  c = 5cm</a:t>
            </a:r>
          </a:p>
          <a:p>
            <a:pPr eaLnBrk="1" hangingPunct="1">
              <a:spcBef>
                <a:spcPts val="1200"/>
              </a:spcBef>
            </a:pPr>
            <a:endParaRPr lang="en-US" sz="54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spcBef>
                <a:spcPts val="1200"/>
              </a:spcBef>
            </a:pPr>
            <a:r>
              <a:rPr lang="en-US" sz="4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  a = 6dm,    b = 6dm,    c = 6dm</a:t>
            </a:r>
          </a:p>
        </p:txBody>
      </p:sp>
      <p:sp>
        <p:nvSpPr>
          <p:cNvPr id="51206" name="Oval 6"/>
          <p:cNvSpPr>
            <a:spLocks noChangeArrowheads="1"/>
          </p:cNvSpPr>
          <p:nvPr/>
        </p:nvSpPr>
        <p:spPr bwMode="auto">
          <a:xfrm>
            <a:off x="1104248" y="2645807"/>
            <a:ext cx="6398056" cy="533400"/>
          </a:xfrm>
          <a:prstGeom prst="ellipse">
            <a:avLst/>
          </a:prstGeom>
          <a:solidFill>
            <a:srgbClr val="FFCCFF"/>
          </a:solidFill>
          <a:ln w="28575">
            <a:solidFill>
              <a:srgbClr val="0000FF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  <a:cs typeface="Arial" charset="0"/>
              </a:rPr>
              <a:t>P = 5 + 4 + 3 = 12 ( cm)</a:t>
            </a:r>
          </a:p>
        </p:txBody>
      </p:sp>
      <p:sp>
        <p:nvSpPr>
          <p:cNvPr id="51207" name="Oval 7"/>
          <p:cNvSpPr>
            <a:spLocks noChangeArrowheads="1"/>
          </p:cNvSpPr>
          <p:nvPr/>
        </p:nvSpPr>
        <p:spPr bwMode="auto">
          <a:xfrm>
            <a:off x="1037123" y="4322207"/>
            <a:ext cx="6398056" cy="533400"/>
          </a:xfrm>
          <a:prstGeom prst="ellipse">
            <a:avLst/>
          </a:prstGeom>
          <a:solidFill>
            <a:srgbClr val="FFFFCC"/>
          </a:solidFill>
          <a:ln w="28575">
            <a:solidFill>
              <a:srgbClr val="FF0066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  <a:cs typeface="Arial" charset="0"/>
              </a:rPr>
              <a:t>P = 10 + 10 + 5 = 25 (cm)</a:t>
            </a:r>
          </a:p>
        </p:txBody>
      </p:sp>
      <p:sp>
        <p:nvSpPr>
          <p:cNvPr id="51208" name="Oval 8"/>
          <p:cNvSpPr>
            <a:spLocks noChangeArrowheads="1"/>
          </p:cNvSpPr>
          <p:nvPr/>
        </p:nvSpPr>
        <p:spPr bwMode="auto">
          <a:xfrm>
            <a:off x="685800" y="6172200"/>
            <a:ext cx="6532306" cy="533400"/>
          </a:xfrm>
          <a:prstGeom prst="ellipse">
            <a:avLst/>
          </a:prstGeom>
          <a:solidFill>
            <a:srgbClr val="CCFFCC"/>
          </a:solidFill>
          <a:ln w="28575">
            <a:solidFill>
              <a:srgbClr val="FF00FF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3200" b="1">
                <a:solidFill>
                  <a:srgbClr val="FF0000"/>
                </a:solidFill>
                <a:cs typeface="Arial" charset="0"/>
              </a:rPr>
              <a:t>P = 6 + 6 + 6 = 18 (dm 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2000"/>
                                        <p:tgtEl>
                                          <p:spTgt spid="512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5120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7" dur="2000"/>
                                        <p:tgtEl>
                                          <p:spTgt spid="5120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2" dur="2000"/>
                                        <p:tgtEl>
                                          <p:spTgt spid="5120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05" grpId="0"/>
      <p:bldP spid="51206" grpId="0" animBg="1"/>
      <p:bldP spid="51207" grpId="0" animBg="1"/>
      <p:bldP spid="51208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TextBox 1">
            <a:extLst>
              <a:ext uri="{FF2B5EF4-FFF2-40B4-BE49-F238E27FC236}">
                <a16:creationId xmlns:a16="http://schemas.microsoft.com/office/drawing/2014/main" id="{5D87E472-D98B-471A-90EB-192AC9A0A58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" y="1262283"/>
            <a:ext cx="7352009" cy="15391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Cho tam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giác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ABC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có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độ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dài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các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cạnh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lần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lượt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a, b, c.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Lập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công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thức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tính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chu vi P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tam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giác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ABC.</a:t>
            </a:r>
          </a:p>
        </p:txBody>
      </p:sp>
      <p:grpSp>
        <p:nvGrpSpPr>
          <p:cNvPr id="7" name="Da1">
            <a:extLst>
              <a:ext uri="{FF2B5EF4-FFF2-40B4-BE49-F238E27FC236}">
                <a16:creationId xmlns:a16="http://schemas.microsoft.com/office/drawing/2014/main" id="{FC6E5234-5F08-4EA8-8993-7DE8C3C46D3A}"/>
              </a:ext>
            </a:extLst>
          </p:cNvPr>
          <p:cNvGrpSpPr>
            <a:grpSpLocks/>
          </p:cNvGrpSpPr>
          <p:nvPr/>
        </p:nvGrpSpPr>
        <p:grpSpPr bwMode="auto">
          <a:xfrm>
            <a:off x="179037" y="4603480"/>
            <a:ext cx="2888458" cy="1175675"/>
            <a:chOff x="238369" y="4994453"/>
            <a:chExt cx="3851458" cy="1567341"/>
          </a:xfrm>
        </p:grpSpPr>
        <p:pic>
          <p:nvPicPr>
            <p:cNvPr id="116752" name="图片 10245" descr="22">
              <a:extLst>
                <a:ext uri="{FF2B5EF4-FFF2-40B4-BE49-F238E27FC236}">
                  <a16:creationId xmlns:a16="http://schemas.microsoft.com/office/drawing/2014/main" id="{08C7DE56-EA2E-4E54-B6DA-B7A953959E5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0743"/>
            <a:stretch>
              <a:fillRect/>
            </a:stretch>
          </p:blipFill>
          <p:spPr bwMode="auto">
            <a:xfrm>
              <a:off x="538855" y="5285645"/>
              <a:ext cx="3550972" cy="12761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6753" name="Picture 2">
              <a:extLst>
                <a:ext uri="{FF2B5EF4-FFF2-40B4-BE49-F238E27FC236}">
                  <a16:creationId xmlns:a16="http://schemas.microsoft.com/office/drawing/2014/main" id="{776B795A-8388-482F-9782-9C85D032BE0E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8369" y="4994453"/>
              <a:ext cx="883997" cy="8839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2" name="TextBox 61">
              <a:extLst>
                <a:ext uri="{FF2B5EF4-FFF2-40B4-BE49-F238E27FC236}">
                  <a16:creationId xmlns:a16="http://schemas.microsoft.com/office/drawing/2014/main" id="{C766D66E-3386-4F95-8646-3FD2B2B94A6D}"/>
                </a:ext>
              </a:extLst>
            </p:cNvPr>
            <p:cNvSpPr txBox="1"/>
            <p:nvPr/>
          </p:nvSpPr>
          <p:spPr>
            <a:xfrm>
              <a:off x="1046858" y="5640484"/>
              <a:ext cx="2743766" cy="553918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 defTabSz="687537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100" b="1" dirty="0">
                  <a:solidFill>
                    <a:srgbClr val="002060"/>
                  </a:solidFill>
                  <a:latin typeface="Calibri" panose="020F0502020204030204"/>
                </a:rPr>
                <a:t>P = a + b + c</a:t>
              </a:r>
              <a:endParaRPr lang="en-US" sz="2100" dirty="0">
                <a:solidFill>
                  <a:srgbClr val="002060"/>
                </a:solidFill>
                <a:latin typeface="Calibri" panose="020F0502020204030204"/>
              </a:endParaRPr>
            </a:p>
          </p:txBody>
        </p:sp>
      </p:grpSp>
      <p:grpSp>
        <p:nvGrpSpPr>
          <p:cNvPr id="8" name="da2">
            <a:extLst>
              <a:ext uri="{FF2B5EF4-FFF2-40B4-BE49-F238E27FC236}">
                <a16:creationId xmlns:a16="http://schemas.microsoft.com/office/drawing/2014/main" id="{595BBD9D-6C56-4FF0-9DCA-9E1E91F536C1}"/>
              </a:ext>
            </a:extLst>
          </p:cNvPr>
          <p:cNvGrpSpPr>
            <a:grpSpLocks/>
          </p:cNvGrpSpPr>
          <p:nvPr/>
        </p:nvGrpSpPr>
        <p:grpSpPr bwMode="auto">
          <a:xfrm>
            <a:off x="2952134" y="4524211"/>
            <a:ext cx="2888458" cy="1229385"/>
            <a:chOff x="3985490" y="4923450"/>
            <a:chExt cx="3850906" cy="1638344"/>
          </a:xfrm>
        </p:grpSpPr>
        <p:pic>
          <p:nvPicPr>
            <p:cNvPr id="116749" name="图片 10245" descr="22">
              <a:extLst>
                <a:ext uri="{FF2B5EF4-FFF2-40B4-BE49-F238E27FC236}">
                  <a16:creationId xmlns:a16="http://schemas.microsoft.com/office/drawing/2014/main" id="{91B20633-E8A0-4DBB-8D2F-21DE30B591E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0743"/>
            <a:stretch>
              <a:fillRect/>
            </a:stretch>
          </p:blipFill>
          <p:spPr bwMode="auto">
            <a:xfrm>
              <a:off x="4285424" y="5285645"/>
              <a:ext cx="3550972" cy="12761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6750" name="Picture 3">
              <a:extLst>
                <a:ext uri="{FF2B5EF4-FFF2-40B4-BE49-F238E27FC236}">
                  <a16:creationId xmlns:a16="http://schemas.microsoft.com/office/drawing/2014/main" id="{270733F3-B509-4E6E-86D6-C66156F5C6E1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85490" y="4923450"/>
              <a:ext cx="963251" cy="9388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3" name="TextBox 62">
              <a:extLst>
                <a:ext uri="{FF2B5EF4-FFF2-40B4-BE49-F238E27FC236}">
                  <a16:creationId xmlns:a16="http://schemas.microsoft.com/office/drawing/2014/main" id="{1F047920-447E-4654-A2CD-BBFBF03EC544}"/>
                </a:ext>
              </a:extLst>
            </p:cNvPr>
            <p:cNvSpPr txBox="1"/>
            <p:nvPr/>
          </p:nvSpPr>
          <p:spPr>
            <a:xfrm>
              <a:off x="4847966" y="5640821"/>
              <a:ext cx="2743373" cy="553715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 defTabSz="687537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100" b="1" dirty="0">
                  <a:solidFill>
                    <a:srgbClr val="002060"/>
                  </a:solidFill>
                  <a:latin typeface="Calibri" panose="020F0502020204030204"/>
                </a:rPr>
                <a:t>P = a x b x c</a:t>
              </a:r>
              <a:endParaRPr lang="en-US" sz="2100" dirty="0">
                <a:solidFill>
                  <a:srgbClr val="002060"/>
                </a:solidFill>
                <a:latin typeface="Calibri" panose="020F0502020204030204"/>
              </a:endParaRPr>
            </a:p>
          </p:txBody>
        </p:sp>
      </p:grpSp>
      <p:grpSp>
        <p:nvGrpSpPr>
          <p:cNvPr id="9" name="da3">
            <a:extLst>
              <a:ext uri="{FF2B5EF4-FFF2-40B4-BE49-F238E27FC236}">
                <a16:creationId xmlns:a16="http://schemas.microsoft.com/office/drawing/2014/main" id="{7648126A-81FB-474D-9B22-569D91A8247E}"/>
              </a:ext>
            </a:extLst>
          </p:cNvPr>
          <p:cNvGrpSpPr>
            <a:grpSpLocks/>
          </p:cNvGrpSpPr>
          <p:nvPr/>
        </p:nvGrpSpPr>
        <p:grpSpPr bwMode="auto">
          <a:xfrm>
            <a:off x="5854500" y="4549770"/>
            <a:ext cx="2832360" cy="1229385"/>
            <a:chOff x="7805788" y="4923450"/>
            <a:chExt cx="3777178" cy="1638344"/>
          </a:xfrm>
        </p:grpSpPr>
        <p:pic>
          <p:nvPicPr>
            <p:cNvPr id="116746" name="图片 10245" descr="22">
              <a:extLst>
                <a:ext uri="{FF2B5EF4-FFF2-40B4-BE49-F238E27FC236}">
                  <a16:creationId xmlns:a16="http://schemas.microsoft.com/office/drawing/2014/main" id="{F77F7B43-188F-4546-98E0-5501233B198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0743"/>
            <a:stretch>
              <a:fillRect/>
            </a:stretch>
          </p:blipFill>
          <p:spPr bwMode="auto">
            <a:xfrm>
              <a:off x="8031994" y="5285645"/>
              <a:ext cx="3550972" cy="12761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6747" name="Picture 5">
              <a:extLst>
                <a:ext uri="{FF2B5EF4-FFF2-40B4-BE49-F238E27FC236}">
                  <a16:creationId xmlns:a16="http://schemas.microsoft.com/office/drawing/2014/main" id="{30BB4E1C-7614-4FD2-A88C-8D8628BC1212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05788" y="4923450"/>
              <a:ext cx="902286" cy="9327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4" name="TextBox 63">
              <a:extLst>
                <a:ext uri="{FF2B5EF4-FFF2-40B4-BE49-F238E27FC236}">
                  <a16:creationId xmlns:a16="http://schemas.microsoft.com/office/drawing/2014/main" id="{7F4D1916-08CD-45F5-A967-A580A1F4AECD}"/>
                </a:ext>
              </a:extLst>
            </p:cNvPr>
            <p:cNvSpPr txBox="1"/>
            <p:nvPr/>
          </p:nvSpPr>
          <p:spPr>
            <a:xfrm>
              <a:off x="8558676" y="5653545"/>
              <a:ext cx="2742553" cy="553715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 defTabSz="687537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100" b="1" dirty="0">
                  <a:solidFill>
                    <a:srgbClr val="002060"/>
                  </a:solidFill>
                  <a:latin typeface="Calibri" panose="020F0502020204030204"/>
                </a:rPr>
                <a:t>P= ( a + b ) x c</a:t>
              </a:r>
              <a:endParaRPr lang="en-US" sz="2100" dirty="0">
                <a:solidFill>
                  <a:srgbClr val="002060"/>
                </a:solidFill>
                <a:latin typeface="Calibri" panose="020F0502020204030204"/>
              </a:endParaRPr>
            </a:p>
          </p:txBody>
        </p:sp>
      </p:grpSp>
      <p:pic>
        <p:nvPicPr>
          <p:cNvPr id="47" name="tickdung">
            <a:extLst>
              <a:ext uri="{FF2B5EF4-FFF2-40B4-BE49-F238E27FC236}">
                <a16:creationId xmlns:a16="http://schemas.microsoft.com/office/drawing/2014/main" id="{A03FD0FC-08E2-4B18-B14C-0F4F5F2A1C96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 bwMode="auto">
          <a:xfrm>
            <a:off x="233201" y="4661461"/>
            <a:ext cx="552534" cy="546255"/>
          </a:xfrm>
          <a:prstGeom prst="ellipse">
            <a:avLst/>
          </a:prstGeom>
          <a:noFill/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  <p:pic>
        <p:nvPicPr>
          <p:cNvPr id="53" name="nextbutton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6EA4EB5D-16BC-4599-95C7-703C757CA9A8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 flipH="1">
            <a:off x="8037809" y="4125848"/>
            <a:ext cx="564293" cy="557881"/>
          </a:xfrm>
          <a:prstGeom prst="ellipse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  <p:pic>
        <p:nvPicPr>
          <p:cNvPr id="60" name="ticksai1">
            <a:extLst>
              <a:ext uri="{FF2B5EF4-FFF2-40B4-BE49-F238E27FC236}">
                <a16:creationId xmlns:a16="http://schemas.microsoft.com/office/drawing/2014/main" id="{3C006C05-F97E-4EC1-810E-371967904077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 bwMode="auto">
          <a:xfrm>
            <a:off x="3067371" y="4644666"/>
            <a:ext cx="557881" cy="551541"/>
          </a:xfrm>
          <a:prstGeom prst="ellipse">
            <a:avLst/>
          </a:prstGeom>
          <a:noFill/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  <p:pic>
        <p:nvPicPr>
          <p:cNvPr id="61" name="ticksai2">
            <a:extLst>
              <a:ext uri="{FF2B5EF4-FFF2-40B4-BE49-F238E27FC236}">
                <a16:creationId xmlns:a16="http://schemas.microsoft.com/office/drawing/2014/main" id="{5131792C-AF24-479E-AF15-88519704C74A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 bwMode="auto">
          <a:xfrm>
            <a:off x="5903083" y="4587363"/>
            <a:ext cx="557881" cy="551541"/>
          </a:xfrm>
          <a:prstGeom prst="ellipse">
            <a:avLst/>
          </a:prstGeom>
          <a:noFill/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</p:spTree>
  </p:cSld>
  <p:clrMapOvr>
    <a:masterClrMapping/>
  </p:clrMapOvr>
  <p:transition spd="slow"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eep_righ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 nodeType="clickPar">
                      <p:stCondLst>
                        <p:cond delay="0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uzzer_wr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 nodeType="clickPar">
                      <p:stCondLst>
                        <p:cond delay="0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uzzer_wr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TextBox 1">
            <a:extLst>
              <a:ext uri="{FF2B5EF4-FFF2-40B4-BE49-F238E27FC236}">
                <a16:creationId xmlns:a16="http://schemas.microsoft.com/office/drawing/2014/main" id="{D51BCD83-3422-41FC-BF9E-BBD86876DAA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43000" y="1371600"/>
            <a:ext cx="6781800" cy="5564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lvl="0">
              <a:lnSpc>
                <a:spcPct val="115000"/>
              </a:lnSpc>
              <a:spcAft>
                <a:spcPts val="1000"/>
              </a:spcAft>
            </a:pP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Tính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P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nếu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a = 50cm, b = 30cm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c = 40cm.</a:t>
            </a:r>
            <a:endParaRPr lang="en-US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pSp>
        <p:nvGrpSpPr>
          <p:cNvPr id="7" name="Da1">
            <a:extLst>
              <a:ext uri="{FF2B5EF4-FFF2-40B4-BE49-F238E27FC236}">
                <a16:creationId xmlns:a16="http://schemas.microsoft.com/office/drawing/2014/main" id="{7C3610CA-7C63-4612-8C0B-0DC6FDFDBEBC}"/>
              </a:ext>
            </a:extLst>
          </p:cNvPr>
          <p:cNvGrpSpPr>
            <a:grpSpLocks/>
          </p:cNvGrpSpPr>
          <p:nvPr/>
        </p:nvGrpSpPr>
        <p:grpSpPr bwMode="auto">
          <a:xfrm>
            <a:off x="179037" y="4603480"/>
            <a:ext cx="2888458" cy="1175675"/>
            <a:chOff x="238369" y="4994453"/>
            <a:chExt cx="3851458" cy="1567341"/>
          </a:xfrm>
        </p:grpSpPr>
        <p:pic>
          <p:nvPicPr>
            <p:cNvPr id="117776" name="图片 10245" descr="22">
              <a:extLst>
                <a:ext uri="{FF2B5EF4-FFF2-40B4-BE49-F238E27FC236}">
                  <a16:creationId xmlns:a16="http://schemas.microsoft.com/office/drawing/2014/main" id="{6AF616A7-AAD9-4168-B7D1-23CD6817833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0743"/>
            <a:stretch>
              <a:fillRect/>
            </a:stretch>
          </p:blipFill>
          <p:spPr bwMode="auto">
            <a:xfrm>
              <a:off x="538855" y="5285645"/>
              <a:ext cx="3550972" cy="12761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7777" name="Picture 2">
              <a:extLst>
                <a:ext uri="{FF2B5EF4-FFF2-40B4-BE49-F238E27FC236}">
                  <a16:creationId xmlns:a16="http://schemas.microsoft.com/office/drawing/2014/main" id="{DFE4497C-D66D-4D9D-AB4C-31F13184D610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8369" y="4994453"/>
              <a:ext cx="883997" cy="8839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17778" name="TextBox 61">
              <a:extLst>
                <a:ext uri="{FF2B5EF4-FFF2-40B4-BE49-F238E27FC236}">
                  <a16:creationId xmlns:a16="http://schemas.microsoft.com/office/drawing/2014/main" id="{58069AF0-9D34-421F-89A4-131D6B32582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046858" y="5640484"/>
              <a:ext cx="2743766" cy="6784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defTabSz="687537"/>
              <a:r>
                <a:rPr lang="en-US" altLang="en-US" sz="2707" b="1" dirty="0">
                  <a:solidFill>
                    <a:srgbClr val="002060"/>
                  </a:solidFill>
                  <a:latin typeface="Calibri" panose="020F0502020204030204" pitchFamily="34" charset="0"/>
                </a:rPr>
                <a:t>100 cm</a:t>
              </a:r>
              <a:endParaRPr lang="en-US" altLang="en-US" sz="2707" dirty="0">
                <a:solidFill>
                  <a:srgbClr val="002060"/>
                </a:solidFill>
                <a:latin typeface="Calibri" panose="020F0502020204030204" pitchFamily="34" charset="0"/>
              </a:endParaRPr>
            </a:p>
          </p:txBody>
        </p:sp>
      </p:grpSp>
      <p:grpSp>
        <p:nvGrpSpPr>
          <p:cNvPr id="8" name="da2">
            <a:extLst>
              <a:ext uri="{FF2B5EF4-FFF2-40B4-BE49-F238E27FC236}">
                <a16:creationId xmlns:a16="http://schemas.microsoft.com/office/drawing/2014/main" id="{500264AE-ACD6-4793-A82E-5BC31227DACA}"/>
              </a:ext>
            </a:extLst>
          </p:cNvPr>
          <p:cNvGrpSpPr>
            <a:grpSpLocks/>
          </p:cNvGrpSpPr>
          <p:nvPr/>
        </p:nvGrpSpPr>
        <p:grpSpPr bwMode="auto">
          <a:xfrm>
            <a:off x="2988719" y="4549770"/>
            <a:ext cx="2888458" cy="1229385"/>
            <a:chOff x="3985490" y="4923450"/>
            <a:chExt cx="3850906" cy="1638344"/>
          </a:xfrm>
        </p:grpSpPr>
        <p:pic>
          <p:nvPicPr>
            <p:cNvPr id="117773" name="图片 10245" descr="22">
              <a:extLst>
                <a:ext uri="{FF2B5EF4-FFF2-40B4-BE49-F238E27FC236}">
                  <a16:creationId xmlns:a16="http://schemas.microsoft.com/office/drawing/2014/main" id="{D1BECBB1-DF09-46DC-9CEF-011F38E7C84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0743"/>
            <a:stretch>
              <a:fillRect/>
            </a:stretch>
          </p:blipFill>
          <p:spPr bwMode="auto">
            <a:xfrm>
              <a:off x="4285424" y="5285645"/>
              <a:ext cx="3550972" cy="12761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7774" name="Picture 3">
              <a:extLst>
                <a:ext uri="{FF2B5EF4-FFF2-40B4-BE49-F238E27FC236}">
                  <a16:creationId xmlns:a16="http://schemas.microsoft.com/office/drawing/2014/main" id="{19C2CE0A-46E4-41C2-9C35-00001EBC6BC9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85490" y="4923450"/>
              <a:ext cx="963251" cy="9388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17775" name="TextBox 62">
              <a:extLst>
                <a:ext uri="{FF2B5EF4-FFF2-40B4-BE49-F238E27FC236}">
                  <a16:creationId xmlns:a16="http://schemas.microsoft.com/office/drawing/2014/main" id="{977FF1E6-4A0F-402A-ACD6-7B781F56F07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847966" y="5640821"/>
              <a:ext cx="2743373" cy="67821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defTabSz="687537"/>
              <a:r>
                <a:rPr lang="en-US" altLang="en-US" sz="2707" b="1" dirty="0">
                  <a:solidFill>
                    <a:srgbClr val="002060"/>
                  </a:solidFill>
                  <a:latin typeface="Calibri" panose="020F0502020204030204" pitchFamily="34" charset="0"/>
                </a:rPr>
                <a:t>120 cm</a:t>
              </a:r>
              <a:endParaRPr lang="en-US" altLang="en-US" sz="2707" dirty="0">
                <a:solidFill>
                  <a:srgbClr val="002060"/>
                </a:solidFill>
                <a:latin typeface="Calibri" panose="020F0502020204030204" pitchFamily="34" charset="0"/>
              </a:endParaRPr>
            </a:p>
          </p:txBody>
        </p:sp>
      </p:grpSp>
      <p:grpSp>
        <p:nvGrpSpPr>
          <p:cNvPr id="9" name="da3">
            <a:extLst>
              <a:ext uri="{FF2B5EF4-FFF2-40B4-BE49-F238E27FC236}">
                <a16:creationId xmlns:a16="http://schemas.microsoft.com/office/drawing/2014/main" id="{4DAC4368-A987-4D34-8057-037275FEE456}"/>
              </a:ext>
            </a:extLst>
          </p:cNvPr>
          <p:cNvGrpSpPr>
            <a:grpSpLocks/>
          </p:cNvGrpSpPr>
          <p:nvPr/>
        </p:nvGrpSpPr>
        <p:grpSpPr bwMode="auto">
          <a:xfrm>
            <a:off x="5854500" y="4549770"/>
            <a:ext cx="2832360" cy="1229385"/>
            <a:chOff x="7805788" y="4923450"/>
            <a:chExt cx="3777178" cy="1638344"/>
          </a:xfrm>
        </p:grpSpPr>
        <p:pic>
          <p:nvPicPr>
            <p:cNvPr id="117770" name="图片 10245" descr="22">
              <a:extLst>
                <a:ext uri="{FF2B5EF4-FFF2-40B4-BE49-F238E27FC236}">
                  <a16:creationId xmlns:a16="http://schemas.microsoft.com/office/drawing/2014/main" id="{0B8289FE-14DA-4B06-88F3-0FBA4FEAF6A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0743"/>
            <a:stretch>
              <a:fillRect/>
            </a:stretch>
          </p:blipFill>
          <p:spPr bwMode="auto">
            <a:xfrm>
              <a:off x="8031994" y="5285645"/>
              <a:ext cx="3550972" cy="12761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7771" name="Picture 5">
              <a:extLst>
                <a:ext uri="{FF2B5EF4-FFF2-40B4-BE49-F238E27FC236}">
                  <a16:creationId xmlns:a16="http://schemas.microsoft.com/office/drawing/2014/main" id="{065DBE0F-3915-49ED-AE15-ADE503099BF2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05788" y="4923450"/>
              <a:ext cx="902286" cy="9327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17772" name="TextBox 63">
              <a:extLst>
                <a:ext uri="{FF2B5EF4-FFF2-40B4-BE49-F238E27FC236}">
                  <a16:creationId xmlns:a16="http://schemas.microsoft.com/office/drawing/2014/main" id="{5BBF7FA9-1DCA-4851-95EF-26CE86EA5A1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558676" y="5653545"/>
              <a:ext cx="2742553" cy="67821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defTabSz="687537"/>
              <a:r>
                <a:rPr lang="en-US" altLang="en-US" sz="2707" b="1" dirty="0">
                  <a:solidFill>
                    <a:srgbClr val="002060"/>
                  </a:solidFill>
                  <a:latin typeface="Calibri" panose="020F0502020204030204" pitchFamily="34" charset="0"/>
                </a:rPr>
                <a:t>120</a:t>
              </a:r>
              <a:endParaRPr lang="en-US" altLang="en-US" sz="2707" dirty="0">
                <a:solidFill>
                  <a:srgbClr val="002060"/>
                </a:solidFill>
                <a:latin typeface="Calibri" panose="020F0502020204030204" pitchFamily="34" charset="0"/>
              </a:endParaRPr>
            </a:p>
          </p:txBody>
        </p:sp>
      </p:grpSp>
      <p:pic>
        <p:nvPicPr>
          <p:cNvPr id="47" name="tickdung">
            <a:extLst>
              <a:ext uri="{FF2B5EF4-FFF2-40B4-BE49-F238E27FC236}">
                <a16:creationId xmlns:a16="http://schemas.microsoft.com/office/drawing/2014/main" id="{496B92C8-46EB-4A2D-A1FD-4EF4FE712BCF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 bwMode="auto">
          <a:xfrm>
            <a:off x="3073967" y="4616537"/>
            <a:ext cx="552534" cy="546255"/>
          </a:xfrm>
          <a:prstGeom prst="ellipse">
            <a:avLst/>
          </a:prstGeom>
          <a:noFill/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  <p:pic>
        <p:nvPicPr>
          <p:cNvPr id="53" name="nextbutton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60614ECD-E902-4AF7-96F1-AA9F99727EF5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 flipH="1">
            <a:off x="8037809" y="4125848"/>
            <a:ext cx="564293" cy="557881"/>
          </a:xfrm>
          <a:prstGeom prst="ellipse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  <p:pic>
        <p:nvPicPr>
          <p:cNvPr id="60" name="ticksai1">
            <a:extLst>
              <a:ext uri="{FF2B5EF4-FFF2-40B4-BE49-F238E27FC236}">
                <a16:creationId xmlns:a16="http://schemas.microsoft.com/office/drawing/2014/main" id="{FEEC0DAA-1038-4F38-AA45-59CF76418DAC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 bwMode="auto">
          <a:xfrm>
            <a:off x="243358" y="4640540"/>
            <a:ext cx="557881" cy="551541"/>
          </a:xfrm>
          <a:prstGeom prst="ellipse">
            <a:avLst/>
          </a:prstGeom>
          <a:noFill/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  <p:pic>
        <p:nvPicPr>
          <p:cNvPr id="61" name="ticksai2">
            <a:extLst>
              <a:ext uri="{FF2B5EF4-FFF2-40B4-BE49-F238E27FC236}">
                <a16:creationId xmlns:a16="http://schemas.microsoft.com/office/drawing/2014/main" id="{033D6AC3-8040-4F8A-B7B1-F4B220BAD33C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 bwMode="auto">
          <a:xfrm>
            <a:off x="5903083" y="4587363"/>
            <a:ext cx="557881" cy="551541"/>
          </a:xfrm>
          <a:prstGeom prst="ellipse">
            <a:avLst/>
          </a:prstGeom>
          <a:noFill/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</p:spTree>
  </p:cSld>
  <p:clrMapOvr>
    <a:masterClrMapping/>
  </p:clrMapOvr>
  <p:transition spd="slow"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uzzer_wr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 nodeType="clickPar">
                      <p:stCondLst>
                        <p:cond delay="0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eep_righ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 nodeType="clickPar">
                      <p:stCondLst>
                        <p:cond delay="0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uzzer_wr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Da1">
            <a:extLst>
              <a:ext uri="{FF2B5EF4-FFF2-40B4-BE49-F238E27FC236}">
                <a16:creationId xmlns:a16="http://schemas.microsoft.com/office/drawing/2014/main" id="{484A3A94-3DD1-4AAC-8C80-208AD4E1463E}"/>
              </a:ext>
            </a:extLst>
          </p:cNvPr>
          <p:cNvGrpSpPr>
            <a:grpSpLocks/>
          </p:cNvGrpSpPr>
          <p:nvPr/>
        </p:nvGrpSpPr>
        <p:grpSpPr bwMode="auto">
          <a:xfrm>
            <a:off x="179037" y="4603480"/>
            <a:ext cx="2888458" cy="1175675"/>
            <a:chOff x="238369" y="4994453"/>
            <a:chExt cx="3851458" cy="1567341"/>
          </a:xfrm>
        </p:grpSpPr>
        <p:pic>
          <p:nvPicPr>
            <p:cNvPr id="118800" name="图片 10245" descr="22">
              <a:extLst>
                <a:ext uri="{FF2B5EF4-FFF2-40B4-BE49-F238E27FC236}">
                  <a16:creationId xmlns:a16="http://schemas.microsoft.com/office/drawing/2014/main" id="{AAAA17F4-79D7-4383-8FEE-3CF9C57F736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0743"/>
            <a:stretch>
              <a:fillRect/>
            </a:stretch>
          </p:blipFill>
          <p:spPr bwMode="auto">
            <a:xfrm>
              <a:off x="538855" y="5285645"/>
              <a:ext cx="3550972" cy="12761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8801" name="Picture 2">
              <a:extLst>
                <a:ext uri="{FF2B5EF4-FFF2-40B4-BE49-F238E27FC236}">
                  <a16:creationId xmlns:a16="http://schemas.microsoft.com/office/drawing/2014/main" id="{7DB829F9-5D76-43D0-BD53-5AC499286FBE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8369" y="4994453"/>
              <a:ext cx="883997" cy="8839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18802" name="TextBox 61">
              <a:extLst>
                <a:ext uri="{FF2B5EF4-FFF2-40B4-BE49-F238E27FC236}">
                  <a16:creationId xmlns:a16="http://schemas.microsoft.com/office/drawing/2014/main" id="{D94AF010-A256-4A0E-94B2-1DC7E299093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046858" y="5640484"/>
              <a:ext cx="2743766" cy="7401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defTabSz="687537"/>
              <a:r>
                <a:rPr lang="en-US" altLang="en-US" sz="3008" b="1" dirty="0">
                  <a:solidFill>
                    <a:srgbClr val="002060"/>
                  </a:solidFill>
                  <a:latin typeface="Calibri" panose="020F0502020204030204" pitchFamily="34" charset="0"/>
                </a:rPr>
                <a:t>100</a:t>
              </a:r>
              <a:endParaRPr lang="en-US" altLang="en-US" sz="3008" dirty="0">
                <a:solidFill>
                  <a:srgbClr val="002060"/>
                </a:solidFill>
                <a:latin typeface="Calibri" panose="020F0502020204030204" pitchFamily="34" charset="0"/>
              </a:endParaRPr>
            </a:p>
          </p:txBody>
        </p:sp>
      </p:grpSp>
      <p:grpSp>
        <p:nvGrpSpPr>
          <p:cNvPr id="8" name="da2">
            <a:extLst>
              <a:ext uri="{FF2B5EF4-FFF2-40B4-BE49-F238E27FC236}">
                <a16:creationId xmlns:a16="http://schemas.microsoft.com/office/drawing/2014/main" id="{4EBBDA60-F56B-473F-B520-03B8F6EFD997}"/>
              </a:ext>
            </a:extLst>
          </p:cNvPr>
          <p:cNvGrpSpPr>
            <a:grpSpLocks/>
          </p:cNvGrpSpPr>
          <p:nvPr/>
        </p:nvGrpSpPr>
        <p:grpSpPr bwMode="auto">
          <a:xfrm>
            <a:off x="3012798" y="4549770"/>
            <a:ext cx="2888458" cy="1229385"/>
            <a:chOff x="3985490" y="4923450"/>
            <a:chExt cx="3850906" cy="1638344"/>
          </a:xfrm>
        </p:grpSpPr>
        <p:pic>
          <p:nvPicPr>
            <p:cNvPr id="118797" name="图片 10245" descr="22">
              <a:extLst>
                <a:ext uri="{FF2B5EF4-FFF2-40B4-BE49-F238E27FC236}">
                  <a16:creationId xmlns:a16="http://schemas.microsoft.com/office/drawing/2014/main" id="{78EB6FCE-D353-4CE9-BC74-88005E218DA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0743"/>
            <a:stretch>
              <a:fillRect/>
            </a:stretch>
          </p:blipFill>
          <p:spPr bwMode="auto">
            <a:xfrm>
              <a:off x="4285424" y="5285645"/>
              <a:ext cx="3550972" cy="12761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8798" name="Picture 3">
              <a:extLst>
                <a:ext uri="{FF2B5EF4-FFF2-40B4-BE49-F238E27FC236}">
                  <a16:creationId xmlns:a16="http://schemas.microsoft.com/office/drawing/2014/main" id="{24188194-3B98-4B75-BAFF-FD1D7B2F158C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85490" y="4923450"/>
              <a:ext cx="963251" cy="9388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18799" name="TextBox 62">
              <a:extLst>
                <a:ext uri="{FF2B5EF4-FFF2-40B4-BE49-F238E27FC236}">
                  <a16:creationId xmlns:a16="http://schemas.microsoft.com/office/drawing/2014/main" id="{4E05E9BD-B86D-4671-A94D-B0B3EE31541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847966" y="5640821"/>
              <a:ext cx="2743373" cy="7399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defTabSz="687537"/>
              <a:r>
                <a:rPr lang="en-US" altLang="en-US" sz="3008" b="1" dirty="0">
                  <a:solidFill>
                    <a:srgbClr val="002060"/>
                  </a:solidFill>
                  <a:latin typeface="Calibri" panose="020F0502020204030204" pitchFamily="34" charset="0"/>
                </a:rPr>
                <a:t>301</a:t>
              </a:r>
              <a:endParaRPr lang="en-US" altLang="en-US" sz="3008" dirty="0">
                <a:solidFill>
                  <a:srgbClr val="002060"/>
                </a:solidFill>
                <a:latin typeface="Calibri" panose="020F0502020204030204" pitchFamily="34" charset="0"/>
              </a:endParaRPr>
            </a:p>
          </p:txBody>
        </p:sp>
      </p:grpSp>
      <p:grpSp>
        <p:nvGrpSpPr>
          <p:cNvPr id="9" name="da3">
            <a:extLst>
              <a:ext uri="{FF2B5EF4-FFF2-40B4-BE49-F238E27FC236}">
                <a16:creationId xmlns:a16="http://schemas.microsoft.com/office/drawing/2014/main" id="{3B17825E-486C-4022-9AC1-080AB113D56B}"/>
              </a:ext>
            </a:extLst>
          </p:cNvPr>
          <p:cNvGrpSpPr>
            <a:grpSpLocks/>
          </p:cNvGrpSpPr>
          <p:nvPr/>
        </p:nvGrpSpPr>
        <p:grpSpPr bwMode="auto">
          <a:xfrm>
            <a:off x="5887920" y="4552158"/>
            <a:ext cx="2833554" cy="1228191"/>
            <a:chOff x="7805788" y="4923450"/>
            <a:chExt cx="3777178" cy="1638344"/>
          </a:xfrm>
        </p:grpSpPr>
        <p:pic>
          <p:nvPicPr>
            <p:cNvPr id="118794" name="图片 10245" descr="22">
              <a:extLst>
                <a:ext uri="{FF2B5EF4-FFF2-40B4-BE49-F238E27FC236}">
                  <a16:creationId xmlns:a16="http://schemas.microsoft.com/office/drawing/2014/main" id="{48938868-C57A-4581-A310-77FBEE7740C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0743"/>
            <a:stretch>
              <a:fillRect/>
            </a:stretch>
          </p:blipFill>
          <p:spPr bwMode="auto">
            <a:xfrm>
              <a:off x="8031994" y="5285645"/>
              <a:ext cx="3550972" cy="12761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8795" name="Picture 5">
              <a:extLst>
                <a:ext uri="{FF2B5EF4-FFF2-40B4-BE49-F238E27FC236}">
                  <a16:creationId xmlns:a16="http://schemas.microsoft.com/office/drawing/2014/main" id="{3C50E27D-7E01-45F4-AF99-D72759AE5E21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05788" y="4923450"/>
              <a:ext cx="902286" cy="9327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18796" name="TextBox 63">
              <a:extLst>
                <a:ext uri="{FF2B5EF4-FFF2-40B4-BE49-F238E27FC236}">
                  <a16:creationId xmlns:a16="http://schemas.microsoft.com/office/drawing/2014/main" id="{07776461-C480-4BE4-8997-A0E13776BE9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558359" y="5652665"/>
              <a:ext cx="2742989" cy="7406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defTabSz="687537"/>
              <a:r>
                <a:rPr lang="en-US" altLang="en-US" sz="3008" b="1" dirty="0">
                  <a:solidFill>
                    <a:srgbClr val="002060"/>
                  </a:solidFill>
                  <a:latin typeface="Calibri" panose="020F0502020204030204" pitchFamily="34" charset="0"/>
                </a:rPr>
                <a:t>103</a:t>
              </a:r>
              <a:endParaRPr lang="en-US" altLang="en-US" sz="3008" dirty="0">
                <a:solidFill>
                  <a:srgbClr val="002060"/>
                </a:solidFill>
                <a:latin typeface="Calibri" panose="020F0502020204030204" pitchFamily="34" charset="0"/>
              </a:endParaRPr>
            </a:p>
          </p:txBody>
        </p:sp>
      </p:grpSp>
      <p:pic>
        <p:nvPicPr>
          <p:cNvPr id="47" name="tickdung">
            <a:extLst>
              <a:ext uri="{FF2B5EF4-FFF2-40B4-BE49-F238E27FC236}">
                <a16:creationId xmlns:a16="http://schemas.microsoft.com/office/drawing/2014/main" id="{78980700-2599-409D-B64D-36411EA9CAA4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 bwMode="auto">
          <a:xfrm>
            <a:off x="5879507" y="4601376"/>
            <a:ext cx="552534" cy="546255"/>
          </a:xfrm>
          <a:prstGeom prst="ellipse">
            <a:avLst/>
          </a:prstGeom>
          <a:noFill/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  <p:pic>
        <p:nvPicPr>
          <p:cNvPr id="53" name="nextbutton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13B37BCC-04EC-49AC-81C0-9AB5A2DB5C3E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 flipH="1">
            <a:off x="8037809" y="4125848"/>
            <a:ext cx="564293" cy="557881"/>
          </a:xfrm>
          <a:prstGeom prst="ellipse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  <p:pic>
        <p:nvPicPr>
          <p:cNvPr id="60" name="ticksai1">
            <a:extLst>
              <a:ext uri="{FF2B5EF4-FFF2-40B4-BE49-F238E27FC236}">
                <a16:creationId xmlns:a16="http://schemas.microsoft.com/office/drawing/2014/main" id="{C9E15294-417F-4BF1-9EF5-05D2F05271DC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 bwMode="auto">
          <a:xfrm>
            <a:off x="3067371" y="4644666"/>
            <a:ext cx="557881" cy="551541"/>
          </a:xfrm>
          <a:prstGeom prst="ellipse">
            <a:avLst/>
          </a:prstGeom>
          <a:noFill/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  <p:pic>
        <p:nvPicPr>
          <p:cNvPr id="61" name="ticksai2">
            <a:extLst>
              <a:ext uri="{FF2B5EF4-FFF2-40B4-BE49-F238E27FC236}">
                <a16:creationId xmlns:a16="http://schemas.microsoft.com/office/drawing/2014/main" id="{D05A10D2-2717-423C-BA48-AF4DBBDF8765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 bwMode="auto">
          <a:xfrm>
            <a:off x="254081" y="4644666"/>
            <a:ext cx="557881" cy="551541"/>
          </a:xfrm>
          <a:prstGeom prst="ellipse">
            <a:avLst/>
          </a:prstGeom>
          <a:noFill/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817C8652-71DD-42DC-90E2-95CE9394B6AB}"/>
              </a:ext>
            </a:extLst>
          </p:cNvPr>
          <p:cNvSpPr txBox="1"/>
          <p:nvPr/>
        </p:nvSpPr>
        <p:spPr>
          <a:xfrm>
            <a:off x="3213691" y="2034321"/>
            <a:ext cx="15881418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202 – x = 99 </a:t>
            </a:r>
            <a:endParaRPr lang="en-US" sz="2800" dirty="0"/>
          </a:p>
        </p:txBody>
      </p:sp>
    </p:spTree>
  </p:cSld>
  <p:clrMapOvr>
    <a:masterClrMapping/>
  </p:clrMapOvr>
  <p:transition spd="slow"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uzzer_wr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 nodeType="clickPar">
                      <p:stCondLst>
                        <p:cond delay="0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uzzer_wr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 nodeType="clickPar">
                      <p:stCondLst>
                        <p:cond delay="0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eep_righ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0834" name="图片 10">
            <a:extLst>
              <a:ext uri="{FF2B5EF4-FFF2-40B4-BE49-F238E27FC236}">
                <a16:creationId xmlns:a16="http://schemas.microsoft.com/office/drawing/2014/main" id="{DF62A635-DBC5-40C3-B22E-CF800BA468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4512" y="4065178"/>
            <a:ext cx="1367840" cy="17366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0835" name="图片 12">
            <a:extLst>
              <a:ext uri="{FF2B5EF4-FFF2-40B4-BE49-F238E27FC236}">
                <a16:creationId xmlns:a16="http://schemas.microsoft.com/office/drawing/2014/main" id="{0AF334C4-B6AB-432E-9EBA-1BE7CCF7918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832733">
            <a:off x="2282121" y="4712097"/>
            <a:ext cx="1293838" cy="14525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0836" name="图片 22">
            <a:extLst>
              <a:ext uri="{FF2B5EF4-FFF2-40B4-BE49-F238E27FC236}">
                <a16:creationId xmlns:a16="http://schemas.microsoft.com/office/drawing/2014/main" id="{A270479E-50E9-453D-81FE-FE0CF2927B1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5830" y="4578416"/>
            <a:ext cx="1193578" cy="1335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0837" name="图片 24">
            <a:extLst>
              <a:ext uri="{FF2B5EF4-FFF2-40B4-BE49-F238E27FC236}">
                <a16:creationId xmlns:a16="http://schemas.microsoft.com/office/drawing/2014/main" id="{4EDC4BBE-E50D-43FA-AA32-28DB46F8F49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683242">
            <a:off x="196941" y="3773945"/>
            <a:ext cx="584853" cy="7173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0838" name="图片 26">
            <a:extLst>
              <a:ext uri="{FF2B5EF4-FFF2-40B4-BE49-F238E27FC236}">
                <a16:creationId xmlns:a16="http://schemas.microsoft.com/office/drawing/2014/main" id="{C2E78E51-7929-45E3-94F5-F308372EFC1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74403" y="3629521"/>
            <a:ext cx="543078" cy="6170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0839" name="图片 28">
            <a:extLst>
              <a:ext uri="{FF2B5EF4-FFF2-40B4-BE49-F238E27FC236}">
                <a16:creationId xmlns:a16="http://schemas.microsoft.com/office/drawing/2014/main" id="{7C8E2B7B-B170-4C67-B567-EF09AA7C44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13422" y="533380"/>
            <a:ext cx="1491972" cy="15564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0840" name="图片 30">
            <a:extLst>
              <a:ext uri="{FF2B5EF4-FFF2-40B4-BE49-F238E27FC236}">
                <a16:creationId xmlns:a16="http://schemas.microsoft.com/office/drawing/2014/main" id="{E8373AFF-1DE0-4CEF-B67E-76BA0651399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814" y="1471533"/>
            <a:ext cx="1150609" cy="7674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" name="PA_文本框 15">
            <a:extLst>
              <a:ext uri="{FF2B5EF4-FFF2-40B4-BE49-F238E27FC236}">
                <a16:creationId xmlns:a16="http://schemas.microsoft.com/office/drawing/2014/main" id="{58F9A039-D432-430C-AF23-ABF62A33E29D}"/>
              </a:ext>
            </a:extLst>
          </p:cNvPr>
          <p:cNvSpPr txBox="1"/>
          <p:nvPr>
            <p:custDataLst>
              <p:tags r:id="rId1"/>
            </p:custDataLst>
          </p:nvPr>
        </p:nvSpPr>
        <p:spPr>
          <a:xfrm>
            <a:off x="1088543" y="1311593"/>
            <a:ext cx="6974076" cy="2446814"/>
          </a:xfrm>
          <a:prstGeom prst="rect">
            <a:avLst/>
          </a:prstGeom>
          <a:noFill/>
        </p:spPr>
        <p:txBody>
          <a:bodyPr lIns="91431" tIns="45715" rIns="91431" bIns="45715">
            <a:spAutoFit/>
          </a:bodyPr>
          <a:lstStyle/>
          <a:p>
            <a:pPr algn="ctr" defTabSz="687537" eaLnBrk="0" hangingPunct="0">
              <a:defRPr/>
            </a:pPr>
            <a:r>
              <a:rPr lang="en-US" altLang="zh-CN" sz="4500" b="1" dirty="0" err="1">
                <a:ln w="12700">
                  <a:noFill/>
                  <a:prstDash val="solid"/>
                </a:ln>
                <a:solidFill>
                  <a:srgbClr val="422813"/>
                </a:solidFill>
                <a:latin typeface="Arial" panose="020B0604020202020204" pitchFamily="34" charset="0"/>
                <a:ea typeface="思源黑体 CN Heavy" panose="020B0A00000000000000" pitchFamily="34" charset="-122"/>
                <a:cs typeface="Arial" pitchFamily="34" charset="0"/>
                <a:sym typeface="FZHei-B01S" panose="02010601030101010101" pitchFamily="2" charset="-122"/>
              </a:rPr>
              <a:t>Dặn</a:t>
            </a:r>
            <a:r>
              <a:rPr lang="en-US" altLang="zh-CN" sz="4500" b="1" dirty="0">
                <a:ln w="12700">
                  <a:noFill/>
                  <a:prstDash val="solid"/>
                </a:ln>
                <a:solidFill>
                  <a:srgbClr val="422813"/>
                </a:solidFill>
                <a:latin typeface="Arial" panose="020B0604020202020204" pitchFamily="34" charset="0"/>
                <a:ea typeface="思源黑体 CN Heavy" panose="020B0A00000000000000" pitchFamily="34" charset="-122"/>
                <a:cs typeface="Arial" pitchFamily="34" charset="0"/>
                <a:sym typeface="FZHei-B01S" panose="02010601030101010101" pitchFamily="2" charset="-122"/>
              </a:rPr>
              <a:t> </a:t>
            </a:r>
            <a:r>
              <a:rPr lang="en-US" altLang="zh-CN" sz="4500" b="1" dirty="0" err="1">
                <a:ln w="12700">
                  <a:noFill/>
                  <a:prstDash val="solid"/>
                </a:ln>
                <a:solidFill>
                  <a:srgbClr val="422813"/>
                </a:solidFill>
                <a:latin typeface="Arial" panose="020B0604020202020204" pitchFamily="34" charset="0"/>
                <a:ea typeface="思源黑体 CN Heavy" panose="020B0A00000000000000" pitchFamily="34" charset="-122"/>
                <a:cs typeface="Arial" pitchFamily="34" charset="0"/>
                <a:sym typeface="FZHei-B01S" panose="02010601030101010101" pitchFamily="2" charset="-122"/>
              </a:rPr>
              <a:t>dò</a:t>
            </a:r>
            <a:endParaRPr lang="en-US" altLang="zh-CN" sz="4500" b="1" dirty="0">
              <a:ln w="12700">
                <a:noFill/>
                <a:prstDash val="solid"/>
              </a:ln>
              <a:solidFill>
                <a:srgbClr val="422813"/>
              </a:solidFill>
              <a:latin typeface="Arial" panose="020B0604020202020204" pitchFamily="34" charset="0"/>
              <a:ea typeface="思源黑体 CN Heavy" panose="020B0A00000000000000" pitchFamily="34" charset="-122"/>
              <a:cs typeface="Arial" pitchFamily="34" charset="0"/>
              <a:sym typeface="FZHei-B01S" panose="02010601030101010101" pitchFamily="2" charset="-122"/>
            </a:endParaRPr>
          </a:p>
          <a:p>
            <a:pPr algn="just" defTabSz="687537" eaLnBrk="0" hangingPunct="0">
              <a:buFontTx/>
              <a:buChar char="-"/>
              <a:defRPr/>
            </a:pPr>
            <a:r>
              <a:rPr lang="en-US" altLang="zh-CN" sz="3600" b="1" dirty="0">
                <a:ln w="12700">
                  <a:noFill/>
                  <a:prstDash val="solid"/>
                </a:ln>
                <a:solidFill>
                  <a:srgbClr val="422813"/>
                </a:solidFill>
                <a:latin typeface="Arial" panose="020B0604020202020204" pitchFamily="34" charset="0"/>
                <a:ea typeface="思源黑体 CN Heavy" panose="020B0A00000000000000" pitchFamily="34" charset="-122"/>
                <a:cs typeface="Arial" pitchFamily="34" charset="0"/>
                <a:sym typeface="FZHei-B01S" panose="02010601030101010101" pitchFamily="2" charset="-122"/>
              </a:rPr>
              <a:t> </a:t>
            </a:r>
            <a:r>
              <a:rPr lang="en-US" altLang="zh-CN" sz="3600" b="1" dirty="0" err="1">
                <a:ln w="12700">
                  <a:noFill/>
                  <a:prstDash val="solid"/>
                </a:ln>
                <a:solidFill>
                  <a:srgbClr val="422813"/>
                </a:solidFill>
                <a:latin typeface="Arial" panose="020B0604020202020204" pitchFamily="34" charset="0"/>
                <a:ea typeface="思源黑体 CN Heavy" panose="020B0A00000000000000" pitchFamily="34" charset="-122"/>
                <a:cs typeface="Arial" pitchFamily="34" charset="0"/>
                <a:sym typeface="FZHei-B01S" panose="02010601030101010101" pitchFamily="2" charset="-122"/>
              </a:rPr>
              <a:t>Hoàn</a:t>
            </a:r>
            <a:r>
              <a:rPr lang="en-US" altLang="zh-CN" sz="3600" b="1" dirty="0">
                <a:ln w="12700">
                  <a:noFill/>
                  <a:prstDash val="solid"/>
                </a:ln>
                <a:solidFill>
                  <a:srgbClr val="422813"/>
                </a:solidFill>
                <a:latin typeface="Arial" panose="020B0604020202020204" pitchFamily="34" charset="0"/>
                <a:ea typeface="思源黑体 CN Heavy" panose="020B0A00000000000000" pitchFamily="34" charset="-122"/>
                <a:cs typeface="Arial" pitchFamily="34" charset="0"/>
                <a:sym typeface="FZHei-B01S" panose="02010601030101010101" pitchFamily="2" charset="-122"/>
              </a:rPr>
              <a:t> </a:t>
            </a:r>
            <a:r>
              <a:rPr lang="en-US" altLang="zh-CN" sz="3600" b="1" dirty="0" err="1">
                <a:ln w="12700">
                  <a:noFill/>
                  <a:prstDash val="solid"/>
                </a:ln>
                <a:solidFill>
                  <a:srgbClr val="422813"/>
                </a:solidFill>
                <a:latin typeface="Arial" panose="020B0604020202020204" pitchFamily="34" charset="0"/>
                <a:ea typeface="思源黑体 CN Heavy" panose="020B0A00000000000000" pitchFamily="34" charset="-122"/>
                <a:cs typeface="Arial" pitchFamily="34" charset="0"/>
                <a:sym typeface="FZHei-B01S" panose="02010601030101010101" pitchFamily="2" charset="-122"/>
              </a:rPr>
              <a:t>thành</a:t>
            </a:r>
            <a:r>
              <a:rPr lang="en-US" altLang="zh-CN" sz="3600" b="1" dirty="0">
                <a:ln w="12700">
                  <a:noFill/>
                  <a:prstDash val="solid"/>
                </a:ln>
                <a:solidFill>
                  <a:srgbClr val="422813"/>
                </a:solidFill>
                <a:latin typeface="Arial" panose="020B0604020202020204" pitchFamily="34" charset="0"/>
                <a:ea typeface="思源黑体 CN Heavy" panose="020B0A00000000000000" pitchFamily="34" charset="-122"/>
                <a:cs typeface="Arial" pitchFamily="34" charset="0"/>
                <a:sym typeface="FZHei-B01S" panose="02010601030101010101" pitchFamily="2" charset="-122"/>
              </a:rPr>
              <a:t> </a:t>
            </a:r>
            <a:r>
              <a:rPr lang="en-US" altLang="zh-CN" sz="3600" b="1" dirty="0" err="1">
                <a:ln w="12700">
                  <a:noFill/>
                  <a:prstDash val="solid"/>
                </a:ln>
                <a:solidFill>
                  <a:srgbClr val="422813"/>
                </a:solidFill>
                <a:latin typeface="Arial" panose="020B0604020202020204" pitchFamily="34" charset="0"/>
                <a:ea typeface="思源黑体 CN Heavy" panose="020B0A00000000000000" pitchFamily="34" charset="-122"/>
                <a:cs typeface="Arial" pitchFamily="34" charset="0"/>
                <a:sym typeface="FZHei-B01S" panose="02010601030101010101" pitchFamily="2" charset="-122"/>
              </a:rPr>
              <a:t>bài</a:t>
            </a:r>
            <a:r>
              <a:rPr lang="en-US" altLang="zh-CN" sz="3600" b="1" dirty="0">
                <a:ln w="12700">
                  <a:noFill/>
                  <a:prstDash val="solid"/>
                </a:ln>
                <a:solidFill>
                  <a:srgbClr val="422813"/>
                </a:solidFill>
                <a:latin typeface="Arial" panose="020B0604020202020204" pitchFamily="34" charset="0"/>
                <a:ea typeface="思源黑体 CN Heavy" panose="020B0A00000000000000" pitchFamily="34" charset="-122"/>
                <a:cs typeface="Arial" pitchFamily="34" charset="0"/>
                <a:sym typeface="FZHei-B01S" panose="02010601030101010101" pitchFamily="2" charset="-122"/>
              </a:rPr>
              <a:t> </a:t>
            </a:r>
            <a:r>
              <a:rPr lang="en-US" altLang="zh-CN" sz="3600" b="1" dirty="0" err="1">
                <a:ln w="12700">
                  <a:noFill/>
                  <a:prstDash val="solid"/>
                </a:ln>
                <a:solidFill>
                  <a:srgbClr val="422813"/>
                </a:solidFill>
                <a:latin typeface="Arial" panose="020B0604020202020204" pitchFamily="34" charset="0"/>
                <a:ea typeface="思源黑体 CN Heavy" panose="020B0A00000000000000" pitchFamily="34" charset="-122"/>
                <a:cs typeface="Arial" pitchFamily="34" charset="0"/>
                <a:sym typeface="FZHei-B01S" panose="02010601030101010101" pitchFamily="2" charset="-122"/>
              </a:rPr>
              <a:t>tập</a:t>
            </a:r>
            <a:r>
              <a:rPr lang="en-US" altLang="zh-CN" sz="3600" b="1" dirty="0">
                <a:ln w="12700">
                  <a:noFill/>
                  <a:prstDash val="solid"/>
                </a:ln>
                <a:solidFill>
                  <a:srgbClr val="422813"/>
                </a:solidFill>
                <a:latin typeface="Arial" panose="020B0604020202020204" pitchFamily="34" charset="0"/>
                <a:ea typeface="思源黑体 CN Heavy" panose="020B0A00000000000000" pitchFamily="34" charset="-122"/>
                <a:cs typeface="Arial" pitchFamily="34" charset="0"/>
                <a:sym typeface="FZHei-B01S" panose="02010601030101010101" pitchFamily="2" charset="-122"/>
              </a:rPr>
              <a:t> </a:t>
            </a:r>
            <a:r>
              <a:rPr lang="en-US" altLang="zh-CN" sz="3600" b="1" dirty="0" err="1">
                <a:ln w="12700">
                  <a:noFill/>
                  <a:prstDash val="solid"/>
                </a:ln>
                <a:solidFill>
                  <a:srgbClr val="422813"/>
                </a:solidFill>
                <a:latin typeface="Arial" panose="020B0604020202020204" pitchFamily="34" charset="0"/>
                <a:ea typeface="思源黑体 CN Heavy" panose="020B0A00000000000000" pitchFamily="34" charset="-122"/>
                <a:cs typeface="Arial" pitchFamily="34" charset="0"/>
                <a:sym typeface="FZHei-B01S" panose="02010601030101010101" pitchFamily="2" charset="-122"/>
              </a:rPr>
              <a:t>vào</a:t>
            </a:r>
            <a:r>
              <a:rPr lang="en-US" altLang="zh-CN" sz="3600" b="1" dirty="0">
                <a:ln w="12700">
                  <a:noFill/>
                  <a:prstDash val="solid"/>
                </a:ln>
                <a:solidFill>
                  <a:srgbClr val="422813"/>
                </a:solidFill>
                <a:latin typeface="Arial" panose="020B0604020202020204" pitchFamily="34" charset="0"/>
                <a:ea typeface="思源黑体 CN Heavy" panose="020B0A00000000000000" pitchFamily="34" charset="-122"/>
                <a:cs typeface="Arial" pitchFamily="34" charset="0"/>
                <a:sym typeface="FZHei-B01S" panose="02010601030101010101" pitchFamily="2" charset="-122"/>
              </a:rPr>
              <a:t> </a:t>
            </a:r>
            <a:r>
              <a:rPr lang="en-US" altLang="zh-CN" sz="3600" b="1" dirty="0" err="1">
                <a:ln w="12700">
                  <a:noFill/>
                  <a:prstDash val="solid"/>
                </a:ln>
                <a:solidFill>
                  <a:srgbClr val="422813"/>
                </a:solidFill>
                <a:latin typeface="Arial" panose="020B0604020202020204" pitchFamily="34" charset="0"/>
                <a:ea typeface="思源黑体 CN Heavy" panose="020B0A00000000000000" pitchFamily="34" charset="-122"/>
                <a:cs typeface="Arial" pitchFamily="34" charset="0"/>
                <a:sym typeface="FZHei-B01S" panose="02010601030101010101" pitchFamily="2" charset="-122"/>
              </a:rPr>
              <a:t>vở</a:t>
            </a:r>
            <a:r>
              <a:rPr lang="en-US" altLang="zh-CN" sz="3600" b="1" dirty="0">
                <a:ln w="12700">
                  <a:noFill/>
                  <a:prstDash val="solid"/>
                </a:ln>
                <a:solidFill>
                  <a:srgbClr val="422813"/>
                </a:solidFill>
                <a:latin typeface="Arial" panose="020B0604020202020204" pitchFamily="34" charset="0"/>
                <a:ea typeface="思源黑体 CN Heavy" panose="020B0A00000000000000" pitchFamily="34" charset="-122"/>
                <a:cs typeface="Arial" pitchFamily="34" charset="0"/>
                <a:sym typeface="FZHei-B01S" panose="02010601030101010101" pitchFamily="2" charset="-122"/>
              </a:rPr>
              <a:t>, </a:t>
            </a:r>
            <a:r>
              <a:rPr lang="en-US" altLang="zh-CN" sz="3600" b="1" dirty="0" err="1">
                <a:ln w="12700">
                  <a:noFill/>
                  <a:prstDash val="solid"/>
                </a:ln>
                <a:solidFill>
                  <a:srgbClr val="422813"/>
                </a:solidFill>
                <a:latin typeface="Arial" panose="020B0604020202020204" pitchFamily="34" charset="0"/>
                <a:ea typeface="思源黑体 CN Heavy" panose="020B0A00000000000000" pitchFamily="34" charset="-122"/>
                <a:cs typeface="Arial" pitchFamily="34" charset="0"/>
                <a:sym typeface="FZHei-B01S" panose="02010601030101010101" pitchFamily="2" charset="-122"/>
              </a:rPr>
              <a:t>chụp</a:t>
            </a:r>
            <a:r>
              <a:rPr lang="en-US" altLang="zh-CN" sz="3600" b="1" dirty="0">
                <a:ln w="12700">
                  <a:noFill/>
                  <a:prstDash val="solid"/>
                </a:ln>
                <a:solidFill>
                  <a:srgbClr val="422813"/>
                </a:solidFill>
                <a:latin typeface="Arial" panose="020B0604020202020204" pitchFamily="34" charset="0"/>
                <a:ea typeface="思源黑体 CN Heavy" panose="020B0A00000000000000" pitchFamily="34" charset="-122"/>
                <a:cs typeface="Arial" pitchFamily="34" charset="0"/>
                <a:sym typeface="FZHei-B01S" panose="02010601030101010101" pitchFamily="2" charset="-122"/>
              </a:rPr>
              <a:t> </a:t>
            </a:r>
            <a:r>
              <a:rPr lang="en-US" altLang="zh-CN" sz="3600" b="1" dirty="0" err="1">
                <a:ln w="12700">
                  <a:noFill/>
                  <a:prstDash val="solid"/>
                </a:ln>
                <a:solidFill>
                  <a:srgbClr val="422813"/>
                </a:solidFill>
                <a:latin typeface="Arial" panose="020B0604020202020204" pitchFamily="34" charset="0"/>
                <a:ea typeface="思源黑体 CN Heavy" panose="020B0A00000000000000" pitchFamily="34" charset="-122"/>
                <a:cs typeface="Arial" pitchFamily="34" charset="0"/>
                <a:sym typeface="FZHei-B01S" panose="02010601030101010101" pitchFamily="2" charset="-122"/>
              </a:rPr>
              <a:t>hình</a:t>
            </a:r>
            <a:r>
              <a:rPr lang="en-US" altLang="zh-CN" sz="3600" b="1" dirty="0">
                <a:ln w="12700">
                  <a:noFill/>
                  <a:prstDash val="solid"/>
                </a:ln>
                <a:solidFill>
                  <a:srgbClr val="422813"/>
                </a:solidFill>
                <a:latin typeface="Arial" panose="020B0604020202020204" pitchFamily="34" charset="0"/>
                <a:ea typeface="思源黑体 CN Heavy" panose="020B0A00000000000000" pitchFamily="34" charset="-122"/>
                <a:cs typeface="Arial" pitchFamily="34" charset="0"/>
                <a:sym typeface="FZHei-B01S" panose="02010601030101010101" pitchFamily="2" charset="-122"/>
              </a:rPr>
              <a:t> </a:t>
            </a:r>
            <a:r>
              <a:rPr lang="en-US" altLang="zh-CN" sz="3600" b="1" dirty="0" err="1">
                <a:ln w="12700">
                  <a:noFill/>
                  <a:prstDash val="solid"/>
                </a:ln>
                <a:solidFill>
                  <a:srgbClr val="422813"/>
                </a:solidFill>
                <a:latin typeface="Arial" panose="020B0604020202020204" pitchFamily="34" charset="0"/>
                <a:ea typeface="思源黑体 CN Heavy" panose="020B0A00000000000000" pitchFamily="34" charset="-122"/>
                <a:cs typeface="Arial" pitchFamily="34" charset="0"/>
                <a:sym typeface="FZHei-B01S" panose="02010601030101010101" pitchFamily="2" charset="-122"/>
              </a:rPr>
              <a:t>gửi</a:t>
            </a:r>
            <a:r>
              <a:rPr lang="en-US" altLang="zh-CN" sz="3600" b="1" dirty="0">
                <a:ln w="12700">
                  <a:noFill/>
                  <a:prstDash val="solid"/>
                </a:ln>
                <a:solidFill>
                  <a:srgbClr val="422813"/>
                </a:solidFill>
                <a:latin typeface="Arial" panose="020B0604020202020204" pitchFamily="34" charset="0"/>
                <a:ea typeface="思源黑体 CN Heavy" panose="020B0A00000000000000" pitchFamily="34" charset="-122"/>
                <a:cs typeface="Arial" pitchFamily="34" charset="0"/>
                <a:sym typeface="FZHei-B01S" panose="02010601030101010101" pitchFamily="2" charset="-122"/>
              </a:rPr>
              <a:t> </a:t>
            </a:r>
            <a:r>
              <a:rPr lang="en-US" altLang="zh-CN" sz="3600" b="1" dirty="0" err="1">
                <a:ln w="12700">
                  <a:noFill/>
                  <a:prstDash val="solid"/>
                </a:ln>
                <a:solidFill>
                  <a:srgbClr val="422813"/>
                </a:solidFill>
                <a:latin typeface="Arial" panose="020B0604020202020204" pitchFamily="34" charset="0"/>
                <a:ea typeface="思源黑体 CN Heavy" panose="020B0A00000000000000" pitchFamily="34" charset="-122"/>
                <a:cs typeface="Arial" pitchFamily="34" charset="0"/>
                <a:sym typeface="FZHei-B01S" panose="02010601030101010101" pitchFamily="2" charset="-122"/>
              </a:rPr>
              <a:t>cô</a:t>
            </a:r>
            <a:r>
              <a:rPr lang="en-US" altLang="zh-CN" sz="3600" b="1" dirty="0">
                <a:ln w="12700">
                  <a:noFill/>
                  <a:prstDash val="solid"/>
                </a:ln>
                <a:solidFill>
                  <a:srgbClr val="422813"/>
                </a:solidFill>
                <a:latin typeface="Arial" panose="020B0604020202020204" pitchFamily="34" charset="0"/>
                <a:ea typeface="思源黑体 CN Heavy" panose="020B0A00000000000000" pitchFamily="34" charset="-122"/>
                <a:cs typeface="Arial" pitchFamily="34" charset="0"/>
                <a:sym typeface="FZHei-B01S" panose="02010601030101010101" pitchFamily="2" charset="-122"/>
              </a:rPr>
              <a:t>. </a:t>
            </a:r>
          </a:p>
          <a:p>
            <a:pPr algn="just" defTabSz="687537" eaLnBrk="0" hangingPunct="0">
              <a:buFontTx/>
              <a:buChar char="-"/>
              <a:defRPr/>
            </a:pPr>
            <a:r>
              <a:rPr lang="en-US" altLang="zh-CN" sz="3600" b="1" dirty="0">
                <a:ln w="12700">
                  <a:noFill/>
                  <a:prstDash val="solid"/>
                </a:ln>
                <a:solidFill>
                  <a:srgbClr val="422813"/>
                </a:solidFill>
                <a:latin typeface="Arial" panose="020B0604020202020204" pitchFamily="34" charset="0"/>
                <a:ea typeface="思源黑体 CN Heavy" panose="020B0A00000000000000" pitchFamily="34" charset="-122"/>
                <a:cs typeface="Arial" pitchFamily="34" charset="0"/>
                <a:sym typeface="FZHei-B01S" panose="02010601030101010101" pitchFamily="2" charset="-122"/>
              </a:rPr>
              <a:t> </a:t>
            </a:r>
            <a:r>
              <a:rPr lang="en-US" altLang="zh-CN" sz="3600" b="1" dirty="0" err="1">
                <a:ln w="12700">
                  <a:noFill/>
                  <a:prstDash val="solid"/>
                </a:ln>
                <a:solidFill>
                  <a:srgbClr val="422813"/>
                </a:solidFill>
                <a:latin typeface="Arial" panose="020B0604020202020204" pitchFamily="34" charset="0"/>
                <a:ea typeface="思源黑体 CN Heavy" panose="020B0A00000000000000" pitchFamily="34" charset="-122"/>
                <a:cs typeface="Arial" pitchFamily="34" charset="0"/>
                <a:sym typeface="FZHei-B01S" panose="02010601030101010101" pitchFamily="2" charset="-122"/>
              </a:rPr>
              <a:t>Chuẩn</a:t>
            </a:r>
            <a:r>
              <a:rPr lang="en-US" altLang="zh-CN" sz="3600" b="1" dirty="0">
                <a:ln w="12700">
                  <a:noFill/>
                  <a:prstDash val="solid"/>
                </a:ln>
                <a:solidFill>
                  <a:srgbClr val="422813"/>
                </a:solidFill>
                <a:latin typeface="Arial" panose="020B0604020202020204" pitchFamily="34" charset="0"/>
                <a:ea typeface="思源黑体 CN Heavy" panose="020B0A00000000000000" pitchFamily="34" charset="-122"/>
                <a:cs typeface="Arial" pitchFamily="34" charset="0"/>
                <a:sym typeface="FZHei-B01S" panose="02010601030101010101" pitchFamily="2" charset="-122"/>
              </a:rPr>
              <a:t> </a:t>
            </a:r>
            <a:r>
              <a:rPr lang="en-US" altLang="zh-CN" sz="3600" b="1" dirty="0" err="1">
                <a:ln w="12700">
                  <a:noFill/>
                  <a:prstDash val="solid"/>
                </a:ln>
                <a:solidFill>
                  <a:srgbClr val="422813"/>
                </a:solidFill>
                <a:latin typeface="Arial" panose="020B0604020202020204" pitchFamily="34" charset="0"/>
                <a:ea typeface="思源黑体 CN Heavy" panose="020B0A00000000000000" pitchFamily="34" charset="-122"/>
                <a:cs typeface="Arial" pitchFamily="34" charset="0"/>
                <a:sym typeface="FZHei-B01S" panose="02010601030101010101" pitchFamily="2" charset="-122"/>
              </a:rPr>
              <a:t>bị</a:t>
            </a:r>
            <a:r>
              <a:rPr lang="en-US" altLang="zh-CN" sz="3600" b="1" dirty="0">
                <a:ln w="12700">
                  <a:noFill/>
                  <a:prstDash val="solid"/>
                </a:ln>
                <a:solidFill>
                  <a:srgbClr val="422813"/>
                </a:solidFill>
                <a:latin typeface="Arial" panose="020B0604020202020204" pitchFamily="34" charset="0"/>
                <a:ea typeface="思源黑体 CN Heavy" panose="020B0A00000000000000" pitchFamily="34" charset="-122"/>
                <a:cs typeface="Arial" pitchFamily="34" charset="0"/>
                <a:sym typeface="FZHei-B01S" panose="02010601030101010101" pitchFamily="2" charset="-122"/>
              </a:rPr>
              <a:t> </a:t>
            </a:r>
            <a:r>
              <a:rPr lang="en-US" altLang="zh-CN" sz="3600" b="1" dirty="0" err="1">
                <a:ln w="12700">
                  <a:noFill/>
                  <a:prstDash val="solid"/>
                </a:ln>
                <a:solidFill>
                  <a:srgbClr val="422813"/>
                </a:solidFill>
                <a:latin typeface="Arial" panose="020B0604020202020204" pitchFamily="34" charset="0"/>
                <a:ea typeface="思源黑体 CN Heavy" panose="020B0A00000000000000" pitchFamily="34" charset="-122"/>
                <a:cs typeface="Arial" pitchFamily="34" charset="0"/>
                <a:sym typeface="FZHei-B01S" panose="02010601030101010101" pitchFamily="2" charset="-122"/>
              </a:rPr>
              <a:t>bài</a:t>
            </a:r>
            <a:r>
              <a:rPr lang="en-US" altLang="zh-CN" sz="3600" b="1" dirty="0">
                <a:ln w="12700">
                  <a:noFill/>
                  <a:prstDash val="solid"/>
                </a:ln>
                <a:solidFill>
                  <a:srgbClr val="422813"/>
                </a:solidFill>
                <a:latin typeface="Arial" panose="020B0604020202020204" pitchFamily="34" charset="0"/>
                <a:ea typeface="思源黑体 CN Heavy" panose="020B0A00000000000000" pitchFamily="34" charset="-122"/>
                <a:cs typeface="Arial" pitchFamily="34" charset="0"/>
                <a:sym typeface="FZHei-B01S" panose="02010601030101010101" pitchFamily="2" charset="-122"/>
              </a:rPr>
              <a:t> </a:t>
            </a:r>
            <a:r>
              <a:rPr lang="en-US" altLang="zh-CN" sz="3600" b="1" dirty="0" err="1">
                <a:ln w="12700">
                  <a:noFill/>
                  <a:prstDash val="solid"/>
                </a:ln>
                <a:solidFill>
                  <a:srgbClr val="422813"/>
                </a:solidFill>
                <a:latin typeface="Arial" panose="020B0604020202020204" pitchFamily="34" charset="0"/>
                <a:ea typeface="思源黑体 CN Heavy" panose="020B0A00000000000000" pitchFamily="34" charset="-122"/>
                <a:cs typeface="Arial" pitchFamily="34" charset="0"/>
                <a:sym typeface="FZHei-B01S" panose="02010601030101010101" pitchFamily="2" charset="-122"/>
              </a:rPr>
              <a:t>mới</a:t>
            </a:r>
            <a:r>
              <a:rPr lang="en-US" altLang="zh-CN" sz="3600" b="1" dirty="0">
                <a:ln w="12700">
                  <a:noFill/>
                  <a:prstDash val="solid"/>
                </a:ln>
                <a:solidFill>
                  <a:srgbClr val="422813"/>
                </a:solidFill>
                <a:latin typeface="Arial" panose="020B0604020202020204" pitchFamily="34" charset="0"/>
                <a:ea typeface="思源黑体 CN Heavy" panose="020B0A00000000000000" pitchFamily="34" charset="-122"/>
                <a:cs typeface="Arial" pitchFamily="34" charset="0"/>
                <a:sym typeface="FZHei-B01S" panose="02010601030101010101" pitchFamily="2" charset="-122"/>
              </a:rPr>
              <a:t>.</a:t>
            </a:r>
            <a:endParaRPr lang="zh-CN" altLang="en-US" sz="3600" b="1" dirty="0">
              <a:ln w="12700">
                <a:noFill/>
                <a:prstDash val="solid"/>
              </a:ln>
              <a:solidFill>
                <a:srgbClr val="422813"/>
              </a:solidFill>
              <a:latin typeface="Arial" panose="020B0604020202020204" pitchFamily="34" charset="0"/>
              <a:ea typeface="思源黑体 CN Heavy" panose="020B0A00000000000000" pitchFamily="34" charset="-122"/>
              <a:cs typeface="Arial" pitchFamily="34" charset="0"/>
              <a:sym typeface="FZHei-B01S" panose="02010601030101010101" pitchFamily="2" charset="-122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>
            <a:extLst>
              <a:ext uri="{FF2B5EF4-FFF2-40B4-BE49-F238E27FC236}">
                <a16:creationId xmlns:a16="http://schemas.microsoft.com/office/drawing/2014/main" id="{9B1D823E-167F-42FE-B113-9418D631A738}"/>
              </a:ext>
            </a:extLst>
          </p:cNvPr>
          <p:cNvSpPr txBox="1"/>
          <p:nvPr/>
        </p:nvSpPr>
        <p:spPr>
          <a:xfrm>
            <a:off x="1189653" y="1612471"/>
            <a:ext cx="6589278" cy="2417758"/>
          </a:xfrm>
          <a:prstGeom prst="rect">
            <a:avLst/>
          </a:prstGeom>
          <a:noFill/>
        </p:spPr>
        <p:txBody>
          <a:bodyPr>
            <a:prstTxWarp prst="textDeflate">
              <a:avLst/>
            </a:prstTxWarp>
            <a:spAutoFit/>
          </a:bodyPr>
          <a:lstStyle/>
          <a:p>
            <a:pPr algn="ctr" defTabSz="687537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b="1" dirty="0">
                <a:ln w="13462">
                  <a:solidFill>
                    <a:prstClr val="white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bl" rotWithShape="0">
                    <a:srgbClr val="4472C4"/>
                  </a:outerShdw>
                </a:effectLst>
                <a:latin typeface="Arial Black" panose="020B0A04020102020204" pitchFamily="34" charset="0"/>
              </a:rPr>
              <a:t>Thank you!</a:t>
            </a:r>
            <a:endParaRPr lang="en-US" sz="3600" b="1" baseline="-25000" dirty="0">
              <a:ln w="13462">
                <a:solidFill>
                  <a:prstClr val="white"/>
                </a:solidFill>
                <a:prstDash val="solid"/>
              </a:ln>
              <a:solidFill>
                <a:srgbClr val="FF0000"/>
              </a:solidFill>
              <a:effectLst>
                <a:outerShdw dist="38100" dir="2700000" algn="bl" rotWithShape="0">
                  <a:srgbClr val="4472C4"/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12" name="Rounded Rectangle 11">
            <a:hlinkClick r:id="" action="ppaction://hlinkshowjump?jump=endshow"/>
            <a:extLst>
              <a:ext uri="{FF2B5EF4-FFF2-40B4-BE49-F238E27FC236}">
                <a16:creationId xmlns:a16="http://schemas.microsoft.com/office/drawing/2014/main" id="{2937DEB2-3626-4B40-BA60-E3714C0739FC}"/>
              </a:ext>
            </a:extLst>
          </p:cNvPr>
          <p:cNvSpPr/>
          <p:nvPr/>
        </p:nvSpPr>
        <p:spPr>
          <a:xfrm>
            <a:off x="4484291" y="4959244"/>
            <a:ext cx="1106181" cy="448235"/>
          </a:xfrm>
          <a:prstGeom prst="roundRect">
            <a:avLst>
              <a:gd name="adj" fmla="val 50000"/>
            </a:avLst>
          </a:prstGeom>
          <a:solidFill>
            <a:srgbClr val="C00000"/>
          </a:solidFill>
          <a:ln w="28575"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defTabSz="687537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100" b="1" dirty="0">
                <a:ln>
                  <a:solidFill>
                    <a:prstClr val="white"/>
                  </a:solidFill>
                </a:ln>
                <a:solidFill>
                  <a:prstClr val="white"/>
                </a:solidFill>
                <a:latin typeface="Arial Black" panose="020B0A04020102020204" pitchFamily="34" charset="0"/>
              </a:rPr>
              <a:t>EXIT</a:t>
            </a:r>
          </a:p>
        </p:txBody>
      </p:sp>
    </p:spTree>
  </p:cSld>
  <p:clrMapOvr>
    <a:masterClrMapping/>
  </p:clrMapOvr>
  <p:transition spd="slow"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Text Box 3"/>
          <p:cNvSpPr txBox="1">
            <a:spLocks noChangeArrowheads="1"/>
          </p:cNvSpPr>
          <p:nvPr/>
        </p:nvSpPr>
        <p:spPr bwMode="auto">
          <a:xfrm>
            <a:off x="2514600" y="304800"/>
            <a:ext cx="41910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4000" b="1" dirty="0" err="1">
                <a:solidFill>
                  <a:srgbClr val="0000FF"/>
                </a:solidFill>
                <a:latin typeface="Times New Roman" pitchFamily="18" charset="0"/>
              </a:rPr>
              <a:t>Ôn</a:t>
            </a:r>
            <a:r>
              <a:rPr lang="en-US" sz="40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Times New Roman" pitchFamily="18" charset="0"/>
              </a:rPr>
              <a:t>bài</a:t>
            </a:r>
            <a:r>
              <a:rPr lang="en-US" sz="40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Times New Roman" pitchFamily="18" charset="0"/>
              </a:rPr>
              <a:t>cũ</a:t>
            </a:r>
            <a:endParaRPr lang="en-US" sz="4000" b="1" dirty="0">
              <a:solidFill>
                <a:srgbClr val="0000FF"/>
              </a:solidFill>
              <a:latin typeface="Times New Roman" pitchFamily="18" charset="0"/>
            </a:endParaRPr>
          </a:p>
        </p:txBody>
      </p:sp>
      <p:sp>
        <p:nvSpPr>
          <p:cNvPr id="9" name="Hình chữ nhật góc tròn 6"/>
          <p:cNvSpPr/>
          <p:nvPr/>
        </p:nvSpPr>
        <p:spPr>
          <a:xfrm>
            <a:off x="-55821" y="1374159"/>
            <a:ext cx="1752600" cy="400050"/>
          </a:xfrm>
          <a:prstGeom prst="roundRect">
            <a:avLst/>
          </a:prstGeom>
          <a:noFill/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3200" b="1" u="sng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200" b="1" u="sng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1:</a:t>
            </a:r>
          </a:p>
        </p:txBody>
      </p:sp>
      <p:sp>
        <p:nvSpPr>
          <p:cNvPr id="10" name="Text Box 5"/>
          <p:cNvSpPr txBox="1">
            <a:spLocks noChangeArrowheads="1"/>
          </p:cNvSpPr>
          <p:nvPr/>
        </p:nvSpPr>
        <p:spPr bwMode="auto">
          <a:xfrm>
            <a:off x="266700" y="1774209"/>
            <a:ext cx="8686800" cy="9310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 </a:t>
            </a:r>
          </a:p>
          <a:p>
            <a:pPr marL="514350" indent="-514350" eaLnBrk="1" hangingPunct="1">
              <a:buAutoNum type="alphaLcParenR"/>
            </a:pP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 = 10 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d =25   </a:t>
            </a:r>
          </a:p>
          <a:p>
            <a:pPr eaLnBrk="1" hangingPunct="1"/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b) c =15cm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d = 45cm</a:t>
            </a:r>
          </a:p>
        </p:txBody>
      </p:sp>
      <p:sp>
        <p:nvSpPr>
          <p:cNvPr id="11" name="Text Box 9"/>
          <p:cNvSpPr txBox="1">
            <a:spLocks noChangeArrowheads="1"/>
          </p:cNvSpPr>
          <p:nvPr/>
        </p:nvSpPr>
        <p:spPr bwMode="auto">
          <a:xfrm>
            <a:off x="-55821" y="3710663"/>
            <a:ext cx="9067800" cy="806053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3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a) </a:t>
            </a:r>
            <a:r>
              <a:rPr lang="en-US" sz="36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Nếu</a:t>
            </a:r>
            <a:r>
              <a:rPr lang="en-US" sz="3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c =10 </a:t>
            </a:r>
            <a:r>
              <a:rPr lang="en-US" sz="36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d = 25 </a:t>
            </a:r>
            <a:r>
              <a:rPr lang="en-US" sz="36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thì</a:t>
            </a:r>
            <a:r>
              <a:rPr lang="en-US" sz="3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c +d = 10 + 25 = 35</a:t>
            </a:r>
          </a:p>
        </p:txBody>
      </p:sp>
      <p:sp>
        <p:nvSpPr>
          <p:cNvPr id="12" name="Text Box 12"/>
          <p:cNvSpPr txBox="1">
            <a:spLocks noChangeArrowheads="1"/>
          </p:cNvSpPr>
          <p:nvPr/>
        </p:nvSpPr>
        <p:spPr bwMode="auto">
          <a:xfrm>
            <a:off x="-132021" y="5234663"/>
            <a:ext cx="9677400" cy="76200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3200" b="1" dirty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b)</a:t>
            </a:r>
            <a:r>
              <a:rPr lang="en-US" sz="3200" b="1" dirty="0" err="1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Nếu</a:t>
            </a:r>
            <a:r>
              <a:rPr lang="en-US" sz="3200" b="1" dirty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 c= 15cm </a:t>
            </a:r>
            <a:r>
              <a:rPr lang="en-US" sz="3200" b="1" dirty="0" err="1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200" b="1" dirty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 d= 45cm </a:t>
            </a:r>
            <a:r>
              <a:rPr lang="en-US" sz="3200" b="1" dirty="0" err="1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thì</a:t>
            </a:r>
            <a:r>
              <a:rPr lang="en-US" sz="3200" b="1" dirty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 c +d =15 + 45 =60(cm)</a:t>
            </a:r>
          </a:p>
        </p:txBody>
      </p:sp>
      <p:sp>
        <p:nvSpPr>
          <p:cNvPr id="14" name="Rectangle 13"/>
          <p:cNvSpPr/>
          <p:nvPr/>
        </p:nvSpPr>
        <p:spPr>
          <a:xfrm>
            <a:off x="1391979" y="1374159"/>
            <a:ext cx="473719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1" hangingPunct="1"/>
            <a:r>
              <a:rPr lang="en-US" sz="3200" b="1" dirty="0" err="1">
                <a:solidFill>
                  <a:srgbClr val="0D0D0D"/>
                </a:solidFill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3200" b="1" dirty="0">
                <a:solidFill>
                  <a:srgbClr val="0D0D0D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D0D0D"/>
                </a:solidFill>
                <a:latin typeface="Times New Roman" pitchFamily="18" charset="0"/>
                <a:cs typeface="Times New Roman" pitchFamily="18" charset="0"/>
              </a:rPr>
              <a:t>giá</a:t>
            </a:r>
            <a:r>
              <a:rPr lang="en-US" sz="3200" b="1" dirty="0">
                <a:solidFill>
                  <a:srgbClr val="0D0D0D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D0D0D"/>
                </a:solidFill>
                <a:latin typeface="Times New Roman" pitchFamily="18" charset="0"/>
                <a:cs typeface="Times New Roman" pitchFamily="18" charset="0"/>
              </a:rPr>
              <a:t>trị</a:t>
            </a:r>
            <a:r>
              <a:rPr lang="en-US" sz="3200" b="1" dirty="0">
                <a:solidFill>
                  <a:srgbClr val="0D0D0D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D0D0D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200" b="1" dirty="0">
                <a:solidFill>
                  <a:srgbClr val="0D0D0D"/>
                </a:solidFill>
                <a:latin typeface="Times New Roman" pitchFamily="18" charset="0"/>
                <a:cs typeface="Times New Roman" pitchFamily="18" charset="0"/>
              </a:rPr>
              <a:t> c + d </a:t>
            </a:r>
            <a:r>
              <a:rPr lang="en-US" sz="3200" b="1" dirty="0" err="1">
                <a:solidFill>
                  <a:srgbClr val="0D0D0D"/>
                </a:solidFill>
                <a:latin typeface="Times New Roman" pitchFamily="18" charset="0"/>
                <a:cs typeface="Times New Roman" pitchFamily="18" charset="0"/>
              </a:rPr>
              <a:t>nếu</a:t>
            </a:r>
            <a:r>
              <a:rPr lang="en-US" sz="3200" b="1" dirty="0">
                <a:solidFill>
                  <a:srgbClr val="0D0D0D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</p:spTree>
    <p:extLst>
      <p:ext uri="{BB962C8B-B14F-4D97-AF65-F5344CB8AC3E}">
        <p14:creationId xmlns:p14="http://schemas.microsoft.com/office/powerpoint/2010/main" val="6832747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5" grpId="0"/>
      <p:bldP spid="11" grpId="0"/>
      <p:bldP spid="1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7" name="Picture 9" descr="1-15">
            <a:extLst>
              <a:ext uri="{FF2B5EF4-FFF2-40B4-BE49-F238E27FC236}">
                <a16:creationId xmlns:a16="http://schemas.microsoft.com/office/drawing/2014/main" id="{8C473226-EE08-4796-A504-199D53DECA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7277" y="1634203"/>
            <a:ext cx="9128483" cy="43649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8" name="Picture 10" descr="1-16">
            <a:extLst>
              <a:ext uri="{FF2B5EF4-FFF2-40B4-BE49-F238E27FC236}">
                <a16:creationId xmlns:a16="http://schemas.microsoft.com/office/drawing/2014/main" id="{FFA71BEE-5F9D-40D9-B3A9-C752F2EFF3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71797" y="1195817"/>
            <a:ext cx="1061091" cy="4941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9" name="Picture 11" descr="1-16">
            <a:extLst>
              <a:ext uri="{FF2B5EF4-FFF2-40B4-BE49-F238E27FC236}">
                <a16:creationId xmlns:a16="http://schemas.microsoft.com/office/drawing/2014/main" id="{95FFEDBB-5DEF-4886-A3A6-B8A4F3BEFD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6113" y="1156428"/>
            <a:ext cx="1061091" cy="4941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1" name="Picture 13" descr="1-16">
            <a:extLst>
              <a:ext uri="{FF2B5EF4-FFF2-40B4-BE49-F238E27FC236}">
                <a16:creationId xmlns:a16="http://schemas.microsoft.com/office/drawing/2014/main" id="{693105F1-5149-4EFC-A9AE-F77990C7129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7731" y="1391563"/>
            <a:ext cx="1061091" cy="4941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16">
            <a:extLst>
              <a:ext uri="{FF2B5EF4-FFF2-40B4-BE49-F238E27FC236}">
                <a16:creationId xmlns:a16="http://schemas.microsoft.com/office/drawing/2014/main" id="{AE674384-B47E-4CB5-BC77-1A08E01B8A6B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4884" y="4092629"/>
            <a:ext cx="7924163" cy="2036070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bg2"/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defTabSz="687537"/>
            <a:r>
              <a:rPr lang="en-US" altLang="en-US" sz="4060" b="1" u="sng" dirty="0" err="1">
                <a:solidFill>
                  <a:srgbClr val="000099"/>
                </a:solidFill>
                <a:latin typeface="Times New Roman" panose="02020603050405020304" pitchFamily="18" charset="0"/>
                <a:ea typeface="宋体"/>
                <a:cs typeface="Times New Roman" panose="02020603050405020304" pitchFamily="18" charset="0"/>
              </a:rPr>
              <a:t>Toán</a:t>
            </a:r>
            <a:endParaRPr lang="en-US" altLang="en-US" sz="4060" b="1" u="sng" dirty="0">
              <a:solidFill>
                <a:srgbClr val="000099"/>
              </a:solidFill>
              <a:latin typeface="Times New Roman" panose="02020603050405020304" pitchFamily="18" charset="0"/>
              <a:ea typeface="宋体"/>
              <a:cs typeface="Times New Roman" panose="02020603050405020304" pitchFamily="18" charset="0"/>
            </a:endParaRPr>
          </a:p>
          <a:p>
            <a:pPr algn="ctr" defTabSz="687537"/>
            <a:r>
              <a:rPr lang="en-US" altLang="en-US" sz="4511" b="1" dirty="0" err="1">
                <a:solidFill>
                  <a:srgbClr val="FF0000"/>
                </a:solidFill>
                <a:latin typeface="Times New Roman" panose="02020603050405020304" pitchFamily="18" charset="0"/>
                <a:ea typeface="宋体"/>
                <a:cs typeface="Times New Roman" panose="02020603050405020304" pitchFamily="18" charset="0"/>
              </a:rPr>
              <a:t>Biểu</a:t>
            </a:r>
            <a:r>
              <a:rPr lang="en-US" altLang="en-US" sz="4511" b="1" dirty="0">
                <a:solidFill>
                  <a:srgbClr val="FF0000"/>
                </a:solidFill>
                <a:latin typeface="Times New Roman" panose="02020603050405020304" pitchFamily="18" charset="0"/>
                <a:ea typeface="宋体"/>
                <a:cs typeface="Times New Roman" panose="02020603050405020304" pitchFamily="18" charset="0"/>
              </a:rPr>
              <a:t> </a:t>
            </a:r>
            <a:r>
              <a:rPr lang="en-US" altLang="en-US" sz="4511" b="1" dirty="0" err="1">
                <a:solidFill>
                  <a:srgbClr val="FF0000"/>
                </a:solidFill>
                <a:latin typeface="Times New Roman" panose="02020603050405020304" pitchFamily="18" charset="0"/>
                <a:ea typeface="宋体"/>
                <a:cs typeface="Times New Roman" panose="02020603050405020304" pitchFamily="18" charset="0"/>
              </a:rPr>
              <a:t>thức</a:t>
            </a:r>
            <a:r>
              <a:rPr lang="en-US" altLang="en-US" sz="4511" b="1" dirty="0">
                <a:solidFill>
                  <a:srgbClr val="FF0000"/>
                </a:solidFill>
                <a:latin typeface="Times New Roman" panose="02020603050405020304" pitchFamily="18" charset="0"/>
                <a:ea typeface="宋体"/>
                <a:cs typeface="Times New Roman" panose="02020603050405020304" pitchFamily="18" charset="0"/>
              </a:rPr>
              <a:t> </a:t>
            </a:r>
            <a:r>
              <a:rPr lang="en-US" altLang="en-US" sz="4511" b="1" dirty="0" err="1">
                <a:solidFill>
                  <a:srgbClr val="FF0000"/>
                </a:solidFill>
                <a:latin typeface="Times New Roman" panose="02020603050405020304" pitchFamily="18" charset="0"/>
                <a:ea typeface="宋体"/>
                <a:cs typeface="Times New Roman" panose="02020603050405020304" pitchFamily="18" charset="0"/>
              </a:rPr>
              <a:t>có</a:t>
            </a:r>
            <a:r>
              <a:rPr lang="en-US" altLang="en-US" sz="4511" b="1" dirty="0">
                <a:solidFill>
                  <a:srgbClr val="FF0000"/>
                </a:solidFill>
                <a:latin typeface="Times New Roman" panose="02020603050405020304" pitchFamily="18" charset="0"/>
                <a:ea typeface="宋体"/>
                <a:cs typeface="Times New Roman" panose="02020603050405020304" pitchFamily="18" charset="0"/>
              </a:rPr>
              <a:t> </a:t>
            </a:r>
            <a:r>
              <a:rPr lang="en-US" altLang="en-US" sz="4511" b="1" dirty="0" err="1">
                <a:solidFill>
                  <a:srgbClr val="FF0000"/>
                </a:solidFill>
                <a:latin typeface="Times New Roman" panose="02020603050405020304" pitchFamily="18" charset="0"/>
                <a:ea typeface="宋体"/>
                <a:cs typeface="Times New Roman" panose="02020603050405020304" pitchFamily="18" charset="0"/>
              </a:rPr>
              <a:t>chứa</a:t>
            </a:r>
            <a:r>
              <a:rPr lang="en-US" altLang="en-US" sz="4511" b="1" dirty="0">
                <a:solidFill>
                  <a:srgbClr val="FF0000"/>
                </a:solidFill>
                <a:latin typeface="Times New Roman" panose="02020603050405020304" pitchFamily="18" charset="0"/>
                <a:ea typeface="宋体"/>
                <a:cs typeface="Times New Roman" panose="02020603050405020304" pitchFamily="18" charset="0"/>
              </a:rPr>
              <a:t> </a:t>
            </a:r>
            <a:r>
              <a:rPr lang="en-US" altLang="en-US" sz="4511" b="1" dirty="0" err="1">
                <a:solidFill>
                  <a:srgbClr val="FF0000"/>
                </a:solidFill>
                <a:latin typeface="Times New Roman" panose="02020603050405020304" pitchFamily="18" charset="0"/>
                <a:ea typeface="宋体"/>
                <a:cs typeface="Times New Roman" panose="02020603050405020304" pitchFamily="18" charset="0"/>
              </a:rPr>
              <a:t>ba</a:t>
            </a:r>
            <a:r>
              <a:rPr lang="en-US" altLang="en-US" sz="4511" b="1" dirty="0">
                <a:solidFill>
                  <a:srgbClr val="FF0000"/>
                </a:solidFill>
                <a:latin typeface="Times New Roman" panose="02020603050405020304" pitchFamily="18" charset="0"/>
                <a:ea typeface="宋体"/>
                <a:cs typeface="Times New Roman" panose="02020603050405020304" pitchFamily="18" charset="0"/>
              </a:rPr>
              <a:t> </a:t>
            </a:r>
            <a:r>
              <a:rPr lang="en-US" altLang="en-US" sz="4511" b="1" dirty="0" err="1">
                <a:solidFill>
                  <a:srgbClr val="FF0000"/>
                </a:solidFill>
                <a:latin typeface="Times New Roman" panose="02020603050405020304" pitchFamily="18" charset="0"/>
                <a:ea typeface="宋体"/>
                <a:cs typeface="Times New Roman" panose="02020603050405020304" pitchFamily="18" charset="0"/>
              </a:rPr>
              <a:t>chữ</a:t>
            </a:r>
            <a:endParaRPr lang="en-US" altLang="en-US" sz="4511" b="1" dirty="0">
              <a:solidFill>
                <a:srgbClr val="FF0000"/>
              </a:solidFill>
              <a:latin typeface="Times New Roman" panose="02020603050405020304" pitchFamily="18" charset="0"/>
              <a:ea typeface="宋体"/>
              <a:cs typeface="Times New Roman" panose="02020603050405020304" pitchFamily="18" charset="0"/>
            </a:endParaRPr>
          </a:p>
          <a:p>
            <a:pPr algn="ctr" defTabSz="687537"/>
            <a:endParaRPr lang="en-US" altLang="en-US" sz="4060" b="1" u="sng" dirty="0">
              <a:solidFill>
                <a:srgbClr val="000099"/>
              </a:solidFill>
              <a:latin typeface="Times New Roman" panose="02020603050405020304" pitchFamily="18" charset="0"/>
              <a:ea typeface="宋体"/>
              <a:cs typeface="Times New Roman" panose="02020603050405020304" pitchFamily="18" charset="0"/>
            </a:endParaRPr>
          </a:p>
        </p:txBody>
      </p:sp>
      <p:pic>
        <p:nvPicPr>
          <p:cNvPr id="71687" name="Audio 1">
            <a:hlinkClick r:id="" action="ppaction://media"/>
            <a:extLst>
              <a:ext uri="{FF2B5EF4-FFF2-40B4-BE49-F238E27FC236}">
                <a16:creationId xmlns:a16="http://schemas.microsoft.com/office/drawing/2014/main" id="{2CC0EEF1-37DA-4C18-A02A-E51061E74F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1083" y="5434211"/>
            <a:ext cx="458334" cy="4583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5" dur="1000"/>
                                        <p:tgtEl>
                                          <p:spTgt spid="20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7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0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0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1" dur="1000"/>
                                        <p:tgtEl>
                                          <p:spTgt spid="20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3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0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0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7" dur="1000"/>
                                        <p:tgtEl>
                                          <p:spTgt spid="20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1825" name="Group 81"/>
          <p:cNvGraphicFramePr>
            <a:graphicFrameLocks noGrp="1"/>
          </p:cNvGraphicFramePr>
          <p:nvPr/>
        </p:nvGraphicFramePr>
        <p:xfrm>
          <a:off x="626361" y="2300897"/>
          <a:ext cx="7718425" cy="3645115"/>
        </p:xfrm>
        <a:graphic>
          <a:graphicData uri="http://schemas.openxmlformats.org/drawingml/2006/table">
            <a:tbl>
              <a:tblPr/>
              <a:tblGrid>
                <a:gridCol w="195103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0338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066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0574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944768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charset="0"/>
                        </a:rPr>
                        <a:t>Số</a:t>
                      </a: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charset="0"/>
                        </a:rPr>
                        <a:t> </a:t>
                      </a:r>
                      <a:r>
                        <a:rPr kumimoji="0" lang="en-US" sz="2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charset="0"/>
                        </a:rPr>
                        <a:t>cá</a:t>
                      </a: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charset="0"/>
                        </a:rPr>
                        <a:t> </a:t>
                      </a:r>
                      <a:r>
                        <a:rPr kumimoji="0" lang="en-US" sz="2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charset="0"/>
                        </a:rPr>
                        <a:t>của</a:t>
                      </a: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charset="0"/>
                        </a:rPr>
                        <a:t> An</a:t>
                      </a: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Arial" charset="0"/>
                      </a:endParaRPr>
                    </a:p>
                  </a:txBody>
                  <a:tcPr marT="45707" marB="4570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charset="0"/>
                        </a:rPr>
                        <a:t>Số</a:t>
                      </a: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charset="0"/>
                        </a:rPr>
                        <a:t> </a:t>
                      </a:r>
                      <a:r>
                        <a:rPr kumimoji="0" lang="en-US" sz="2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charset="0"/>
                        </a:rPr>
                        <a:t>cá</a:t>
                      </a: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charset="0"/>
                        </a:rPr>
                        <a:t> </a:t>
                      </a:r>
                      <a:r>
                        <a:rPr kumimoji="0" lang="en-US" sz="2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charset="0"/>
                        </a:rPr>
                        <a:t>của</a:t>
                      </a: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charset="0"/>
                        </a:rPr>
                        <a:t> </a:t>
                      </a:r>
                      <a:r>
                        <a:rPr kumimoji="0" lang="en-US" sz="2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charset="0"/>
                        </a:rPr>
                        <a:t>Bình</a:t>
                      </a: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Arial" charset="0"/>
                      </a:endParaRPr>
                    </a:p>
                  </a:txBody>
                  <a:tcPr marT="45707" marB="4570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charset="0"/>
                        </a:rPr>
                        <a:t>Số</a:t>
                      </a: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charset="0"/>
                        </a:rPr>
                        <a:t> </a:t>
                      </a:r>
                      <a:r>
                        <a:rPr kumimoji="0" lang="en-US" sz="2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charset="0"/>
                        </a:rPr>
                        <a:t>cá</a:t>
                      </a: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charset="0"/>
                        </a:rPr>
                        <a:t> </a:t>
                      </a:r>
                      <a:r>
                        <a:rPr kumimoji="0" lang="en-US" sz="2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charset="0"/>
                        </a:rPr>
                        <a:t>của</a:t>
                      </a: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charset="0"/>
                        </a:rPr>
                        <a:t> </a:t>
                      </a:r>
                      <a:r>
                        <a:rPr kumimoji="0" lang="en-US" sz="2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charset="0"/>
                        </a:rPr>
                        <a:t>Cường</a:t>
                      </a: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Arial" charset="0"/>
                      </a:endParaRPr>
                    </a:p>
                  </a:txBody>
                  <a:tcPr marT="45707" marB="4570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charset="0"/>
                        </a:rPr>
                        <a:t>Số</a:t>
                      </a: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charset="0"/>
                        </a:rPr>
                        <a:t> </a:t>
                      </a:r>
                      <a:r>
                        <a:rPr kumimoji="0" lang="en-US" sz="2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charset="0"/>
                        </a:rPr>
                        <a:t>cá</a:t>
                      </a: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charset="0"/>
                        </a:rPr>
                        <a:t> </a:t>
                      </a:r>
                      <a:r>
                        <a:rPr kumimoji="0" lang="en-US" sz="2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charset="0"/>
                        </a:rPr>
                        <a:t>của</a:t>
                      </a: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charset="0"/>
                        </a:rPr>
                        <a:t> </a:t>
                      </a:r>
                      <a:r>
                        <a:rPr kumimoji="0" lang="en-US" sz="2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charset="0"/>
                        </a:rPr>
                        <a:t>ba</a:t>
                      </a: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charset="0"/>
                        </a:rPr>
                        <a:t> </a:t>
                      </a:r>
                      <a:r>
                        <a:rPr kumimoji="0" lang="en-US" sz="2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charset="0"/>
                        </a:rPr>
                        <a:t>người</a:t>
                      </a: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Arial" charset="0"/>
                      </a:endParaRPr>
                    </a:p>
                  </a:txBody>
                  <a:tcPr marT="45707" marB="4570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1809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07" marB="4570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07" marB="4570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07" marB="4570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07" marB="4570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6975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07" marB="4570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07" marB="4570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07" marB="4570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07" marB="4570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1809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07" marB="4570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07" marB="4570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07" marB="4570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07" marB="4570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7610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07" marB="4570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07" marB="4570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07" marB="4570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07" marB="4570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1809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07" marB="4570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07" marB="4570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07" marB="4570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07" marB="4570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31784" name="Text Box 40"/>
          <p:cNvSpPr txBox="1">
            <a:spLocks noChangeArrowheads="1"/>
          </p:cNvSpPr>
          <p:nvPr/>
        </p:nvSpPr>
        <p:spPr bwMode="auto">
          <a:xfrm>
            <a:off x="15949" y="93331"/>
            <a:ext cx="8763000" cy="1373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>
              <a:spcBef>
                <a:spcPct val="50000"/>
              </a:spcBef>
            </a:pPr>
            <a:r>
              <a:rPr lang="en-US" sz="2800" b="1" u="sng">
                <a:solidFill>
                  <a:srgbClr val="002060"/>
                </a:solidFill>
              </a:rPr>
              <a:t>1. Ví dụ</a:t>
            </a:r>
            <a:r>
              <a:rPr lang="en-US" sz="2800" b="1">
                <a:solidFill>
                  <a:srgbClr val="002060"/>
                </a:solidFill>
              </a:rPr>
              <a:t>: An, Bình, và Cường</a:t>
            </a:r>
            <a:r>
              <a:rPr lang="en-US" b="1">
                <a:solidFill>
                  <a:srgbClr val="002060"/>
                </a:solidFill>
              </a:rPr>
              <a:t> </a:t>
            </a:r>
            <a:r>
              <a:rPr lang="en-US" sz="2800" b="1">
                <a:solidFill>
                  <a:srgbClr val="002060"/>
                </a:solidFill>
              </a:rPr>
              <a:t>cùng câu cá. An câu được … con cá. Bình câu được … con cá. Cường câu được … </a:t>
            </a:r>
            <a:r>
              <a:rPr lang="en-US" sz="2800" b="1">
                <a:solidFill>
                  <a:srgbClr val="002060"/>
                </a:solidFill>
                <a:latin typeface=".VnTime" pitchFamily="34" charset="0"/>
              </a:rPr>
              <a:t>C¶</a:t>
            </a:r>
            <a:r>
              <a:rPr lang="en-US" sz="2800" b="1">
                <a:solidFill>
                  <a:srgbClr val="002060"/>
                </a:solidFill>
              </a:rPr>
              <a:t> ba người có tất cả … con cá.</a:t>
            </a:r>
          </a:p>
        </p:txBody>
      </p:sp>
      <p:sp>
        <p:nvSpPr>
          <p:cNvPr id="31785" name="Text Box 41"/>
          <p:cNvSpPr txBox="1">
            <a:spLocks noChangeArrowheads="1"/>
          </p:cNvSpPr>
          <p:nvPr/>
        </p:nvSpPr>
        <p:spPr bwMode="auto">
          <a:xfrm>
            <a:off x="5273749" y="552118"/>
            <a:ext cx="990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  <a:defRPr/>
            </a:pPr>
            <a:r>
              <a:rPr lang="en-US" sz="2400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  <a:t>3  </a:t>
            </a:r>
          </a:p>
        </p:txBody>
      </p:sp>
      <p:sp>
        <p:nvSpPr>
          <p:cNvPr id="31786" name="Text Box 42"/>
          <p:cNvSpPr txBox="1">
            <a:spLocks noChangeArrowheads="1"/>
          </p:cNvSpPr>
          <p:nvPr/>
        </p:nvSpPr>
        <p:spPr bwMode="auto">
          <a:xfrm>
            <a:off x="854149" y="533068"/>
            <a:ext cx="990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  <a:defRPr/>
            </a:pPr>
            <a:r>
              <a:rPr lang="en-US" sz="2400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  <a:t>2  </a:t>
            </a:r>
          </a:p>
        </p:txBody>
      </p:sp>
      <p:sp>
        <p:nvSpPr>
          <p:cNvPr id="31787" name="Text Box 43"/>
          <p:cNvSpPr txBox="1">
            <a:spLocks noChangeArrowheads="1"/>
          </p:cNvSpPr>
          <p:nvPr/>
        </p:nvSpPr>
        <p:spPr bwMode="auto">
          <a:xfrm>
            <a:off x="5769049" y="990268"/>
            <a:ext cx="990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  <a:defRPr/>
            </a:pPr>
            <a:r>
              <a:rPr lang="en-US" sz="2400" b="1" dirty="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  <a:t>?  </a:t>
            </a:r>
          </a:p>
        </p:txBody>
      </p:sp>
      <p:sp>
        <p:nvSpPr>
          <p:cNvPr id="31788" name="Text Box 44"/>
          <p:cNvSpPr txBox="1">
            <a:spLocks noChangeArrowheads="1"/>
          </p:cNvSpPr>
          <p:nvPr/>
        </p:nvSpPr>
        <p:spPr bwMode="auto">
          <a:xfrm>
            <a:off x="1083561" y="3277209"/>
            <a:ext cx="990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  <a:defRPr/>
            </a:pPr>
            <a:r>
              <a:rPr lang="en-US" sz="2400" b="1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2</a:t>
            </a:r>
          </a:p>
        </p:txBody>
      </p:sp>
      <p:sp>
        <p:nvSpPr>
          <p:cNvPr id="31789" name="Text Box 45"/>
          <p:cNvSpPr txBox="1">
            <a:spLocks noChangeArrowheads="1"/>
          </p:cNvSpPr>
          <p:nvPr/>
        </p:nvSpPr>
        <p:spPr bwMode="auto">
          <a:xfrm>
            <a:off x="3064761" y="3277209"/>
            <a:ext cx="990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  <a:defRPr/>
            </a:pPr>
            <a:r>
              <a:rPr lang="en-US" sz="2400" b="1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3  </a:t>
            </a:r>
          </a:p>
        </p:txBody>
      </p:sp>
      <p:sp>
        <p:nvSpPr>
          <p:cNvPr id="31790" name="Text Box 46"/>
          <p:cNvSpPr txBox="1">
            <a:spLocks noChangeArrowheads="1"/>
          </p:cNvSpPr>
          <p:nvPr/>
        </p:nvSpPr>
        <p:spPr bwMode="auto">
          <a:xfrm>
            <a:off x="6649336" y="3277209"/>
            <a:ext cx="15208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  <a:defRPr/>
            </a:pPr>
            <a:r>
              <a:rPr lang="en-US" sz="2400" b="1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2 + 3 + 4  </a:t>
            </a:r>
          </a:p>
        </p:txBody>
      </p:sp>
      <p:sp>
        <p:nvSpPr>
          <p:cNvPr id="31791" name="Text Box 47"/>
          <p:cNvSpPr txBox="1">
            <a:spLocks noChangeArrowheads="1"/>
          </p:cNvSpPr>
          <p:nvPr/>
        </p:nvSpPr>
        <p:spPr bwMode="auto">
          <a:xfrm>
            <a:off x="1387549" y="975981"/>
            <a:ext cx="990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  <a:defRPr/>
            </a:pPr>
            <a:r>
              <a:rPr lang="en-US" sz="2400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  <a:t>4  </a:t>
            </a:r>
          </a:p>
        </p:txBody>
      </p:sp>
      <p:sp>
        <p:nvSpPr>
          <p:cNvPr id="31792" name="Text Box 48"/>
          <p:cNvSpPr txBox="1">
            <a:spLocks noChangeArrowheads="1"/>
          </p:cNvSpPr>
          <p:nvPr/>
        </p:nvSpPr>
        <p:spPr bwMode="auto">
          <a:xfrm>
            <a:off x="1387549" y="975981"/>
            <a:ext cx="990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  <a:defRPr/>
            </a:pPr>
            <a:r>
              <a:rPr lang="en-US" sz="2400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  <a:t>0  </a:t>
            </a:r>
          </a:p>
        </p:txBody>
      </p:sp>
      <p:sp>
        <p:nvSpPr>
          <p:cNvPr id="31793" name="Text Box 49"/>
          <p:cNvSpPr txBox="1">
            <a:spLocks noChangeArrowheads="1"/>
          </p:cNvSpPr>
          <p:nvPr/>
        </p:nvSpPr>
        <p:spPr bwMode="auto">
          <a:xfrm>
            <a:off x="1083561" y="3886809"/>
            <a:ext cx="990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  <a:defRPr/>
            </a:pPr>
            <a:r>
              <a:rPr lang="en-US" sz="2400" b="1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5 </a:t>
            </a:r>
          </a:p>
        </p:txBody>
      </p:sp>
      <p:sp>
        <p:nvSpPr>
          <p:cNvPr id="31794" name="Text Box 50"/>
          <p:cNvSpPr txBox="1">
            <a:spLocks noChangeArrowheads="1"/>
          </p:cNvSpPr>
          <p:nvPr/>
        </p:nvSpPr>
        <p:spPr bwMode="auto">
          <a:xfrm>
            <a:off x="3064761" y="3886809"/>
            <a:ext cx="990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  <a:defRPr/>
            </a:pPr>
            <a:r>
              <a:rPr lang="en-US" sz="2400" b="1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1 </a:t>
            </a:r>
          </a:p>
        </p:txBody>
      </p:sp>
      <p:sp>
        <p:nvSpPr>
          <p:cNvPr id="31795" name="Text Box 51"/>
          <p:cNvSpPr txBox="1">
            <a:spLocks noChangeArrowheads="1"/>
          </p:cNvSpPr>
          <p:nvPr/>
        </p:nvSpPr>
        <p:spPr bwMode="auto">
          <a:xfrm>
            <a:off x="6646161" y="3886809"/>
            <a:ext cx="152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  <a:defRPr/>
            </a:pPr>
            <a:r>
              <a:rPr lang="en-US" sz="2400" b="1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5 + 1 + 0</a:t>
            </a:r>
          </a:p>
        </p:txBody>
      </p:sp>
      <p:sp>
        <p:nvSpPr>
          <p:cNvPr id="31796" name="Text Box 52"/>
          <p:cNvSpPr txBox="1">
            <a:spLocks noChangeArrowheads="1"/>
          </p:cNvSpPr>
          <p:nvPr/>
        </p:nvSpPr>
        <p:spPr bwMode="auto">
          <a:xfrm>
            <a:off x="854149" y="533068"/>
            <a:ext cx="990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  <a:defRPr/>
            </a:pPr>
            <a:r>
              <a:rPr lang="en-US" sz="2400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  <a:t>5 </a:t>
            </a:r>
          </a:p>
        </p:txBody>
      </p:sp>
      <p:sp>
        <p:nvSpPr>
          <p:cNvPr id="31797" name="Text Box 53"/>
          <p:cNvSpPr txBox="1">
            <a:spLocks noChangeArrowheads="1"/>
          </p:cNvSpPr>
          <p:nvPr/>
        </p:nvSpPr>
        <p:spPr bwMode="auto">
          <a:xfrm>
            <a:off x="5273749" y="566406"/>
            <a:ext cx="990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  <a:defRPr/>
            </a:pPr>
            <a:r>
              <a:rPr lang="en-US" sz="2400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  <a:t>1  </a:t>
            </a:r>
          </a:p>
        </p:txBody>
      </p:sp>
      <p:sp>
        <p:nvSpPr>
          <p:cNvPr id="31798" name="Text Box 54"/>
          <p:cNvSpPr txBox="1">
            <a:spLocks noChangeArrowheads="1"/>
          </p:cNvSpPr>
          <p:nvPr/>
        </p:nvSpPr>
        <p:spPr bwMode="auto">
          <a:xfrm>
            <a:off x="1083561" y="4344009"/>
            <a:ext cx="990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  <a:defRPr/>
            </a:pPr>
            <a:r>
              <a:rPr lang="en-US" sz="2400" b="1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1 </a:t>
            </a:r>
          </a:p>
        </p:txBody>
      </p:sp>
      <p:sp>
        <p:nvSpPr>
          <p:cNvPr id="31799" name="Text Box 55"/>
          <p:cNvSpPr txBox="1">
            <a:spLocks noChangeArrowheads="1"/>
          </p:cNvSpPr>
          <p:nvPr/>
        </p:nvSpPr>
        <p:spPr bwMode="auto">
          <a:xfrm>
            <a:off x="3064761" y="4420209"/>
            <a:ext cx="990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  <a:defRPr/>
            </a:pPr>
            <a:r>
              <a:rPr lang="en-US" sz="2400" b="1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0 </a:t>
            </a:r>
          </a:p>
        </p:txBody>
      </p:sp>
      <p:sp>
        <p:nvSpPr>
          <p:cNvPr id="31800" name="Text Box 56"/>
          <p:cNvSpPr txBox="1">
            <a:spLocks noChangeArrowheads="1"/>
          </p:cNvSpPr>
          <p:nvPr/>
        </p:nvSpPr>
        <p:spPr bwMode="auto">
          <a:xfrm>
            <a:off x="6550911" y="4420209"/>
            <a:ext cx="16192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  <a:defRPr/>
            </a:pPr>
            <a:r>
              <a:rPr lang="en-US" sz="2400" b="1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1 + 0 + 2</a:t>
            </a:r>
          </a:p>
        </p:txBody>
      </p:sp>
      <p:sp>
        <p:nvSpPr>
          <p:cNvPr id="31801" name="Text Box 57"/>
          <p:cNvSpPr txBox="1">
            <a:spLocks noChangeArrowheads="1"/>
          </p:cNvSpPr>
          <p:nvPr/>
        </p:nvSpPr>
        <p:spPr bwMode="auto">
          <a:xfrm>
            <a:off x="1083561" y="4801209"/>
            <a:ext cx="9906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  <a:defRPr/>
            </a:pPr>
            <a:r>
              <a:rPr lang="en-US" sz="3200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…  </a:t>
            </a:r>
          </a:p>
        </p:txBody>
      </p:sp>
      <p:sp>
        <p:nvSpPr>
          <p:cNvPr id="31802" name="Text Box 58"/>
          <p:cNvSpPr txBox="1">
            <a:spLocks noChangeArrowheads="1"/>
          </p:cNvSpPr>
          <p:nvPr/>
        </p:nvSpPr>
        <p:spPr bwMode="auto">
          <a:xfrm>
            <a:off x="3064761" y="4801209"/>
            <a:ext cx="9906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  <a:defRPr/>
            </a:pPr>
            <a:r>
              <a:rPr lang="en-US" sz="3200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…  </a:t>
            </a:r>
          </a:p>
        </p:txBody>
      </p:sp>
      <p:sp>
        <p:nvSpPr>
          <p:cNvPr id="31803" name="Text Box 59"/>
          <p:cNvSpPr txBox="1">
            <a:spLocks noChangeArrowheads="1"/>
          </p:cNvSpPr>
          <p:nvPr/>
        </p:nvSpPr>
        <p:spPr bwMode="auto">
          <a:xfrm>
            <a:off x="6798561" y="4801209"/>
            <a:ext cx="9906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  <a:defRPr/>
            </a:pPr>
            <a:r>
              <a:rPr lang="en-US" sz="3200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…  </a:t>
            </a:r>
          </a:p>
        </p:txBody>
      </p:sp>
      <p:sp>
        <p:nvSpPr>
          <p:cNvPr id="31804" name="Text Box 60"/>
          <p:cNvSpPr txBox="1">
            <a:spLocks noChangeArrowheads="1"/>
          </p:cNvSpPr>
          <p:nvPr/>
        </p:nvSpPr>
        <p:spPr bwMode="auto">
          <a:xfrm>
            <a:off x="1083561" y="5364772"/>
            <a:ext cx="990600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  <a:defRPr/>
            </a:pPr>
            <a:r>
              <a:rPr lang="en-US" sz="3200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a  </a:t>
            </a:r>
          </a:p>
        </p:txBody>
      </p:sp>
      <p:sp>
        <p:nvSpPr>
          <p:cNvPr id="31805" name="Text Box 61"/>
          <p:cNvSpPr txBox="1">
            <a:spLocks noChangeArrowheads="1"/>
          </p:cNvSpPr>
          <p:nvPr/>
        </p:nvSpPr>
        <p:spPr bwMode="auto">
          <a:xfrm>
            <a:off x="3064761" y="5406047"/>
            <a:ext cx="990600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  <a:defRPr/>
            </a:pPr>
            <a:r>
              <a:rPr lang="en-US" sz="3200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b  </a:t>
            </a:r>
          </a:p>
        </p:txBody>
      </p:sp>
      <p:sp>
        <p:nvSpPr>
          <p:cNvPr id="31806" name="Text Box 62"/>
          <p:cNvSpPr txBox="1">
            <a:spLocks noChangeArrowheads="1"/>
          </p:cNvSpPr>
          <p:nvPr/>
        </p:nvSpPr>
        <p:spPr bwMode="auto">
          <a:xfrm>
            <a:off x="6646161" y="5410809"/>
            <a:ext cx="15240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  <a:defRPr/>
            </a:pPr>
            <a:r>
              <a:rPr lang="en-US" sz="2800" b="1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a + b + c</a:t>
            </a:r>
          </a:p>
        </p:txBody>
      </p:sp>
      <p:sp>
        <p:nvSpPr>
          <p:cNvPr id="31807" name="Text Box 63"/>
          <p:cNvSpPr txBox="1">
            <a:spLocks noChangeArrowheads="1"/>
          </p:cNvSpPr>
          <p:nvPr/>
        </p:nvSpPr>
        <p:spPr bwMode="auto">
          <a:xfrm>
            <a:off x="762000" y="6165850"/>
            <a:ext cx="86106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just" eaLnBrk="0" hangingPunct="0">
              <a:spcBef>
                <a:spcPct val="50000"/>
              </a:spcBef>
              <a:defRPr/>
            </a:pPr>
            <a:r>
              <a:rPr lang="en-US" sz="3600" b="1" i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a + b + c  </a:t>
            </a:r>
            <a:r>
              <a:rPr lang="en-US" sz="3600" b="1" i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là</a:t>
            </a:r>
            <a:r>
              <a:rPr lang="en-US" sz="3600" b="1" i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</a:t>
            </a:r>
            <a:r>
              <a:rPr lang="en-US" sz="3600" b="1" i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biểu</a:t>
            </a:r>
            <a:r>
              <a:rPr lang="en-US" sz="3600" b="1" i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</a:t>
            </a:r>
            <a:r>
              <a:rPr lang="en-US" sz="3600" b="1" i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thức</a:t>
            </a:r>
            <a:r>
              <a:rPr lang="en-US" sz="3600" b="1" i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</a:t>
            </a:r>
            <a:r>
              <a:rPr lang="en-US" sz="3600" b="1" i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có</a:t>
            </a:r>
            <a:r>
              <a:rPr lang="en-US" sz="3600" b="1" i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</a:t>
            </a:r>
            <a:r>
              <a:rPr lang="en-US" sz="3600" b="1" i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chứa</a:t>
            </a:r>
            <a:r>
              <a:rPr lang="en-US" sz="3600" b="1" i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</a:t>
            </a:r>
            <a:r>
              <a:rPr lang="en-US" sz="3600" b="1" i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ba</a:t>
            </a:r>
            <a:r>
              <a:rPr lang="en-US" sz="3600" b="1" i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</a:t>
            </a:r>
            <a:r>
              <a:rPr lang="en-US" sz="3600" b="1" i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chữ</a:t>
            </a:r>
            <a:r>
              <a:rPr lang="en-US" sz="3600" b="1" i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.</a:t>
            </a:r>
          </a:p>
        </p:txBody>
      </p:sp>
      <p:sp>
        <p:nvSpPr>
          <p:cNvPr id="31808" name="Text Box 64"/>
          <p:cNvSpPr txBox="1">
            <a:spLocks noChangeArrowheads="1"/>
          </p:cNvSpPr>
          <p:nvPr/>
        </p:nvSpPr>
        <p:spPr bwMode="auto">
          <a:xfrm>
            <a:off x="854149" y="453693"/>
            <a:ext cx="9906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  <a:defRPr/>
            </a:pPr>
            <a:r>
              <a:rPr lang="en-US" sz="3200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a  </a:t>
            </a:r>
          </a:p>
        </p:txBody>
      </p:sp>
      <p:sp>
        <p:nvSpPr>
          <p:cNvPr id="31809" name="Text Box 65"/>
          <p:cNvSpPr txBox="1">
            <a:spLocks noChangeArrowheads="1"/>
          </p:cNvSpPr>
          <p:nvPr/>
        </p:nvSpPr>
        <p:spPr bwMode="auto">
          <a:xfrm>
            <a:off x="5273749" y="471156"/>
            <a:ext cx="990600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  <a:defRPr/>
            </a:pPr>
            <a:r>
              <a:rPr lang="en-US" sz="3200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b  </a:t>
            </a:r>
          </a:p>
        </p:txBody>
      </p:sp>
      <p:sp>
        <p:nvSpPr>
          <p:cNvPr id="31810" name="Text Box 66"/>
          <p:cNvSpPr txBox="1">
            <a:spLocks noChangeArrowheads="1"/>
          </p:cNvSpPr>
          <p:nvPr/>
        </p:nvSpPr>
        <p:spPr bwMode="auto">
          <a:xfrm>
            <a:off x="181049" y="1511762"/>
            <a:ext cx="539750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>
              <a:spcBef>
                <a:spcPct val="50000"/>
              </a:spcBef>
            </a:pPr>
            <a:r>
              <a:rPr lang="en-US" sz="2800" b="1" dirty="0" err="1">
                <a:latin typeface="Times New Roman" pitchFamily="18" charset="0"/>
              </a:rPr>
              <a:t>Số</a:t>
            </a:r>
            <a:r>
              <a:rPr lang="en-US" sz="2800" b="1" dirty="0">
                <a:latin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</a:rPr>
              <a:t>cá</a:t>
            </a:r>
            <a:r>
              <a:rPr lang="en-US" sz="2800" b="1" dirty="0">
                <a:latin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</a:rPr>
              <a:t>câu</a:t>
            </a:r>
            <a:r>
              <a:rPr lang="en-US" sz="2800" b="1" dirty="0">
                <a:latin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</a:rPr>
              <a:t>được</a:t>
            </a:r>
            <a:r>
              <a:rPr lang="en-US" sz="2800" b="1" dirty="0">
                <a:latin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</a:rPr>
              <a:t>có</a:t>
            </a:r>
            <a:r>
              <a:rPr lang="en-US" sz="2800" b="1" dirty="0">
                <a:latin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</a:rPr>
              <a:t>thể</a:t>
            </a:r>
            <a:r>
              <a:rPr lang="en-US" sz="2800" b="1" dirty="0">
                <a:latin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</a:rPr>
              <a:t>là</a:t>
            </a:r>
            <a:r>
              <a:rPr lang="en-US" sz="2800" b="1" dirty="0">
                <a:latin typeface="Times New Roman" pitchFamily="18" charset="0"/>
              </a:rPr>
              <a:t>:</a:t>
            </a:r>
          </a:p>
        </p:txBody>
      </p:sp>
      <p:sp>
        <p:nvSpPr>
          <p:cNvPr id="31811" name="Text Box 67"/>
          <p:cNvSpPr txBox="1">
            <a:spLocks noChangeArrowheads="1"/>
          </p:cNvSpPr>
          <p:nvPr/>
        </p:nvSpPr>
        <p:spPr bwMode="auto">
          <a:xfrm>
            <a:off x="4893561" y="3277209"/>
            <a:ext cx="990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  <a:defRPr/>
            </a:pPr>
            <a:r>
              <a:rPr lang="en-US" sz="2400" b="1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4  </a:t>
            </a:r>
          </a:p>
        </p:txBody>
      </p:sp>
      <p:sp>
        <p:nvSpPr>
          <p:cNvPr id="31812" name="Text Box 68"/>
          <p:cNvSpPr txBox="1">
            <a:spLocks noChangeArrowheads="1"/>
          </p:cNvSpPr>
          <p:nvPr/>
        </p:nvSpPr>
        <p:spPr bwMode="auto">
          <a:xfrm>
            <a:off x="4893561" y="3886809"/>
            <a:ext cx="990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  <a:defRPr/>
            </a:pPr>
            <a:r>
              <a:rPr lang="en-US" sz="2400" b="1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0  </a:t>
            </a:r>
          </a:p>
        </p:txBody>
      </p:sp>
      <p:sp>
        <p:nvSpPr>
          <p:cNvPr id="31813" name="Text Box 69"/>
          <p:cNvSpPr txBox="1">
            <a:spLocks noChangeArrowheads="1"/>
          </p:cNvSpPr>
          <p:nvPr/>
        </p:nvSpPr>
        <p:spPr bwMode="auto">
          <a:xfrm>
            <a:off x="4893561" y="4420209"/>
            <a:ext cx="990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  <a:defRPr/>
            </a:pPr>
            <a:r>
              <a:rPr lang="en-US" sz="2400" b="1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2 </a:t>
            </a:r>
          </a:p>
        </p:txBody>
      </p:sp>
      <p:sp>
        <p:nvSpPr>
          <p:cNvPr id="31814" name="Text Box 70"/>
          <p:cNvSpPr txBox="1">
            <a:spLocks noChangeArrowheads="1"/>
          </p:cNvSpPr>
          <p:nvPr/>
        </p:nvSpPr>
        <p:spPr bwMode="auto">
          <a:xfrm>
            <a:off x="4969761" y="4801209"/>
            <a:ext cx="9906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  <a:defRPr/>
            </a:pPr>
            <a:r>
              <a:rPr lang="en-US" sz="3200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…  </a:t>
            </a:r>
          </a:p>
        </p:txBody>
      </p:sp>
      <p:sp>
        <p:nvSpPr>
          <p:cNvPr id="31815" name="Text Box 71"/>
          <p:cNvSpPr txBox="1">
            <a:spLocks noChangeArrowheads="1"/>
          </p:cNvSpPr>
          <p:nvPr/>
        </p:nvSpPr>
        <p:spPr bwMode="auto">
          <a:xfrm>
            <a:off x="4893561" y="5406047"/>
            <a:ext cx="990600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  <a:defRPr/>
            </a:pPr>
            <a:r>
              <a:rPr lang="en-US" sz="3200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c  </a:t>
            </a:r>
          </a:p>
        </p:txBody>
      </p:sp>
      <p:sp>
        <p:nvSpPr>
          <p:cNvPr id="31816" name="Text Box 72"/>
          <p:cNvSpPr txBox="1">
            <a:spLocks noChangeArrowheads="1"/>
          </p:cNvSpPr>
          <p:nvPr/>
        </p:nvSpPr>
        <p:spPr bwMode="auto">
          <a:xfrm>
            <a:off x="1387549" y="942643"/>
            <a:ext cx="9906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  <a:defRPr/>
            </a:pPr>
            <a:r>
              <a:rPr lang="en-US" sz="2800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2  </a:t>
            </a:r>
          </a:p>
        </p:txBody>
      </p:sp>
      <p:sp>
        <p:nvSpPr>
          <p:cNvPr id="31817" name="Text Box 73"/>
          <p:cNvSpPr txBox="1">
            <a:spLocks noChangeArrowheads="1"/>
          </p:cNvSpPr>
          <p:nvPr/>
        </p:nvSpPr>
        <p:spPr bwMode="auto">
          <a:xfrm>
            <a:off x="854149" y="499731"/>
            <a:ext cx="99060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  <a:defRPr/>
            </a:pPr>
            <a:r>
              <a:rPr lang="en-US" sz="2800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1  </a:t>
            </a:r>
          </a:p>
        </p:txBody>
      </p:sp>
      <p:sp>
        <p:nvSpPr>
          <p:cNvPr id="31818" name="Text Box 74"/>
          <p:cNvSpPr txBox="1">
            <a:spLocks noChangeArrowheads="1"/>
          </p:cNvSpPr>
          <p:nvPr/>
        </p:nvSpPr>
        <p:spPr bwMode="auto">
          <a:xfrm>
            <a:off x="5273749" y="533068"/>
            <a:ext cx="9906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  <a:defRPr/>
            </a:pPr>
            <a:r>
              <a:rPr lang="en-US" sz="2800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0</a:t>
            </a:r>
          </a:p>
        </p:txBody>
      </p:sp>
      <p:sp>
        <p:nvSpPr>
          <p:cNvPr id="31819" name="Text Box 75"/>
          <p:cNvSpPr txBox="1">
            <a:spLocks noChangeArrowheads="1"/>
          </p:cNvSpPr>
          <p:nvPr/>
        </p:nvSpPr>
        <p:spPr bwMode="auto">
          <a:xfrm>
            <a:off x="1387549" y="887081"/>
            <a:ext cx="990600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  <a:defRPr/>
            </a:pPr>
            <a:r>
              <a:rPr lang="en-US" sz="3200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c  </a:t>
            </a:r>
          </a:p>
        </p:txBody>
      </p:sp>
    </p:spTree>
    <p:extLst>
      <p:ext uri="{BB962C8B-B14F-4D97-AF65-F5344CB8AC3E}">
        <p14:creationId xmlns:p14="http://schemas.microsoft.com/office/powerpoint/2010/main" val="378402561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17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17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8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4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500"/>
                                        <p:tgtEl>
                                          <p:spTgt spid="318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7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7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317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0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317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500"/>
                                        <p:tgtEl>
                                          <p:spTgt spid="317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9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1" dur="500"/>
                                        <p:tgtEl>
                                          <p:spTgt spid="318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43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5" dur="500"/>
                                        <p:tgtEl>
                                          <p:spTgt spid="317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 nodeType="clickPar">
                      <p:stCondLst>
                        <p:cond delay="indefinite"/>
                      </p:stCondLst>
                      <p:childTnLst>
                        <p:par>
                          <p:cTn id="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8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0" dur="500"/>
                                        <p:tgtEl>
                                          <p:spTgt spid="317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54" dur="500"/>
                                        <p:tgtEl>
                                          <p:spTgt spid="3178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7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4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57" dur="500"/>
                                        <p:tgtEl>
                                          <p:spTgt spid="3178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7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4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60" dur="500"/>
                                        <p:tgtEl>
                                          <p:spTgt spid="3179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7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 nodeType="clickPar">
                      <p:stCondLst>
                        <p:cond delay="indefinite"/>
                      </p:stCondLst>
                      <p:childTnLst>
                        <p:par>
                          <p:cTn id="6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4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6" dur="500"/>
                                        <p:tgtEl>
                                          <p:spTgt spid="317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9" dur="500"/>
                                        <p:tgtEl>
                                          <p:spTgt spid="317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 nodeType="clickPar">
                      <p:stCondLst>
                        <p:cond delay="indefinite"/>
                      </p:stCondLst>
                      <p:childTnLst>
                        <p:par>
                          <p:cTn id="7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2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4" dur="500"/>
                                        <p:tgtEl>
                                          <p:spTgt spid="317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7" dur="500"/>
                                        <p:tgtEl>
                                          <p:spTgt spid="317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 nodeType="clickPar">
                      <p:stCondLst>
                        <p:cond delay="indefinite"/>
                      </p:stCondLst>
                      <p:childTnLst>
                        <p:par>
                          <p:cTn id="7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82" dur="500"/>
                                        <p:tgtEl>
                                          <p:spTgt spid="317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85" dur="500"/>
                                        <p:tgtEl>
                                          <p:spTgt spid="318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 nodeType="clickPar">
                      <p:stCondLst>
                        <p:cond delay="indefinite"/>
                      </p:stCondLst>
                      <p:childTnLst>
                        <p:par>
                          <p:cTn id="8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2000"/>
                                        <p:tgtEl>
                                          <p:spTgt spid="317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 nodeType="clickPar">
                      <p:stCondLst>
                        <p:cond delay="indefinite"/>
                      </p:stCondLst>
                      <p:childTnLst>
                        <p:par>
                          <p:cTn id="9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3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94" dur="500"/>
                                        <p:tgtEl>
                                          <p:spTgt spid="3179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7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4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97" dur="500"/>
                                        <p:tgtEl>
                                          <p:spTgt spid="3179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7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4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00" dur="500"/>
                                        <p:tgtEl>
                                          <p:spTgt spid="3179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7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 nodeType="clickPar">
                      <p:stCondLst>
                        <p:cond delay="indefinite"/>
                      </p:stCondLst>
                      <p:childTnLst>
                        <p:par>
                          <p:cTn id="10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4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6" dur="500"/>
                                        <p:tgtEl>
                                          <p:spTgt spid="318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9" dur="500"/>
                                        <p:tgtEl>
                                          <p:spTgt spid="317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 nodeType="clickPar">
                      <p:stCondLst>
                        <p:cond delay="indefinite"/>
                      </p:stCondLst>
                      <p:childTnLst>
                        <p:par>
                          <p:cTn id="1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2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4" dur="500"/>
                                        <p:tgtEl>
                                          <p:spTgt spid="318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7" dur="500"/>
                                        <p:tgtEl>
                                          <p:spTgt spid="317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 nodeType="clickPar">
                      <p:stCondLst>
                        <p:cond delay="indefinite"/>
                      </p:stCondLst>
                      <p:childTnLst>
                        <p:par>
                          <p:cTn id="1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2" dur="500"/>
                                        <p:tgtEl>
                                          <p:spTgt spid="318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3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5" dur="500"/>
                                        <p:tgtEl>
                                          <p:spTgt spid="318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 nodeType="clickPar">
                      <p:stCondLst>
                        <p:cond delay="indefinite"/>
                      </p:stCondLst>
                      <p:childTnLst>
                        <p:par>
                          <p:cTn id="1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8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0" dur="2000"/>
                                        <p:tgtEl>
                                          <p:spTgt spid="318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 nodeType="clickPar">
                      <p:stCondLst>
                        <p:cond delay="indefinite"/>
                      </p:stCondLst>
                      <p:childTnLst>
                        <p:par>
                          <p:cTn id="1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3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34" dur="500"/>
                                        <p:tgtEl>
                                          <p:spTgt spid="318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8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6" presetID="4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37" dur="500"/>
                                        <p:tgtEl>
                                          <p:spTgt spid="318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8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9" presetID="4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40" dur="500"/>
                                        <p:tgtEl>
                                          <p:spTgt spid="318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8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2" fill="hold" nodeType="clickPar">
                      <p:stCondLst>
                        <p:cond delay="indefinite"/>
                      </p:stCondLst>
                      <p:childTnLst>
                        <p:par>
                          <p:cTn id="1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6" dur="500"/>
                                        <p:tgtEl>
                                          <p:spTgt spid="318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9" dur="500"/>
                                        <p:tgtEl>
                                          <p:spTgt spid="318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2" dur="500"/>
                                        <p:tgtEl>
                                          <p:spTgt spid="318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5" dur="500"/>
                                        <p:tgtEl>
                                          <p:spTgt spid="318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6" fill="hold" nodeType="clickPar">
                      <p:stCondLst>
                        <p:cond delay="indefinite"/>
                      </p:stCondLst>
                      <p:childTnLst>
                        <p:par>
                          <p:cTn id="15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8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0" dur="500"/>
                                        <p:tgtEl>
                                          <p:spTgt spid="318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1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3" dur="500"/>
                                        <p:tgtEl>
                                          <p:spTgt spid="318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4" fill="hold" nodeType="clickPar">
                      <p:stCondLst>
                        <p:cond delay="indefinite"/>
                      </p:stCondLst>
                      <p:childTnLst>
                        <p:par>
                          <p:cTn id="16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6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8" dur="500"/>
                                        <p:tgtEl>
                                          <p:spTgt spid="318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9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1" dur="500"/>
                                        <p:tgtEl>
                                          <p:spTgt spid="318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2" fill="hold" nodeType="clickPar">
                      <p:stCondLst>
                        <p:cond delay="indefinite"/>
                      </p:stCondLst>
                      <p:childTnLst>
                        <p:par>
                          <p:cTn id="17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4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6" dur="500"/>
                                        <p:tgtEl>
                                          <p:spTgt spid="318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7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9" dur="500"/>
                                        <p:tgtEl>
                                          <p:spTgt spid="318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0" fill="hold" nodeType="clickPar">
                      <p:stCondLst>
                        <p:cond delay="indefinite"/>
                      </p:stCondLst>
                      <p:childTnLst>
                        <p:par>
                          <p:cTn id="18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2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4" dur="500"/>
                                        <p:tgtEl>
                                          <p:spTgt spid="318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5" fill="hold" nodeType="clickPar">
                      <p:stCondLst>
                        <p:cond delay="indefinite"/>
                      </p:stCondLst>
                      <p:childTnLst>
                        <p:par>
                          <p:cTn id="18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7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89" dur="500"/>
                                        <p:tgtEl>
                                          <p:spTgt spid="318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784" grpId="0" autoUpdateAnimBg="0"/>
      <p:bldP spid="31785" grpId="0" autoUpdateAnimBg="0"/>
      <p:bldP spid="31785" grpId="1"/>
      <p:bldP spid="31786" grpId="0" autoUpdateAnimBg="0"/>
      <p:bldP spid="31786" grpId="1"/>
      <p:bldP spid="31787" grpId="0" autoUpdateAnimBg="0"/>
      <p:bldP spid="31788" grpId="0" autoUpdateAnimBg="0"/>
      <p:bldP spid="31789" grpId="0" autoUpdateAnimBg="0"/>
      <p:bldP spid="31790" grpId="0" autoUpdateAnimBg="0"/>
      <p:bldP spid="31791" grpId="0" autoUpdateAnimBg="0"/>
      <p:bldP spid="31791" grpId="1"/>
      <p:bldP spid="31792" grpId="0"/>
      <p:bldP spid="31792" grpId="1"/>
      <p:bldP spid="31793" grpId="0"/>
      <p:bldP spid="31794" grpId="0"/>
      <p:bldP spid="31795" grpId="0"/>
      <p:bldP spid="31796" grpId="0"/>
      <p:bldP spid="31796" grpId="1"/>
      <p:bldP spid="31797" grpId="0"/>
      <p:bldP spid="31797" grpId="1"/>
      <p:bldP spid="31798" grpId="0"/>
      <p:bldP spid="31799" grpId="0"/>
      <p:bldP spid="31800" grpId="0"/>
      <p:bldP spid="31801" grpId="0"/>
      <p:bldP spid="31802" grpId="0"/>
      <p:bldP spid="31803" grpId="0"/>
      <p:bldP spid="31804" grpId="0"/>
      <p:bldP spid="31805" grpId="0"/>
      <p:bldP spid="31806" grpId="0"/>
      <p:bldP spid="31807" grpId="0"/>
      <p:bldP spid="31808" grpId="0"/>
      <p:bldP spid="31809" grpId="0"/>
      <p:bldP spid="31810" grpId="0" autoUpdateAnimBg="0"/>
      <p:bldP spid="31811" grpId="0" autoUpdateAnimBg="0"/>
      <p:bldP spid="31812" grpId="0"/>
      <p:bldP spid="31813" grpId="0"/>
      <p:bldP spid="31814" grpId="0"/>
      <p:bldP spid="31815" grpId="0"/>
      <p:bldP spid="31816" grpId="0"/>
      <p:bldP spid="31816" grpId="1"/>
      <p:bldP spid="31817" grpId="0"/>
      <p:bldP spid="31817" grpId="1"/>
      <p:bldP spid="31818" grpId="0"/>
      <p:bldP spid="31818" grpId="1"/>
      <p:bldP spid="3181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2852" name="Group 84"/>
          <p:cNvGraphicFramePr>
            <a:graphicFrameLocks noGrp="1"/>
          </p:cNvGraphicFramePr>
          <p:nvPr/>
        </p:nvGraphicFramePr>
        <p:xfrm>
          <a:off x="990600" y="840896"/>
          <a:ext cx="7059613" cy="2781565"/>
        </p:xfrm>
        <a:graphic>
          <a:graphicData uri="http://schemas.openxmlformats.org/drawingml/2006/table">
            <a:tbl>
              <a:tblPr/>
              <a:tblGrid>
                <a:gridCol w="195103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0338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018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70338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822871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charset="0"/>
                        </a:rPr>
                        <a:t>Số</a:t>
                      </a: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en-US" sz="2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charset="0"/>
                        </a:rPr>
                        <a:t>cá</a:t>
                      </a: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en-US" sz="2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charset="0"/>
                        </a:rPr>
                        <a:t>của</a:t>
                      </a: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charset="0"/>
                        </a:rPr>
                        <a:t> An</a:t>
                      </a:r>
                    </a:p>
                  </a:txBody>
                  <a:tcPr marT="45707" marB="4570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charset="0"/>
                        </a:rPr>
                        <a:t>Số</a:t>
                      </a: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en-US" sz="2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charset="0"/>
                        </a:rPr>
                        <a:t>cá</a:t>
                      </a: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en-US" sz="2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charset="0"/>
                        </a:rPr>
                        <a:t>của</a:t>
                      </a: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en-US" sz="2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charset="0"/>
                        </a:rPr>
                        <a:t>Bình</a:t>
                      </a: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Arial" charset="0"/>
                      </a:endParaRPr>
                    </a:p>
                  </a:txBody>
                  <a:tcPr marT="45707" marB="4570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charset="0"/>
                        </a:rPr>
                        <a:t>Số</a:t>
                      </a: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en-US" sz="2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charset="0"/>
                        </a:rPr>
                        <a:t>cá</a:t>
                      </a: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en-US" sz="2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charset="0"/>
                        </a:rPr>
                        <a:t>của</a:t>
                      </a: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en-US" sz="2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charset="0"/>
                        </a:rPr>
                        <a:t>Cường</a:t>
                      </a: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Arial" charset="0"/>
                      </a:endParaRPr>
                    </a:p>
                  </a:txBody>
                  <a:tcPr marT="45707" marB="4570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charset="0"/>
                        </a:rPr>
                        <a:t>Số</a:t>
                      </a: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en-US" sz="2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charset="0"/>
                        </a:rPr>
                        <a:t>cá</a:t>
                      </a: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en-US" sz="2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charset="0"/>
                        </a:rPr>
                        <a:t>của</a:t>
                      </a: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en-US" sz="2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charset="0"/>
                        </a:rPr>
                        <a:t>ba</a:t>
                      </a: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en-US" sz="2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charset="0"/>
                        </a:rPr>
                        <a:t>người</a:t>
                      </a: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Arial" charset="0"/>
                      </a:endParaRPr>
                    </a:p>
                  </a:txBody>
                  <a:tcPr marT="45707" marB="4570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7453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07" marB="4570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07" marB="4570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07" marB="4570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07" marB="4570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6975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07" marB="4570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07" marB="4570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07" marB="4570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07" marB="4570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5714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07" marB="4570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07" marB="4570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07" marB="4570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07" marB="4570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5714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07" marB="4570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07" marB="4570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07" marB="4570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07" marB="4570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5159" name="Text Box 40"/>
          <p:cNvSpPr txBox="1">
            <a:spLocks noChangeArrowheads="1"/>
          </p:cNvSpPr>
          <p:nvPr/>
        </p:nvSpPr>
        <p:spPr bwMode="auto">
          <a:xfrm>
            <a:off x="93811" y="80962"/>
            <a:ext cx="12192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>
              <a:spcBef>
                <a:spcPct val="50000"/>
              </a:spcBef>
            </a:pPr>
            <a:r>
              <a:rPr lang="en-US" sz="2800" b="1" u="sng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Ví dụ</a:t>
            </a:r>
            <a:r>
              <a:rPr lang="en-US" sz="2800">
                <a:solidFill>
                  <a:srgbClr val="002060"/>
                </a:solidFill>
              </a:rPr>
              <a:t>:</a:t>
            </a:r>
          </a:p>
        </p:txBody>
      </p:sp>
      <p:sp>
        <p:nvSpPr>
          <p:cNvPr id="32809" name="Text Box 41"/>
          <p:cNvSpPr txBox="1">
            <a:spLocks noChangeArrowheads="1"/>
          </p:cNvSpPr>
          <p:nvPr/>
        </p:nvSpPr>
        <p:spPr bwMode="auto">
          <a:xfrm>
            <a:off x="1317625" y="1653696"/>
            <a:ext cx="990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  <a:defRPr/>
            </a:pPr>
            <a:r>
              <a:rPr lang="en-US" sz="2400" b="1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2</a:t>
            </a:r>
          </a:p>
        </p:txBody>
      </p:sp>
      <p:sp>
        <p:nvSpPr>
          <p:cNvPr id="32810" name="Text Box 42"/>
          <p:cNvSpPr txBox="1">
            <a:spLocks noChangeArrowheads="1"/>
          </p:cNvSpPr>
          <p:nvPr/>
        </p:nvSpPr>
        <p:spPr bwMode="auto">
          <a:xfrm>
            <a:off x="3298825" y="1653696"/>
            <a:ext cx="990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  <a:defRPr/>
            </a:pPr>
            <a:r>
              <a:rPr lang="en-US" sz="2400" b="1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3  </a:t>
            </a:r>
          </a:p>
        </p:txBody>
      </p:sp>
      <p:sp>
        <p:nvSpPr>
          <p:cNvPr id="32811" name="Text Box 43"/>
          <p:cNvSpPr txBox="1">
            <a:spLocks noChangeArrowheads="1"/>
          </p:cNvSpPr>
          <p:nvPr/>
        </p:nvSpPr>
        <p:spPr bwMode="auto">
          <a:xfrm>
            <a:off x="6426200" y="1653696"/>
            <a:ext cx="15208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  <a:defRPr/>
            </a:pPr>
            <a:r>
              <a:rPr lang="en-US" sz="2400" b="1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2 + 3 + 4  </a:t>
            </a:r>
          </a:p>
        </p:txBody>
      </p:sp>
      <p:sp>
        <p:nvSpPr>
          <p:cNvPr id="32812" name="Text Box 44"/>
          <p:cNvSpPr txBox="1">
            <a:spLocks noChangeArrowheads="1"/>
          </p:cNvSpPr>
          <p:nvPr/>
        </p:nvSpPr>
        <p:spPr bwMode="auto">
          <a:xfrm>
            <a:off x="1317625" y="2187096"/>
            <a:ext cx="990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  <a:defRPr/>
            </a:pPr>
            <a:r>
              <a:rPr lang="en-US" sz="2400" b="1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5 </a:t>
            </a:r>
          </a:p>
        </p:txBody>
      </p:sp>
      <p:sp>
        <p:nvSpPr>
          <p:cNvPr id="32813" name="Text Box 45"/>
          <p:cNvSpPr txBox="1">
            <a:spLocks noChangeArrowheads="1"/>
          </p:cNvSpPr>
          <p:nvPr/>
        </p:nvSpPr>
        <p:spPr bwMode="auto">
          <a:xfrm>
            <a:off x="3298825" y="2187096"/>
            <a:ext cx="990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  <a:defRPr/>
            </a:pPr>
            <a:r>
              <a:rPr lang="en-US" sz="2400" b="1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1 </a:t>
            </a:r>
          </a:p>
        </p:txBody>
      </p:sp>
      <p:sp>
        <p:nvSpPr>
          <p:cNvPr id="32814" name="Text Box 46"/>
          <p:cNvSpPr txBox="1">
            <a:spLocks noChangeArrowheads="1"/>
          </p:cNvSpPr>
          <p:nvPr/>
        </p:nvSpPr>
        <p:spPr bwMode="auto">
          <a:xfrm>
            <a:off x="6423025" y="2187096"/>
            <a:ext cx="152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  <a:defRPr/>
            </a:pPr>
            <a:r>
              <a:rPr lang="en-US" sz="2400" b="1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5 + 1 + 0</a:t>
            </a:r>
          </a:p>
        </p:txBody>
      </p:sp>
      <p:sp>
        <p:nvSpPr>
          <p:cNvPr id="32818" name="Text Box 50"/>
          <p:cNvSpPr txBox="1">
            <a:spLocks noChangeArrowheads="1"/>
          </p:cNvSpPr>
          <p:nvPr/>
        </p:nvSpPr>
        <p:spPr bwMode="auto">
          <a:xfrm>
            <a:off x="1320986" y="2525216"/>
            <a:ext cx="9906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  <a:defRPr/>
            </a:pPr>
            <a:r>
              <a:rPr lang="en-US" sz="3200" b="1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…  </a:t>
            </a:r>
          </a:p>
        </p:txBody>
      </p:sp>
      <p:sp>
        <p:nvSpPr>
          <p:cNvPr id="32819" name="Text Box 51"/>
          <p:cNvSpPr txBox="1">
            <a:spLocks noChangeArrowheads="1"/>
          </p:cNvSpPr>
          <p:nvPr/>
        </p:nvSpPr>
        <p:spPr bwMode="auto">
          <a:xfrm>
            <a:off x="3302186" y="2525216"/>
            <a:ext cx="9906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  <a:defRPr/>
            </a:pPr>
            <a:r>
              <a:rPr lang="en-US" sz="3200" b="1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…  </a:t>
            </a:r>
          </a:p>
        </p:txBody>
      </p:sp>
      <p:sp>
        <p:nvSpPr>
          <p:cNvPr id="32820" name="Text Box 52"/>
          <p:cNvSpPr txBox="1">
            <a:spLocks noChangeArrowheads="1"/>
          </p:cNvSpPr>
          <p:nvPr/>
        </p:nvSpPr>
        <p:spPr bwMode="auto">
          <a:xfrm>
            <a:off x="6629586" y="2601416"/>
            <a:ext cx="9906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  <a:defRPr/>
            </a:pPr>
            <a:r>
              <a:rPr lang="en-US" sz="3200" b="1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…  </a:t>
            </a:r>
          </a:p>
        </p:txBody>
      </p:sp>
      <p:sp>
        <p:nvSpPr>
          <p:cNvPr id="32821" name="Text Box 53"/>
          <p:cNvSpPr txBox="1">
            <a:spLocks noChangeArrowheads="1"/>
          </p:cNvSpPr>
          <p:nvPr/>
        </p:nvSpPr>
        <p:spPr bwMode="auto">
          <a:xfrm>
            <a:off x="1320986" y="3025279"/>
            <a:ext cx="990600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  <a:defRPr/>
            </a:pPr>
            <a:r>
              <a:rPr lang="en-US" sz="3200" b="1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a  </a:t>
            </a:r>
          </a:p>
        </p:txBody>
      </p:sp>
      <p:sp>
        <p:nvSpPr>
          <p:cNvPr id="32822" name="Text Box 54"/>
          <p:cNvSpPr txBox="1">
            <a:spLocks noChangeArrowheads="1"/>
          </p:cNvSpPr>
          <p:nvPr/>
        </p:nvSpPr>
        <p:spPr bwMode="auto">
          <a:xfrm>
            <a:off x="3302186" y="3053854"/>
            <a:ext cx="990600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  <a:defRPr/>
            </a:pPr>
            <a:r>
              <a:rPr lang="en-US" sz="3200" b="1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b  </a:t>
            </a:r>
          </a:p>
        </p:txBody>
      </p:sp>
      <p:sp>
        <p:nvSpPr>
          <p:cNvPr id="32823" name="Text Box 55"/>
          <p:cNvSpPr txBox="1">
            <a:spLocks noChangeArrowheads="1"/>
          </p:cNvSpPr>
          <p:nvPr/>
        </p:nvSpPr>
        <p:spPr bwMode="auto">
          <a:xfrm>
            <a:off x="6426386" y="3053854"/>
            <a:ext cx="152400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  <a:defRPr/>
            </a:pPr>
            <a:r>
              <a:rPr lang="en-US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a + b + c</a:t>
            </a:r>
          </a:p>
        </p:txBody>
      </p:sp>
      <p:sp>
        <p:nvSpPr>
          <p:cNvPr id="32824" name="Text Box 56"/>
          <p:cNvSpPr txBox="1">
            <a:spLocks noChangeArrowheads="1"/>
          </p:cNvSpPr>
          <p:nvPr/>
        </p:nvSpPr>
        <p:spPr bwMode="auto">
          <a:xfrm>
            <a:off x="1138386" y="3833813"/>
            <a:ext cx="6895914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just" eaLnBrk="0" hangingPunct="0">
              <a:spcBef>
                <a:spcPct val="50000"/>
              </a:spcBef>
              <a:defRPr/>
            </a:pPr>
            <a:r>
              <a:rPr lang="en-US" sz="3200" b="1" dirty="0">
                <a:solidFill>
                  <a:srgbClr val="C00000"/>
                </a:solidFill>
                <a:latin typeface="Times New Roman" pitchFamily="18" charset="0"/>
              </a:rPr>
              <a:t>a + b + c  </a:t>
            </a:r>
            <a:r>
              <a:rPr lang="en-US" sz="3200" b="1" dirty="0" err="1">
                <a:solidFill>
                  <a:srgbClr val="C00000"/>
                </a:solidFill>
                <a:latin typeface="Times New Roman" pitchFamily="18" charset="0"/>
              </a:rPr>
              <a:t>là</a:t>
            </a:r>
            <a:r>
              <a:rPr lang="en-US" sz="3200" b="1" dirty="0">
                <a:solidFill>
                  <a:srgbClr val="C00000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Times New Roman" pitchFamily="18" charset="0"/>
              </a:rPr>
              <a:t>biểu</a:t>
            </a:r>
            <a:r>
              <a:rPr lang="en-US" sz="3200" b="1" dirty="0">
                <a:solidFill>
                  <a:srgbClr val="C00000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Times New Roman" pitchFamily="18" charset="0"/>
              </a:rPr>
              <a:t>thức</a:t>
            </a:r>
            <a:r>
              <a:rPr lang="en-US" sz="3200" b="1" dirty="0">
                <a:solidFill>
                  <a:srgbClr val="C00000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Times New Roman" pitchFamily="18" charset="0"/>
              </a:rPr>
              <a:t>có</a:t>
            </a:r>
            <a:r>
              <a:rPr lang="en-US" sz="3200" b="1" dirty="0">
                <a:solidFill>
                  <a:srgbClr val="C00000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Times New Roman" pitchFamily="18" charset="0"/>
              </a:rPr>
              <a:t>chứa</a:t>
            </a:r>
            <a:r>
              <a:rPr lang="en-US" sz="3200" b="1" dirty="0">
                <a:solidFill>
                  <a:srgbClr val="C00000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Times New Roman" pitchFamily="18" charset="0"/>
              </a:rPr>
              <a:t>ba</a:t>
            </a:r>
            <a:r>
              <a:rPr lang="en-US" sz="3200" b="1" dirty="0">
                <a:solidFill>
                  <a:srgbClr val="C00000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Times New Roman" pitchFamily="18" charset="0"/>
              </a:rPr>
              <a:t>chữ</a:t>
            </a:r>
            <a:r>
              <a:rPr lang="en-US" sz="3200" b="1" dirty="0">
                <a:solidFill>
                  <a:srgbClr val="C00000"/>
                </a:solidFill>
                <a:latin typeface="Times New Roman" pitchFamily="18" charset="0"/>
              </a:rPr>
              <a:t>.</a:t>
            </a:r>
          </a:p>
        </p:txBody>
      </p:sp>
      <p:sp>
        <p:nvSpPr>
          <p:cNvPr id="5176" name="Text Box 57"/>
          <p:cNvSpPr txBox="1">
            <a:spLocks noChangeArrowheads="1"/>
          </p:cNvSpPr>
          <p:nvPr/>
        </p:nvSpPr>
        <p:spPr bwMode="auto">
          <a:xfrm>
            <a:off x="1138386" y="52387"/>
            <a:ext cx="53975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>
              <a:spcBef>
                <a:spcPct val="50000"/>
              </a:spcBef>
            </a:pP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</a:rPr>
              <a:t>Số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</a:rPr>
              <a:t>cá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</a:rPr>
              <a:t>câu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</a:rPr>
              <a:t>được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</a:rPr>
              <a:t>có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</a:rPr>
              <a:t>thể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</a:rPr>
              <a:t>là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</a:rPr>
              <a:t>:</a:t>
            </a:r>
          </a:p>
        </p:txBody>
      </p:sp>
      <p:sp>
        <p:nvSpPr>
          <p:cNvPr id="32826" name="Text Box 58"/>
          <p:cNvSpPr txBox="1">
            <a:spLocks noChangeArrowheads="1"/>
          </p:cNvSpPr>
          <p:nvPr/>
        </p:nvSpPr>
        <p:spPr bwMode="auto">
          <a:xfrm>
            <a:off x="4899025" y="1653696"/>
            <a:ext cx="990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  <a:defRPr/>
            </a:pPr>
            <a:r>
              <a:rPr lang="en-US" sz="2400" b="1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4  </a:t>
            </a:r>
          </a:p>
        </p:txBody>
      </p:sp>
      <p:sp>
        <p:nvSpPr>
          <p:cNvPr id="32827" name="Text Box 59"/>
          <p:cNvSpPr txBox="1">
            <a:spLocks noChangeArrowheads="1"/>
          </p:cNvSpPr>
          <p:nvPr/>
        </p:nvSpPr>
        <p:spPr bwMode="auto">
          <a:xfrm>
            <a:off x="4899025" y="2212496"/>
            <a:ext cx="990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  <a:defRPr/>
            </a:pPr>
            <a:r>
              <a:rPr lang="en-US" sz="2400" b="1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0  </a:t>
            </a:r>
          </a:p>
        </p:txBody>
      </p:sp>
      <p:sp>
        <p:nvSpPr>
          <p:cNvPr id="32829" name="Text Box 61"/>
          <p:cNvSpPr txBox="1">
            <a:spLocks noChangeArrowheads="1"/>
          </p:cNvSpPr>
          <p:nvPr/>
        </p:nvSpPr>
        <p:spPr bwMode="auto">
          <a:xfrm>
            <a:off x="4902386" y="2525216"/>
            <a:ext cx="9906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  <a:defRPr/>
            </a:pPr>
            <a:r>
              <a:rPr lang="en-US" sz="3200" b="1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…  </a:t>
            </a:r>
          </a:p>
        </p:txBody>
      </p:sp>
      <p:sp>
        <p:nvSpPr>
          <p:cNvPr id="32830" name="Text Box 62"/>
          <p:cNvSpPr txBox="1">
            <a:spLocks noChangeArrowheads="1"/>
          </p:cNvSpPr>
          <p:nvPr/>
        </p:nvSpPr>
        <p:spPr bwMode="auto">
          <a:xfrm>
            <a:off x="4826186" y="3053854"/>
            <a:ext cx="990600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  <a:defRPr/>
            </a:pPr>
            <a:r>
              <a:rPr lang="en-US" sz="3200" b="1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c  </a:t>
            </a:r>
          </a:p>
        </p:txBody>
      </p:sp>
      <p:sp>
        <p:nvSpPr>
          <p:cNvPr id="32831" name="Text Box 63"/>
          <p:cNvSpPr txBox="1">
            <a:spLocks noChangeArrowheads="1"/>
          </p:cNvSpPr>
          <p:nvPr/>
        </p:nvSpPr>
        <p:spPr bwMode="auto">
          <a:xfrm>
            <a:off x="2690480" y="5293482"/>
            <a:ext cx="6637338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>
              <a:spcBef>
                <a:spcPct val="50000"/>
              </a:spcBef>
            </a:pP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</a:rPr>
              <a:t> 9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</a:rPr>
              <a:t>là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</a:rPr>
              <a:t>một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</a:rPr>
              <a:t>giá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</a:rPr>
              <a:t>trị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</a:rPr>
              <a:t>của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</a:rPr>
              <a:t>biểu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</a:rPr>
              <a:t>thức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</a:rPr>
              <a:t> a + b + c.</a:t>
            </a:r>
          </a:p>
        </p:txBody>
      </p:sp>
      <p:sp>
        <p:nvSpPr>
          <p:cNvPr id="32832" name="Text Box 64"/>
          <p:cNvSpPr txBox="1">
            <a:spLocks noChangeArrowheads="1"/>
          </p:cNvSpPr>
          <p:nvPr/>
        </p:nvSpPr>
        <p:spPr bwMode="auto">
          <a:xfrm>
            <a:off x="188913" y="4740275"/>
            <a:ext cx="501332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800" b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Nếu a = 2, b = 3, c = 4</a:t>
            </a:r>
          </a:p>
        </p:txBody>
      </p:sp>
      <p:sp>
        <p:nvSpPr>
          <p:cNvPr id="32833" name="Text Box 65"/>
          <p:cNvSpPr txBox="1">
            <a:spLocks noChangeArrowheads="1"/>
          </p:cNvSpPr>
          <p:nvPr/>
        </p:nvSpPr>
        <p:spPr bwMode="auto">
          <a:xfrm>
            <a:off x="3641726" y="4724400"/>
            <a:ext cx="2979737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thì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a + b + c = </a:t>
            </a:r>
          </a:p>
        </p:txBody>
      </p:sp>
      <p:sp>
        <p:nvSpPr>
          <p:cNvPr id="32834" name="Text Box 66"/>
          <p:cNvSpPr txBox="1">
            <a:spLocks noChangeArrowheads="1"/>
          </p:cNvSpPr>
          <p:nvPr/>
        </p:nvSpPr>
        <p:spPr bwMode="auto">
          <a:xfrm>
            <a:off x="5813425" y="4770262"/>
            <a:ext cx="48768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2 + 3 + 4 = 5 + 4=  9</a:t>
            </a:r>
          </a:p>
        </p:txBody>
      </p:sp>
      <p:sp>
        <p:nvSpPr>
          <p:cNvPr id="32835" name="Text Box 67"/>
          <p:cNvSpPr txBox="1">
            <a:spLocks noChangeArrowheads="1"/>
          </p:cNvSpPr>
          <p:nvPr/>
        </p:nvSpPr>
        <p:spPr bwMode="auto">
          <a:xfrm>
            <a:off x="188913" y="6341868"/>
            <a:ext cx="84218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>
              <a:spcBef>
                <a:spcPct val="50000"/>
              </a:spcBef>
            </a:pP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</a:rPr>
              <a:t> 6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</a:rPr>
              <a:t>là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</a:rPr>
              <a:t>một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</a:rPr>
              <a:t>giá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</a:rPr>
              <a:t>trị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</a:rPr>
              <a:t>của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</a:rPr>
              <a:t>biểu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</a:rPr>
              <a:t>thức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</a:rPr>
              <a:t> a + b + c.</a:t>
            </a:r>
          </a:p>
        </p:txBody>
      </p:sp>
      <p:sp>
        <p:nvSpPr>
          <p:cNvPr id="32836" name="Text Box 68"/>
          <p:cNvSpPr txBox="1">
            <a:spLocks noChangeArrowheads="1"/>
          </p:cNvSpPr>
          <p:nvPr/>
        </p:nvSpPr>
        <p:spPr bwMode="auto">
          <a:xfrm>
            <a:off x="116000" y="5788607"/>
            <a:ext cx="45720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Nếu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a = 5, b = 1, c = 0</a:t>
            </a:r>
          </a:p>
        </p:txBody>
      </p:sp>
      <p:sp>
        <p:nvSpPr>
          <p:cNvPr id="32837" name="Text Box 69"/>
          <p:cNvSpPr txBox="1">
            <a:spLocks noChangeArrowheads="1"/>
          </p:cNvSpPr>
          <p:nvPr/>
        </p:nvSpPr>
        <p:spPr bwMode="auto">
          <a:xfrm>
            <a:off x="3457170" y="5788607"/>
            <a:ext cx="27178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thì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a + b + c =</a:t>
            </a:r>
          </a:p>
        </p:txBody>
      </p:sp>
      <p:sp>
        <p:nvSpPr>
          <p:cNvPr id="32838" name="Text Box 70"/>
          <p:cNvSpPr txBox="1">
            <a:spLocks noChangeArrowheads="1"/>
          </p:cNvSpPr>
          <p:nvPr/>
        </p:nvSpPr>
        <p:spPr bwMode="auto">
          <a:xfrm>
            <a:off x="5702412" y="5806069"/>
            <a:ext cx="45720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5 + 1 + 0 = 6 + 0 = 6</a:t>
            </a:r>
          </a:p>
        </p:txBody>
      </p:sp>
    </p:spTree>
    <p:extLst>
      <p:ext uri="{BB962C8B-B14F-4D97-AF65-F5344CB8AC3E}">
        <p14:creationId xmlns:p14="http://schemas.microsoft.com/office/powerpoint/2010/main" val="141137519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28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28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328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328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328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328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500"/>
                                        <p:tgtEl>
                                          <p:spTgt spid="328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2" dur="500"/>
                                        <p:tgtEl>
                                          <p:spTgt spid="328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831" grpId="0"/>
      <p:bldP spid="32832" grpId="0"/>
      <p:bldP spid="32833" grpId="0"/>
      <p:bldP spid="32834" grpId="0"/>
      <p:bldP spid="32835" grpId="0"/>
      <p:bldP spid="32836" grpId="0"/>
      <p:bldP spid="32837" grpId="0"/>
      <p:bldP spid="3283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5842" name="Group 2"/>
          <p:cNvGraphicFramePr>
            <a:graphicFrameLocks noGrp="1"/>
          </p:cNvGraphicFramePr>
          <p:nvPr/>
        </p:nvGraphicFramePr>
        <p:xfrm>
          <a:off x="1219200" y="62023"/>
          <a:ext cx="7059613" cy="3278314"/>
        </p:xfrm>
        <a:graphic>
          <a:graphicData uri="http://schemas.openxmlformats.org/drawingml/2006/table">
            <a:tbl>
              <a:tblPr/>
              <a:tblGrid>
                <a:gridCol w="195103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0338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018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70338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822871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charset="0"/>
                        </a:rPr>
                        <a:t>Số</a:t>
                      </a: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charset="0"/>
                        </a:rPr>
                        <a:t> </a:t>
                      </a:r>
                      <a:r>
                        <a:rPr kumimoji="0" lang="en-US" sz="2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charset="0"/>
                        </a:rPr>
                        <a:t>cá</a:t>
                      </a: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charset="0"/>
                        </a:rPr>
                        <a:t> </a:t>
                      </a:r>
                      <a:r>
                        <a:rPr kumimoji="0" lang="en-US" sz="2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charset="0"/>
                        </a:rPr>
                        <a:t>của</a:t>
                      </a: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charset="0"/>
                        </a:rPr>
                        <a:t> An</a:t>
                      </a: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Arial" charset="0"/>
                      </a:endParaRPr>
                    </a:p>
                  </a:txBody>
                  <a:tcPr marT="45707" marB="4570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charset="0"/>
                        </a:rPr>
                        <a:t>Số</a:t>
                      </a: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charset="0"/>
                        </a:rPr>
                        <a:t> </a:t>
                      </a:r>
                      <a:r>
                        <a:rPr kumimoji="0" lang="en-US" sz="2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charset="0"/>
                        </a:rPr>
                        <a:t>cá</a:t>
                      </a: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charset="0"/>
                        </a:rPr>
                        <a:t> </a:t>
                      </a:r>
                      <a:r>
                        <a:rPr kumimoji="0" lang="en-US" sz="2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charset="0"/>
                        </a:rPr>
                        <a:t>của</a:t>
                      </a: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charset="0"/>
                        </a:rPr>
                        <a:t> </a:t>
                      </a:r>
                      <a:r>
                        <a:rPr kumimoji="0" lang="en-US" sz="2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charset="0"/>
                        </a:rPr>
                        <a:t>Bình</a:t>
                      </a: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Arial" charset="0"/>
                      </a:endParaRPr>
                    </a:p>
                  </a:txBody>
                  <a:tcPr marT="45707" marB="4570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charset="0"/>
                        </a:rPr>
                        <a:t>Số</a:t>
                      </a: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charset="0"/>
                        </a:rPr>
                        <a:t> </a:t>
                      </a:r>
                      <a:r>
                        <a:rPr kumimoji="0" lang="en-US" sz="2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charset="0"/>
                        </a:rPr>
                        <a:t>cá</a:t>
                      </a: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charset="0"/>
                        </a:rPr>
                        <a:t> </a:t>
                      </a:r>
                      <a:r>
                        <a:rPr kumimoji="0" lang="en-US" sz="2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charset="0"/>
                        </a:rPr>
                        <a:t>của</a:t>
                      </a: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charset="0"/>
                        </a:rPr>
                        <a:t> </a:t>
                      </a:r>
                      <a:r>
                        <a:rPr kumimoji="0" lang="en-US" sz="2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charset="0"/>
                        </a:rPr>
                        <a:t>Cường</a:t>
                      </a: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Arial" charset="0"/>
                      </a:endParaRPr>
                    </a:p>
                  </a:txBody>
                  <a:tcPr marT="45707" marB="4570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charset="0"/>
                        </a:rPr>
                        <a:t>Số</a:t>
                      </a: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charset="0"/>
                        </a:rPr>
                        <a:t> </a:t>
                      </a:r>
                      <a:r>
                        <a:rPr kumimoji="0" lang="en-US" sz="2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charset="0"/>
                        </a:rPr>
                        <a:t>cá</a:t>
                      </a: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charset="0"/>
                        </a:rPr>
                        <a:t> </a:t>
                      </a:r>
                      <a:r>
                        <a:rPr kumimoji="0" lang="en-US" sz="2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charset="0"/>
                        </a:rPr>
                        <a:t>của</a:t>
                      </a: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charset="0"/>
                        </a:rPr>
                        <a:t> </a:t>
                      </a:r>
                      <a:r>
                        <a:rPr kumimoji="0" lang="en-US" sz="2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charset="0"/>
                        </a:rPr>
                        <a:t>ba</a:t>
                      </a: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charset="0"/>
                        </a:rPr>
                        <a:t> </a:t>
                      </a:r>
                      <a:r>
                        <a:rPr kumimoji="0" lang="en-US" sz="2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charset="0"/>
                        </a:rPr>
                        <a:t>người</a:t>
                      </a: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Arial" charset="0"/>
                      </a:endParaRPr>
                    </a:p>
                  </a:txBody>
                  <a:tcPr marT="45707" marB="4570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7453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07" marB="4570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07" marB="4570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07" marB="4570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07" marB="4570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6975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07" marB="4570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07" marB="4570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07" marB="4570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07" marB="4570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9674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07" marB="4570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07" marB="4570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07" marB="4570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07" marB="4570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5714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07" marB="4570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07" marB="4570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07" marB="4570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07" marB="4570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5714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07" marB="4570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07" marB="4570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07" marB="4570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07" marB="4570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35880" name="Text Box 40"/>
          <p:cNvSpPr txBox="1">
            <a:spLocks noChangeArrowheads="1"/>
          </p:cNvSpPr>
          <p:nvPr/>
        </p:nvSpPr>
        <p:spPr bwMode="auto">
          <a:xfrm>
            <a:off x="1676400" y="900223"/>
            <a:ext cx="990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rPr>
              <a:t>2</a:t>
            </a:r>
          </a:p>
        </p:txBody>
      </p:sp>
      <p:sp>
        <p:nvSpPr>
          <p:cNvPr id="35881" name="Text Box 41"/>
          <p:cNvSpPr txBox="1">
            <a:spLocks noChangeArrowheads="1"/>
          </p:cNvSpPr>
          <p:nvPr/>
        </p:nvSpPr>
        <p:spPr bwMode="auto">
          <a:xfrm>
            <a:off x="3657600" y="900223"/>
            <a:ext cx="990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rPr>
              <a:t>3  </a:t>
            </a:r>
          </a:p>
        </p:txBody>
      </p:sp>
      <p:sp>
        <p:nvSpPr>
          <p:cNvPr id="35882" name="Text Box 42"/>
          <p:cNvSpPr txBox="1">
            <a:spLocks noChangeArrowheads="1"/>
          </p:cNvSpPr>
          <p:nvPr/>
        </p:nvSpPr>
        <p:spPr bwMode="auto">
          <a:xfrm>
            <a:off x="6781800" y="900223"/>
            <a:ext cx="15208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rPr>
              <a:t>2 + 3 + 4  </a:t>
            </a:r>
          </a:p>
        </p:txBody>
      </p:sp>
      <p:sp>
        <p:nvSpPr>
          <p:cNvPr id="35883" name="Text Box 43"/>
          <p:cNvSpPr txBox="1">
            <a:spLocks noChangeArrowheads="1"/>
          </p:cNvSpPr>
          <p:nvPr/>
        </p:nvSpPr>
        <p:spPr bwMode="auto">
          <a:xfrm>
            <a:off x="1676400" y="1433623"/>
            <a:ext cx="990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rPr>
              <a:t>5 </a:t>
            </a:r>
          </a:p>
        </p:txBody>
      </p:sp>
      <p:sp>
        <p:nvSpPr>
          <p:cNvPr id="35884" name="Text Box 44"/>
          <p:cNvSpPr txBox="1">
            <a:spLocks noChangeArrowheads="1"/>
          </p:cNvSpPr>
          <p:nvPr/>
        </p:nvSpPr>
        <p:spPr bwMode="auto">
          <a:xfrm>
            <a:off x="3657600" y="1433623"/>
            <a:ext cx="990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rPr>
              <a:t>1 </a:t>
            </a:r>
          </a:p>
        </p:txBody>
      </p:sp>
      <p:sp>
        <p:nvSpPr>
          <p:cNvPr id="35885" name="Text Box 45"/>
          <p:cNvSpPr txBox="1">
            <a:spLocks noChangeArrowheads="1"/>
          </p:cNvSpPr>
          <p:nvPr/>
        </p:nvSpPr>
        <p:spPr bwMode="auto">
          <a:xfrm>
            <a:off x="6781800" y="1509823"/>
            <a:ext cx="152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rPr>
              <a:t>5 + 1 + 0</a:t>
            </a:r>
          </a:p>
        </p:txBody>
      </p:sp>
      <p:sp>
        <p:nvSpPr>
          <p:cNvPr id="35886" name="Text Box 46"/>
          <p:cNvSpPr txBox="1">
            <a:spLocks noChangeArrowheads="1"/>
          </p:cNvSpPr>
          <p:nvPr/>
        </p:nvSpPr>
        <p:spPr bwMode="auto">
          <a:xfrm>
            <a:off x="1676400" y="1967023"/>
            <a:ext cx="990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rPr>
              <a:t>1</a:t>
            </a:r>
          </a:p>
        </p:txBody>
      </p:sp>
      <p:sp>
        <p:nvSpPr>
          <p:cNvPr id="35887" name="Text Box 47"/>
          <p:cNvSpPr txBox="1">
            <a:spLocks noChangeArrowheads="1"/>
          </p:cNvSpPr>
          <p:nvPr/>
        </p:nvSpPr>
        <p:spPr bwMode="auto">
          <a:xfrm>
            <a:off x="3657600" y="1967023"/>
            <a:ext cx="990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rPr>
              <a:t>0 </a:t>
            </a:r>
          </a:p>
        </p:txBody>
      </p:sp>
      <p:sp>
        <p:nvSpPr>
          <p:cNvPr id="35888" name="Text Box 48"/>
          <p:cNvSpPr txBox="1">
            <a:spLocks noChangeArrowheads="1"/>
          </p:cNvSpPr>
          <p:nvPr/>
        </p:nvSpPr>
        <p:spPr bwMode="auto">
          <a:xfrm>
            <a:off x="6705600" y="1967023"/>
            <a:ext cx="16192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rPr>
              <a:t>1 + 0 + 2</a:t>
            </a:r>
          </a:p>
        </p:txBody>
      </p:sp>
      <p:sp>
        <p:nvSpPr>
          <p:cNvPr id="35889" name="Text Box 49"/>
          <p:cNvSpPr txBox="1">
            <a:spLocks noChangeArrowheads="1"/>
          </p:cNvSpPr>
          <p:nvPr/>
        </p:nvSpPr>
        <p:spPr bwMode="auto">
          <a:xfrm>
            <a:off x="1676400" y="2271823"/>
            <a:ext cx="9906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rPr>
              <a:t>…  </a:t>
            </a:r>
          </a:p>
        </p:txBody>
      </p:sp>
      <p:sp>
        <p:nvSpPr>
          <p:cNvPr id="35890" name="Text Box 50"/>
          <p:cNvSpPr txBox="1">
            <a:spLocks noChangeArrowheads="1"/>
          </p:cNvSpPr>
          <p:nvPr/>
        </p:nvSpPr>
        <p:spPr bwMode="auto">
          <a:xfrm>
            <a:off x="3657600" y="2301986"/>
            <a:ext cx="990600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rPr>
              <a:t>…  </a:t>
            </a:r>
          </a:p>
        </p:txBody>
      </p:sp>
      <p:sp>
        <p:nvSpPr>
          <p:cNvPr id="35891" name="Text Box 51"/>
          <p:cNvSpPr txBox="1">
            <a:spLocks noChangeArrowheads="1"/>
          </p:cNvSpPr>
          <p:nvPr/>
        </p:nvSpPr>
        <p:spPr bwMode="auto">
          <a:xfrm>
            <a:off x="6985000" y="2271823"/>
            <a:ext cx="9906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rPr>
              <a:t>…  </a:t>
            </a:r>
          </a:p>
        </p:txBody>
      </p:sp>
      <p:sp>
        <p:nvSpPr>
          <p:cNvPr id="35892" name="Text Box 52"/>
          <p:cNvSpPr txBox="1">
            <a:spLocks noChangeArrowheads="1"/>
          </p:cNvSpPr>
          <p:nvPr/>
        </p:nvSpPr>
        <p:spPr bwMode="auto">
          <a:xfrm>
            <a:off x="1676400" y="2729023"/>
            <a:ext cx="9906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rPr>
              <a:t>a  </a:t>
            </a:r>
          </a:p>
        </p:txBody>
      </p:sp>
      <p:sp>
        <p:nvSpPr>
          <p:cNvPr id="35893" name="Text Box 53"/>
          <p:cNvSpPr txBox="1">
            <a:spLocks noChangeArrowheads="1"/>
          </p:cNvSpPr>
          <p:nvPr/>
        </p:nvSpPr>
        <p:spPr bwMode="auto">
          <a:xfrm>
            <a:off x="3657600" y="2805223"/>
            <a:ext cx="9906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rPr>
              <a:t>b  </a:t>
            </a:r>
          </a:p>
        </p:txBody>
      </p:sp>
      <p:sp>
        <p:nvSpPr>
          <p:cNvPr id="35894" name="Text Box 54"/>
          <p:cNvSpPr txBox="1">
            <a:spLocks noChangeArrowheads="1"/>
          </p:cNvSpPr>
          <p:nvPr/>
        </p:nvSpPr>
        <p:spPr bwMode="auto">
          <a:xfrm>
            <a:off x="6629400" y="2805223"/>
            <a:ext cx="16764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rPr>
              <a:t>a + b + c</a:t>
            </a:r>
          </a:p>
        </p:txBody>
      </p:sp>
      <p:sp>
        <p:nvSpPr>
          <p:cNvPr id="35895" name="Text Box 55"/>
          <p:cNvSpPr txBox="1">
            <a:spLocks noChangeArrowheads="1"/>
          </p:cNvSpPr>
          <p:nvPr/>
        </p:nvSpPr>
        <p:spPr bwMode="auto">
          <a:xfrm>
            <a:off x="1447430" y="3465840"/>
            <a:ext cx="6854825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a + b + c 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là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biểu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thức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có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chứa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ba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chữ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.</a:t>
            </a:r>
          </a:p>
        </p:txBody>
      </p:sp>
      <p:sp>
        <p:nvSpPr>
          <p:cNvPr id="35897" name="Text Box 57"/>
          <p:cNvSpPr txBox="1">
            <a:spLocks noChangeArrowheads="1"/>
          </p:cNvSpPr>
          <p:nvPr/>
        </p:nvSpPr>
        <p:spPr bwMode="auto">
          <a:xfrm>
            <a:off x="5257800" y="900223"/>
            <a:ext cx="990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rPr>
              <a:t>4  </a:t>
            </a:r>
          </a:p>
        </p:txBody>
      </p:sp>
      <p:sp>
        <p:nvSpPr>
          <p:cNvPr id="35898" name="Text Box 58"/>
          <p:cNvSpPr txBox="1">
            <a:spLocks noChangeArrowheads="1"/>
          </p:cNvSpPr>
          <p:nvPr/>
        </p:nvSpPr>
        <p:spPr bwMode="auto">
          <a:xfrm>
            <a:off x="5257800" y="1433623"/>
            <a:ext cx="990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rPr>
              <a:t>0  </a:t>
            </a:r>
          </a:p>
        </p:txBody>
      </p:sp>
      <p:sp>
        <p:nvSpPr>
          <p:cNvPr id="35899" name="Text Box 59"/>
          <p:cNvSpPr txBox="1">
            <a:spLocks noChangeArrowheads="1"/>
          </p:cNvSpPr>
          <p:nvPr/>
        </p:nvSpPr>
        <p:spPr bwMode="auto">
          <a:xfrm>
            <a:off x="5257800" y="1967023"/>
            <a:ext cx="990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rPr>
              <a:t>2 </a:t>
            </a:r>
          </a:p>
        </p:txBody>
      </p:sp>
      <p:sp>
        <p:nvSpPr>
          <p:cNvPr id="35900" name="Text Box 60"/>
          <p:cNvSpPr txBox="1">
            <a:spLocks noChangeArrowheads="1"/>
          </p:cNvSpPr>
          <p:nvPr/>
        </p:nvSpPr>
        <p:spPr bwMode="auto">
          <a:xfrm>
            <a:off x="5257800" y="2301986"/>
            <a:ext cx="990600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rPr>
              <a:t>…  </a:t>
            </a:r>
          </a:p>
        </p:txBody>
      </p:sp>
      <p:sp>
        <p:nvSpPr>
          <p:cNvPr id="35901" name="Text Box 61"/>
          <p:cNvSpPr txBox="1">
            <a:spLocks noChangeArrowheads="1"/>
          </p:cNvSpPr>
          <p:nvPr/>
        </p:nvSpPr>
        <p:spPr bwMode="auto">
          <a:xfrm>
            <a:off x="5181600" y="2759186"/>
            <a:ext cx="990600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rPr>
              <a:t>c  </a:t>
            </a:r>
          </a:p>
        </p:txBody>
      </p:sp>
      <p:sp>
        <p:nvSpPr>
          <p:cNvPr id="35917" name="AutoShape 77"/>
          <p:cNvSpPr>
            <a:spLocks noChangeArrowheads="1"/>
          </p:cNvSpPr>
          <p:nvPr/>
        </p:nvSpPr>
        <p:spPr bwMode="auto">
          <a:xfrm>
            <a:off x="609600" y="4267200"/>
            <a:ext cx="9630266" cy="1524000"/>
          </a:xfrm>
          <a:prstGeom prst="cloudCallout">
            <a:avLst>
              <a:gd name="adj1" fmla="val -43750"/>
              <a:gd name="adj2" fmla="val 66042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Mỗi lần thay chữ bằng số ta tính được gì?</a:t>
            </a:r>
          </a:p>
        </p:txBody>
      </p:sp>
      <p:sp>
        <p:nvSpPr>
          <p:cNvPr id="35919" name="AutoShape 79"/>
          <p:cNvSpPr>
            <a:spLocks noChangeArrowheads="1"/>
          </p:cNvSpPr>
          <p:nvPr/>
        </p:nvSpPr>
        <p:spPr bwMode="auto">
          <a:xfrm>
            <a:off x="44585" y="3989060"/>
            <a:ext cx="9937615" cy="1573540"/>
          </a:xfrm>
          <a:prstGeom prst="horizontalScroll">
            <a:avLst>
              <a:gd name="adj" fmla="val 12500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1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Mỗi</a:t>
            </a:r>
            <a:r>
              <a:rPr kumimoji="0" lang="en-US" sz="32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</a:t>
            </a:r>
            <a:r>
              <a:rPr kumimoji="0" lang="en-US" sz="3200" b="1" i="1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lần</a:t>
            </a:r>
            <a:r>
              <a:rPr kumimoji="0" lang="en-US" sz="32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</a:t>
            </a:r>
            <a:r>
              <a:rPr kumimoji="0" lang="en-US" sz="3200" b="1" i="1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thay</a:t>
            </a:r>
            <a:r>
              <a:rPr kumimoji="0" lang="en-US" sz="32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</a:t>
            </a:r>
            <a:r>
              <a:rPr kumimoji="0" lang="en-US" sz="3200" b="1" i="1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chữ</a:t>
            </a:r>
            <a:r>
              <a:rPr kumimoji="0" lang="en-US" sz="32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</a:t>
            </a:r>
            <a:r>
              <a:rPr kumimoji="0" lang="en-US" sz="3200" b="1" i="1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bằng</a:t>
            </a:r>
            <a:r>
              <a:rPr kumimoji="0" lang="en-US" sz="32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</a:t>
            </a:r>
            <a:r>
              <a:rPr kumimoji="0" lang="en-US" sz="3200" b="1" i="1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số</a:t>
            </a:r>
            <a:r>
              <a:rPr kumimoji="0" lang="en-US" sz="32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ta </a:t>
            </a:r>
            <a:r>
              <a:rPr kumimoji="0" lang="en-US" sz="3200" b="1" i="1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tính</a:t>
            </a:r>
            <a:r>
              <a:rPr kumimoji="0" lang="en-US" sz="32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</a:t>
            </a:r>
            <a:r>
              <a:rPr kumimoji="0" lang="en-US" sz="3200" b="1" i="1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được</a:t>
            </a:r>
            <a:endParaRPr kumimoji="0" lang="en-US" sz="3200" b="1" i="1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</a:t>
            </a:r>
            <a:r>
              <a:rPr kumimoji="0" lang="en-US" sz="3200" b="1" i="1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một</a:t>
            </a:r>
            <a:r>
              <a:rPr kumimoji="0" lang="en-US" sz="32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</a:t>
            </a:r>
            <a:r>
              <a:rPr kumimoji="0" lang="en-US" sz="3200" b="1" i="1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giá</a:t>
            </a:r>
            <a:r>
              <a:rPr kumimoji="0" lang="en-US" sz="32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</a:t>
            </a:r>
            <a:r>
              <a:rPr kumimoji="0" lang="en-US" sz="3200" b="1" i="1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trị</a:t>
            </a:r>
            <a:r>
              <a:rPr kumimoji="0" lang="en-US" sz="32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</a:t>
            </a:r>
            <a:r>
              <a:rPr kumimoji="0" lang="en-US" sz="3200" b="1" i="1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của</a:t>
            </a:r>
            <a:r>
              <a:rPr kumimoji="0" lang="en-US" sz="32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</a:t>
            </a:r>
            <a:r>
              <a:rPr kumimoji="0" lang="en-US" sz="3200" b="1" i="1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biểu</a:t>
            </a:r>
            <a:r>
              <a:rPr kumimoji="0" lang="en-US" sz="32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</a:t>
            </a:r>
            <a:r>
              <a:rPr kumimoji="0" lang="en-US" sz="3200" b="1" i="1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thức</a:t>
            </a:r>
            <a:r>
              <a:rPr kumimoji="0" lang="en-US" sz="32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a + b + c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35921" name="Text Box 81"/>
          <p:cNvSpPr txBox="1">
            <a:spLocks noChangeArrowheads="1"/>
          </p:cNvSpPr>
          <p:nvPr/>
        </p:nvSpPr>
        <p:spPr bwMode="auto">
          <a:xfrm>
            <a:off x="99236" y="5562600"/>
            <a:ext cx="10471207" cy="584775"/>
          </a:xfrm>
          <a:prstGeom prst="rect">
            <a:avLst/>
          </a:prstGeom>
          <a:noFill/>
          <a:ln w="57150" cmpd="thickThin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rPr>
              <a:t> 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rPr>
              <a:t>H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Arial" charset="0"/>
                <a:ea typeface="+mn-ea"/>
                <a:cs typeface="+mn-cs"/>
              </a:rPr>
              <a:t>ãy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Arial" charset="0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Arial" charset="0"/>
                <a:ea typeface="+mn-ea"/>
                <a:cs typeface="+mn-cs"/>
              </a:rPr>
              <a:t>lấy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Arial" charset="0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Arial" charset="0"/>
                <a:ea typeface="+mn-ea"/>
                <a:cs typeface="+mn-cs"/>
              </a:rPr>
              <a:t>ví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Arial" charset="0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Arial" charset="0"/>
                <a:ea typeface="+mn-ea"/>
                <a:cs typeface="+mn-cs"/>
              </a:rPr>
              <a:t>dụ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Arial" charset="0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Arial" charset="0"/>
                <a:ea typeface="+mn-ea"/>
                <a:cs typeface="+mn-cs"/>
              </a:rPr>
              <a:t>về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Arial" charset="0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Arial" charset="0"/>
                <a:ea typeface="+mn-ea"/>
                <a:cs typeface="+mn-cs"/>
              </a:rPr>
              <a:t>biểu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Arial" charset="0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Arial" charset="0"/>
                <a:ea typeface="+mn-ea"/>
                <a:cs typeface="+mn-cs"/>
              </a:rPr>
              <a:t>thức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Arial" charset="0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Arial" charset="0"/>
                <a:ea typeface="+mn-ea"/>
                <a:cs typeface="+mn-cs"/>
              </a:rPr>
              <a:t>có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Arial" charset="0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Arial" charset="0"/>
                <a:ea typeface="+mn-ea"/>
                <a:cs typeface="+mn-cs"/>
              </a:rPr>
              <a:t>chứa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Arial" charset="0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Arial" charset="0"/>
                <a:ea typeface="+mn-ea"/>
                <a:cs typeface="+mn-cs"/>
              </a:rPr>
              <a:t>ba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Arial" charset="0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Arial" charset="0"/>
                <a:ea typeface="+mn-ea"/>
                <a:cs typeface="+mn-cs"/>
              </a:rPr>
              <a:t>chữ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Arial" charset="0"/>
                <a:ea typeface="+mn-ea"/>
                <a:cs typeface="+mn-cs"/>
              </a:rPr>
              <a:t> ?</a:t>
            </a:r>
          </a:p>
        </p:txBody>
      </p:sp>
      <p:pic>
        <p:nvPicPr>
          <p:cNvPr id="35922" name="Picture 82" descr="Variados284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2572" y="4128130"/>
            <a:ext cx="1639194" cy="14344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924" name="Text Box 84"/>
          <p:cNvSpPr txBox="1">
            <a:spLocks noChangeArrowheads="1"/>
          </p:cNvSpPr>
          <p:nvPr/>
        </p:nvSpPr>
        <p:spPr bwMode="auto">
          <a:xfrm>
            <a:off x="659809" y="6277140"/>
            <a:ext cx="2292131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a + </a:t>
            </a:r>
            <a:r>
              <a:rPr kumimoji="0" lang="en-US" sz="3200" b="1" i="1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x 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+ y</a:t>
            </a:r>
          </a:p>
        </p:txBody>
      </p:sp>
      <p:sp>
        <p:nvSpPr>
          <p:cNvPr id="35925" name="Text Box 85"/>
          <p:cNvSpPr txBox="1">
            <a:spLocks noChangeArrowheads="1"/>
          </p:cNvSpPr>
          <p:nvPr/>
        </p:nvSpPr>
        <p:spPr bwMode="auto">
          <a:xfrm>
            <a:off x="3641651" y="6277139"/>
            <a:ext cx="2292131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m – n – p </a:t>
            </a:r>
          </a:p>
        </p:txBody>
      </p:sp>
      <p:sp>
        <p:nvSpPr>
          <p:cNvPr id="35926" name="Text Box 86"/>
          <p:cNvSpPr txBox="1">
            <a:spLocks noChangeArrowheads="1"/>
          </p:cNvSpPr>
          <p:nvPr/>
        </p:nvSpPr>
        <p:spPr bwMode="auto">
          <a:xfrm>
            <a:off x="6172200" y="6272378"/>
            <a:ext cx="3288709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m : q + p – 12</a:t>
            </a:r>
          </a:p>
        </p:txBody>
      </p:sp>
    </p:spTree>
    <p:extLst>
      <p:ext uri="{BB962C8B-B14F-4D97-AF65-F5344CB8AC3E}">
        <p14:creationId xmlns:p14="http://schemas.microsoft.com/office/powerpoint/2010/main" val="421255833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9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59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359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359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9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9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8" dur="2000"/>
                                        <p:tgtEl>
                                          <p:spTgt spid="359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9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500"/>
                                        <p:tgtEl>
                                          <p:spTgt spid="359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9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6" dur="500"/>
                                        <p:tgtEl>
                                          <p:spTgt spid="359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9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2000"/>
                                        <p:tgtEl>
                                          <p:spTgt spid="359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9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6" dur="2000"/>
                                        <p:tgtEl>
                                          <p:spTgt spid="359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9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1" dur="2000"/>
                                        <p:tgtEl>
                                          <p:spTgt spid="359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917" grpId="0" animBg="1"/>
      <p:bldP spid="35917" grpId="1" animBg="1"/>
      <p:bldP spid="35919" grpId="0" animBg="1"/>
      <p:bldP spid="35921" grpId="0"/>
      <p:bldP spid="35924" grpId="0"/>
      <p:bldP spid="35925" grpId="0"/>
      <p:bldP spid="3592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6"/>
          <p:cNvSpPr txBox="1">
            <a:spLocks noChangeArrowheads="1"/>
          </p:cNvSpPr>
          <p:nvPr/>
        </p:nvSpPr>
        <p:spPr bwMode="auto">
          <a:xfrm>
            <a:off x="2895600" y="1828800"/>
            <a:ext cx="5638800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6000" b="1" dirty="0" err="1">
                <a:solidFill>
                  <a:srgbClr val="0000FF"/>
                </a:solidFill>
                <a:latin typeface="Times New Roman" pitchFamily="18" charset="0"/>
              </a:rPr>
              <a:t>Luyện</a:t>
            </a:r>
            <a:r>
              <a:rPr lang="en-US" sz="60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6000" b="1" dirty="0" err="1">
                <a:solidFill>
                  <a:srgbClr val="0000FF"/>
                </a:solidFill>
                <a:latin typeface="Times New Roman" pitchFamily="18" charset="0"/>
              </a:rPr>
              <a:t>tập</a:t>
            </a:r>
            <a:r>
              <a:rPr lang="en-US" sz="6000" b="1" dirty="0">
                <a:solidFill>
                  <a:srgbClr val="0000FF"/>
                </a:solidFill>
                <a:latin typeface="Times New Roman" pitchFamily="18" charset="0"/>
              </a:rPr>
              <a:t>:</a:t>
            </a:r>
          </a:p>
        </p:txBody>
      </p:sp>
    </p:spTree>
    <p:extLst>
      <p:ext uri="{BB962C8B-B14F-4D97-AF65-F5344CB8AC3E}">
        <p14:creationId xmlns:p14="http://schemas.microsoft.com/office/powerpoint/2010/main" val="291499381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91" name="Text Box 7"/>
          <p:cNvSpPr txBox="1">
            <a:spLocks noChangeArrowheads="1"/>
          </p:cNvSpPr>
          <p:nvPr/>
        </p:nvSpPr>
        <p:spPr bwMode="auto">
          <a:xfrm>
            <a:off x="0" y="152400"/>
            <a:ext cx="893445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0" hangingPunct="0">
              <a:spcBef>
                <a:spcPct val="50000"/>
              </a:spcBef>
              <a:defRPr/>
            </a:pP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1: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giá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trị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a + b + c 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nếu</a:t>
            </a:r>
            <a:r>
              <a:rPr lang="en-US" sz="36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:</a:t>
            </a:r>
            <a:endParaRPr lang="en-US" sz="3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392" name="Text Box 8"/>
          <p:cNvSpPr txBox="1">
            <a:spLocks noChangeArrowheads="1"/>
          </p:cNvSpPr>
          <p:nvPr/>
        </p:nvSpPr>
        <p:spPr bwMode="auto">
          <a:xfrm>
            <a:off x="-15949" y="914400"/>
            <a:ext cx="68072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3600" b="1" dirty="0">
                <a:solidFill>
                  <a:srgbClr val="DA3014"/>
                </a:solidFill>
              </a:rPr>
              <a:t>a) a = 5 , b = 7 </a:t>
            </a:r>
            <a:r>
              <a:rPr lang="en-US" sz="3600" b="1" dirty="0" err="1">
                <a:solidFill>
                  <a:srgbClr val="DA3014"/>
                </a:solidFill>
              </a:rPr>
              <a:t>và</a:t>
            </a:r>
            <a:r>
              <a:rPr lang="en-US" sz="3600" b="1" dirty="0">
                <a:solidFill>
                  <a:srgbClr val="DA3014"/>
                </a:solidFill>
              </a:rPr>
              <a:t> c = 10.</a:t>
            </a:r>
          </a:p>
        </p:txBody>
      </p:sp>
      <p:sp>
        <p:nvSpPr>
          <p:cNvPr id="16393" name="Text Box 9"/>
          <p:cNvSpPr txBox="1">
            <a:spLocks noChangeArrowheads="1"/>
          </p:cNvSpPr>
          <p:nvPr/>
        </p:nvSpPr>
        <p:spPr bwMode="auto">
          <a:xfrm>
            <a:off x="-15949" y="4089722"/>
            <a:ext cx="629666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3600" b="1" dirty="0">
                <a:solidFill>
                  <a:srgbClr val="DA3014"/>
                </a:solidFill>
              </a:rPr>
              <a:t>b) a = 12, b = 15 </a:t>
            </a:r>
            <a:r>
              <a:rPr lang="en-US" sz="3600" b="1" dirty="0" err="1">
                <a:solidFill>
                  <a:srgbClr val="DA3014"/>
                </a:solidFill>
              </a:rPr>
              <a:t>và</a:t>
            </a:r>
            <a:r>
              <a:rPr lang="en-US" sz="3600" b="1" dirty="0">
                <a:solidFill>
                  <a:srgbClr val="DA3014"/>
                </a:solidFill>
              </a:rPr>
              <a:t> c = 9</a:t>
            </a:r>
          </a:p>
        </p:txBody>
      </p:sp>
      <p:sp>
        <p:nvSpPr>
          <p:cNvPr id="16394" name="Text Box 10"/>
          <p:cNvSpPr txBox="1">
            <a:spLocks noChangeArrowheads="1"/>
          </p:cNvSpPr>
          <p:nvPr/>
        </p:nvSpPr>
        <p:spPr bwMode="auto">
          <a:xfrm>
            <a:off x="-5317" y="1630326"/>
            <a:ext cx="10226749" cy="14003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3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Nếu</a:t>
            </a:r>
            <a:r>
              <a:rPr lang="en-US" sz="3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a = 5, b = 7, c = 10 </a:t>
            </a:r>
            <a:r>
              <a:rPr lang="en-US" sz="3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thì</a:t>
            </a:r>
            <a:r>
              <a:rPr lang="en-US" sz="3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a + b + c = 5 + 7 +10</a:t>
            </a:r>
          </a:p>
          <a:p>
            <a:pPr>
              <a:spcBef>
                <a:spcPct val="50000"/>
              </a:spcBef>
            </a:pPr>
            <a:r>
              <a:rPr lang="en-US" sz="3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            = 12 + 10 = 22</a:t>
            </a:r>
            <a:endParaRPr lang="en-US" sz="3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395" name="Text Box 11"/>
          <p:cNvSpPr txBox="1">
            <a:spLocks noChangeArrowheads="1"/>
          </p:cNvSpPr>
          <p:nvPr/>
        </p:nvSpPr>
        <p:spPr bwMode="auto">
          <a:xfrm>
            <a:off x="-15949" y="5004122"/>
            <a:ext cx="10210800" cy="14003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3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Nếu</a:t>
            </a:r>
            <a:r>
              <a:rPr lang="en-US" sz="3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a =12, b = 15, c = 9</a:t>
            </a:r>
            <a:r>
              <a:rPr lang="en-US" sz="3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thì</a:t>
            </a:r>
            <a:r>
              <a:rPr lang="en-US" sz="3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a + b + c = 12 + 15 + 9 </a:t>
            </a:r>
          </a:p>
          <a:p>
            <a:pPr>
              <a:spcBef>
                <a:spcPct val="50000"/>
              </a:spcBef>
            </a:pPr>
            <a:r>
              <a:rPr lang="en-US" sz="3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						          = 27 + 9 = 36</a:t>
            </a:r>
            <a:endParaRPr lang="en-US" sz="34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6391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6391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63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63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63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63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63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63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63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63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63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63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63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63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63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 tmFilter="0,0; .5, 1; 1, 1"/>
                                        <p:tgtEl>
                                          <p:spTgt spid="163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63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63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63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63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 tmFilter="0,0; .5, 1; 1, 1"/>
                                        <p:tgtEl>
                                          <p:spTgt spid="163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91" grpId="0"/>
      <p:bldP spid="16392" grpId="0"/>
      <p:bldP spid="16393" grpId="0"/>
      <p:bldP spid="16394" grpId="0"/>
      <p:bldP spid="1639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61" name="Text Box 5"/>
          <p:cNvSpPr txBox="1">
            <a:spLocks noChangeArrowheads="1"/>
          </p:cNvSpPr>
          <p:nvPr/>
        </p:nvSpPr>
        <p:spPr bwMode="auto">
          <a:xfrm>
            <a:off x="62126" y="0"/>
            <a:ext cx="82296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800" b="1" u="sng" dirty="0" err="1">
                <a:latin typeface="Times New Roman" pitchFamily="18" charset="0"/>
              </a:rPr>
              <a:t>Bài</a:t>
            </a:r>
            <a:r>
              <a:rPr lang="en-US" sz="2800" b="1" u="sng" dirty="0">
                <a:latin typeface="Times New Roman" pitchFamily="18" charset="0"/>
              </a:rPr>
              <a:t> 2:</a:t>
            </a:r>
            <a:r>
              <a:rPr lang="en-US" sz="2800" b="1" dirty="0">
                <a:latin typeface="Times New Roman" pitchFamily="18" charset="0"/>
              </a:rPr>
              <a:t>  a x b x c  </a:t>
            </a:r>
            <a:r>
              <a:rPr lang="en-US" sz="2800" b="1" dirty="0" err="1">
                <a:latin typeface="Times New Roman" pitchFamily="18" charset="0"/>
              </a:rPr>
              <a:t>là</a:t>
            </a:r>
            <a:r>
              <a:rPr lang="en-US" sz="2800" b="1" dirty="0">
                <a:latin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</a:rPr>
              <a:t>biểu</a:t>
            </a:r>
            <a:r>
              <a:rPr lang="en-US" sz="2800" b="1" dirty="0">
                <a:latin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</a:rPr>
              <a:t>thức</a:t>
            </a:r>
            <a:r>
              <a:rPr lang="en-US" sz="2800" b="1" dirty="0">
                <a:latin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</a:rPr>
              <a:t>có</a:t>
            </a:r>
            <a:r>
              <a:rPr lang="en-US" sz="2800" b="1" dirty="0">
                <a:latin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</a:rPr>
              <a:t>chứa</a:t>
            </a:r>
            <a:r>
              <a:rPr lang="en-US" sz="2800" b="1" dirty="0">
                <a:latin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</a:rPr>
              <a:t>ba</a:t>
            </a:r>
            <a:r>
              <a:rPr lang="en-US" sz="2800" b="1" dirty="0">
                <a:latin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</a:rPr>
              <a:t>chữ</a:t>
            </a:r>
            <a:r>
              <a:rPr lang="en-US" sz="2800" b="1" dirty="0">
                <a:latin typeface="Times New Roman" pitchFamily="18" charset="0"/>
              </a:rPr>
              <a:t> .</a:t>
            </a:r>
          </a:p>
        </p:txBody>
      </p:sp>
      <p:sp>
        <p:nvSpPr>
          <p:cNvPr id="45062" name="Text Box 6"/>
          <p:cNvSpPr txBox="1">
            <a:spLocks noChangeArrowheads="1"/>
          </p:cNvSpPr>
          <p:nvPr/>
        </p:nvSpPr>
        <p:spPr bwMode="auto">
          <a:xfrm>
            <a:off x="62126" y="623886"/>
            <a:ext cx="83820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</a:rPr>
              <a:t>Nếu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</a:rPr>
              <a:t> a = 4, b = 3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</a:rPr>
              <a:t>và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</a:rPr>
              <a:t> c = 5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</a:rPr>
              <a:t>thì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</a:rPr>
              <a:t>giá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</a:rPr>
              <a:t>trị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</a:rPr>
              <a:t>của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</a:rPr>
              <a:t>  a x b x c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</a:rPr>
              <a:t>là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</a:rPr>
              <a:t>:</a:t>
            </a:r>
          </a:p>
        </p:txBody>
      </p:sp>
      <p:sp>
        <p:nvSpPr>
          <p:cNvPr id="45063" name="Text Box 7"/>
          <p:cNvSpPr txBox="1">
            <a:spLocks noChangeArrowheads="1"/>
          </p:cNvSpPr>
          <p:nvPr/>
        </p:nvSpPr>
        <p:spPr bwMode="auto">
          <a:xfrm>
            <a:off x="847725" y="1171575"/>
            <a:ext cx="182880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</a:rPr>
              <a:t>a x b x c =</a:t>
            </a:r>
            <a:endParaRPr lang="en-US" sz="2800" b="1" dirty="0">
              <a:latin typeface="Times New Roman" pitchFamily="18" charset="0"/>
            </a:endParaRPr>
          </a:p>
        </p:txBody>
      </p:sp>
      <p:sp>
        <p:nvSpPr>
          <p:cNvPr id="45064" name="Rectangle 8"/>
          <p:cNvSpPr>
            <a:spLocks noChangeArrowheads="1"/>
          </p:cNvSpPr>
          <p:nvPr/>
        </p:nvSpPr>
        <p:spPr bwMode="auto">
          <a:xfrm>
            <a:off x="2447925" y="1157287"/>
            <a:ext cx="172085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</a:rPr>
              <a:t>4 x 3 x 5 =</a:t>
            </a:r>
          </a:p>
        </p:txBody>
      </p:sp>
      <p:sp>
        <p:nvSpPr>
          <p:cNvPr id="45065" name="Text Box 9"/>
          <p:cNvSpPr txBox="1">
            <a:spLocks noChangeArrowheads="1"/>
          </p:cNvSpPr>
          <p:nvPr/>
        </p:nvSpPr>
        <p:spPr bwMode="auto">
          <a:xfrm>
            <a:off x="4038600" y="1158875"/>
            <a:ext cx="198120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800" b="1">
                <a:solidFill>
                  <a:srgbClr val="FF0000"/>
                </a:solidFill>
                <a:latin typeface="Times New Roman" pitchFamily="18" charset="0"/>
              </a:rPr>
              <a:t>12 x 5 = </a:t>
            </a:r>
            <a:endParaRPr lang="en-US" sz="2800" b="1">
              <a:latin typeface="Times New Roman" pitchFamily="18" charset="0"/>
            </a:endParaRPr>
          </a:p>
        </p:txBody>
      </p:sp>
      <p:sp>
        <p:nvSpPr>
          <p:cNvPr id="45066" name="Text Box 10"/>
          <p:cNvSpPr txBox="1">
            <a:spLocks noChangeArrowheads="1"/>
          </p:cNvSpPr>
          <p:nvPr/>
        </p:nvSpPr>
        <p:spPr bwMode="auto">
          <a:xfrm>
            <a:off x="39379" y="4953000"/>
            <a:ext cx="641985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</a:rPr>
              <a:t>b) a = 15, b = 0, c = 37</a:t>
            </a:r>
            <a:r>
              <a:rPr lang="en-US" sz="3600" dirty="0">
                <a:solidFill>
                  <a:srgbClr val="FF0000"/>
                </a:solidFill>
              </a:rPr>
              <a:t>.</a:t>
            </a:r>
          </a:p>
        </p:txBody>
      </p:sp>
      <p:sp>
        <p:nvSpPr>
          <p:cNvPr id="45067" name="Text Box 11"/>
          <p:cNvSpPr txBox="1">
            <a:spLocks noChangeArrowheads="1"/>
          </p:cNvSpPr>
          <p:nvPr/>
        </p:nvSpPr>
        <p:spPr bwMode="auto">
          <a:xfrm>
            <a:off x="7534" y="2300287"/>
            <a:ext cx="57912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 b="1" dirty="0" err="1">
                <a:latin typeface="Times New Roman" pitchFamily="18" charset="0"/>
              </a:rPr>
              <a:t>Tính</a:t>
            </a:r>
            <a:r>
              <a:rPr lang="en-US" sz="2800" b="1" dirty="0">
                <a:latin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</a:rPr>
              <a:t>giá</a:t>
            </a:r>
            <a:r>
              <a:rPr lang="en-US" sz="2800" b="1" dirty="0">
                <a:latin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</a:rPr>
              <a:t>trị</a:t>
            </a:r>
            <a:r>
              <a:rPr lang="en-US" sz="2800" b="1" dirty="0">
                <a:latin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</a:rPr>
              <a:t>của</a:t>
            </a:r>
            <a:r>
              <a:rPr lang="en-US" sz="2800" b="1" dirty="0">
                <a:latin typeface="Times New Roman" pitchFamily="18" charset="0"/>
              </a:rPr>
              <a:t> a x b x c </a:t>
            </a:r>
            <a:r>
              <a:rPr lang="en-US" sz="2800" b="1" dirty="0" err="1">
                <a:latin typeface="Times New Roman" pitchFamily="18" charset="0"/>
              </a:rPr>
              <a:t>nếu</a:t>
            </a:r>
            <a:r>
              <a:rPr lang="en-US" sz="2800" b="1" dirty="0">
                <a:latin typeface="Times New Roman" pitchFamily="18" charset="0"/>
              </a:rPr>
              <a:t>:</a:t>
            </a:r>
          </a:p>
        </p:txBody>
      </p:sp>
      <p:sp>
        <p:nvSpPr>
          <p:cNvPr id="45068" name="Text Box 12"/>
          <p:cNvSpPr txBox="1">
            <a:spLocks noChangeArrowheads="1"/>
          </p:cNvSpPr>
          <p:nvPr/>
        </p:nvSpPr>
        <p:spPr bwMode="auto">
          <a:xfrm>
            <a:off x="106481" y="2819400"/>
            <a:ext cx="5522794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</a:rPr>
              <a:t>a) a = 9, b = 5 , c = 2.</a:t>
            </a:r>
            <a:endParaRPr lang="en-US" sz="3600" b="1" dirty="0">
              <a:latin typeface="Times New Roman" pitchFamily="18" charset="0"/>
            </a:endParaRPr>
          </a:p>
        </p:txBody>
      </p:sp>
      <p:sp>
        <p:nvSpPr>
          <p:cNvPr id="45069" name="Rectangle 13"/>
          <p:cNvSpPr>
            <a:spLocks noChangeArrowheads="1"/>
          </p:cNvSpPr>
          <p:nvPr/>
        </p:nvSpPr>
        <p:spPr bwMode="auto">
          <a:xfrm>
            <a:off x="62126" y="3465731"/>
            <a:ext cx="9023624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</a:rPr>
              <a:t>Nếu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</a:rPr>
              <a:t> a = 9, b = 5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</a:rPr>
              <a:t>và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</a:rPr>
              <a:t> c = 2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</a:rPr>
              <a:t>thì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</a:rPr>
              <a:t>giá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</a:rPr>
              <a:t>trị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</a:rPr>
              <a:t>của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</a:rPr>
              <a:t>  a x b x c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</a:rPr>
              <a:t>là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</a:rPr>
              <a:t>:</a:t>
            </a:r>
            <a:br>
              <a:rPr lang="en-US" sz="3200" b="1" dirty="0">
                <a:solidFill>
                  <a:srgbClr val="0000FF"/>
                </a:solidFill>
                <a:latin typeface="Times New Roman" pitchFamily="18" charset="0"/>
              </a:rPr>
            </a:b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</a:rPr>
              <a:t>a x b x c = 9 x 5 x 2 = 45 x 2 = 90</a:t>
            </a:r>
          </a:p>
        </p:txBody>
      </p:sp>
      <p:sp>
        <p:nvSpPr>
          <p:cNvPr id="45070" name="Rectangle 14"/>
          <p:cNvSpPr>
            <a:spLocks noChangeArrowheads="1"/>
          </p:cNvSpPr>
          <p:nvPr/>
        </p:nvSpPr>
        <p:spPr bwMode="auto">
          <a:xfrm>
            <a:off x="-88682" y="5719227"/>
            <a:ext cx="9715061" cy="11387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3400" b="1" dirty="0" err="1">
                <a:solidFill>
                  <a:srgbClr val="0000FF"/>
                </a:solidFill>
                <a:latin typeface="Times New Roman" pitchFamily="18" charset="0"/>
              </a:rPr>
              <a:t>Nếu</a:t>
            </a:r>
            <a:r>
              <a:rPr lang="en-US" sz="3400" b="1" dirty="0">
                <a:solidFill>
                  <a:srgbClr val="0000FF"/>
                </a:solidFill>
                <a:latin typeface="Times New Roman" pitchFamily="18" charset="0"/>
              </a:rPr>
              <a:t> a =15,b = 0 </a:t>
            </a:r>
            <a:r>
              <a:rPr lang="en-US" sz="3400" b="1" dirty="0" err="1">
                <a:solidFill>
                  <a:srgbClr val="0000FF"/>
                </a:solidFill>
                <a:latin typeface="Times New Roman" pitchFamily="18" charset="0"/>
              </a:rPr>
              <a:t>và</a:t>
            </a:r>
            <a:r>
              <a:rPr lang="en-US" sz="3400" b="1" dirty="0">
                <a:solidFill>
                  <a:srgbClr val="0000FF"/>
                </a:solidFill>
                <a:latin typeface="Times New Roman" pitchFamily="18" charset="0"/>
              </a:rPr>
              <a:t> c=37 </a:t>
            </a:r>
            <a:r>
              <a:rPr lang="en-US" sz="3400" b="1" dirty="0" err="1">
                <a:solidFill>
                  <a:srgbClr val="0000FF"/>
                </a:solidFill>
                <a:latin typeface="Times New Roman" pitchFamily="18" charset="0"/>
              </a:rPr>
              <a:t>thì</a:t>
            </a:r>
            <a:r>
              <a:rPr lang="en-US" sz="34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3400" b="1" dirty="0" err="1">
                <a:solidFill>
                  <a:srgbClr val="0000FF"/>
                </a:solidFill>
                <a:latin typeface="Times New Roman" pitchFamily="18" charset="0"/>
              </a:rPr>
              <a:t>giá</a:t>
            </a:r>
            <a:r>
              <a:rPr lang="en-US" sz="34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3400" b="1" dirty="0" err="1">
                <a:solidFill>
                  <a:srgbClr val="0000FF"/>
                </a:solidFill>
                <a:latin typeface="Times New Roman" pitchFamily="18" charset="0"/>
              </a:rPr>
              <a:t>trị</a:t>
            </a:r>
            <a:r>
              <a:rPr lang="en-US" sz="34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3400" b="1" dirty="0" err="1">
                <a:solidFill>
                  <a:srgbClr val="0000FF"/>
                </a:solidFill>
                <a:latin typeface="Times New Roman" pitchFamily="18" charset="0"/>
              </a:rPr>
              <a:t>của</a:t>
            </a:r>
            <a:r>
              <a:rPr lang="en-US" sz="3400" b="1" dirty="0">
                <a:solidFill>
                  <a:srgbClr val="0000FF"/>
                </a:solidFill>
                <a:latin typeface="Times New Roman" pitchFamily="18" charset="0"/>
              </a:rPr>
              <a:t>  a x b x c </a:t>
            </a:r>
            <a:r>
              <a:rPr lang="en-US" sz="3400" b="1" dirty="0" err="1">
                <a:solidFill>
                  <a:srgbClr val="0000FF"/>
                </a:solidFill>
                <a:latin typeface="Times New Roman" pitchFamily="18" charset="0"/>
              </a:rPr>
              <a:t>là</a:t>
            </a:r>
            <a:r>
              <a:rPr lang="en-US" sz="3400" b="1" dirty="0">
                <a:solidFill>
                  <a:srgbClr val="0000FF"/>
                </a:solidFill>
                <a:latin typeface="Times New Roman" pitchFamily="18" charset="0"/>
              </a:rPr>
              <a:t>:</a:t>
            </a:r>
            <a:br>
              <a:rPr lang="en-US" sz="3400" b="1" dirty="0">
                <a:solidFill>
                  <a:srgbClr val="0000FF"/>
                </a:solidFill>
                <a:latin typeface="Times New Roman" pitchFamily="18" charset="0"/>
              </a:rPr>
            </a:br>
            <a:r>
              <a:rPr lang="en-US" sz="3400" b="1" dirty="0">
                <a:solidFill>
                  <a:srgbClr val="0000FF"/>
                </a:solidFill>
                <a:latin typeface="Times New Roman" pitchFamily="18" charset="0"/>
              </a:rPr>
              <a:t>  a x b x c = 15 x 0 x 37 = 0 x 37 = 0</a:t>
            </a:r>
          </a:p>
        </p:txBody>
      </p:sp>
      <p:sp>
        <p:nvSpPr>
          <p:cNvPr id="45072" name="Text Box 16"/>
          <p:cNvSpPr txBox="1">
            <a:spLocks noChangeArrowheads="1"/>
          </p:cNvSpPr>
          <p:nvPr/>
        </p:nvSpPr>
        <p:spPr bwMode="auto">
          <a:xfrm>
            <a:off x="5105400" y="1157287"/>
            <a:ext cx="19812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800" b="1">
                <a:solidFill>
                  <a:srgbClr val="FF0000"/>
                </a:solidFill>
                <a:latin typeface="Times New Roman" pitchFamily="18" charset="0"/>
              </a:rPr>
              <a:t>  60 </a:t>
            </a:r>
            <a:endParaRPr lang="en-US" sz="2800" b="1">
              <a:latin typeface="Times New Roman" pitchFamily="18" charset="0"/>
            </a:endParaRPr>
          </a:p>
        </p:txBody>
      </p:sp>
      <p:sp>
        <p:nvSpPr>
          <p:cNvPr id="8205" name="Text Box 17"/>
          <p:cNvSpPr txBox="1">
            <a:spLocks noChangeArrowheads="1"/>
          </p:cNvSpPr>
          <p:nvPr/>
        </p:nvSpPr>
        <p:spPr bwMode="auto">
          <a:xfrm>
            <a:off x="381000" y="2286000"/>
            <a:ext cx="9906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450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450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450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5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450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9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1" dur="500"/>
                                        <p:tgtEl>
                                          <p:spTgt spid="450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3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5" dur="500"/>
                                        <p:tgtEl>
                                          <p:spTgt spid="450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7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9" dur="500"/>
                                        <p:tgtEl>
                                          <p:spTgt spid="450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4" dur="500"/>
                                        <p:tgtEl>
                                          <p:spTgt spid="450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9" dur="500"/>
                                        <p:tgtEl>
                                          <p:spTgt spid="450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2" dur="500"/>
                                        <p:tgtEl>
                                          <p:spTgt spid="450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7" dur="2000"/>
                                        <p:tgtEl>
                                          <p:spTgt spid="450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52" dur="2000"/>
                                        <p:tgtEl>
                                          <p:spTgt spid="450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061" grpId="0"/>
      <p:bldP spid="45062" grpId="0"/>
      <p:bldP spid="45063" grpId="0"/>
      <p:bldP spid="45064" grpId="0"/>
      <p:bldP spid="45065" grpId="0"/>
      <p:bldP spid="45066" grpId="0"/>
      <p:bldP spid="45067" grpId="0"/>
      <p:bldP spid="45068" grpId="0"/>
      <p:bldP spid="45069" grpId="0"/>
      <p:bldP spid="45070" grpId="0"/>
      <p:bldP spid="45072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8"/>
  <p:tag name="MMPROD_UIDATA" val="&lt;database version=&quot;6.0&quot;&gt;&lt;object type=&quot;1&quot; unique_id=&quot;10001&quot;&gt;&lt;object type=&quot;8&quot; unique_id=&quot;10002&quot;&gt;&lt;/object&gt;&lt;object type=&quot;2&quot; unique_id=&quot;10003&quot;&gt;&lt;object type=&quot;3&quot; unique_id=&quot;10004&quot;&gt;&lt;property id=&quot;20148&quot; value=&quot;5&quot;/&gt;&lt;property id=&quot;20300&quot; value=&quot;Slide 1&quot;/&gt;&lt;property id=&quot;20307&quot; value=&quot;256&quot;/&gt;&lt;/object&gt;&lt;object type=&quot;3&quot; unique_id=&quot;10005&quot;&gt;&lt;property id=&quot;20148&quot; value=&quot;5&quot;/&gt;&lt;property id=&quot;20300&quot; value=&quot;Slide 2&quot;/&gt;&lt;property id=&quot;20307&quot; value=&quot;257&quot;/&gt;&lt;/object&gt;&lt;object type=&quot;3&quot; unique_id=&quot;10007&quot;&gt;&lt;property id=&quot;20148&quot; value=&quot;5&quot;/&gt;&lt;property id=&quot;20300&quot; value=&quot;Slide 3&quot;/&gt;&lt;property id=&quot;20307&quot; value=&quot;270&quot;/&gt;&lt;/object&gt;&lt;object type=&quot;3&quot; unique_id=&quot;10008&quot;&gt;&lt;property id=&quot;20148&quot; value=&quot;5&quot;/&gt;&lt;property id=&quot;20300&quot; value=&quot;Slide 4&quot;/&gt;&lt;property id=&quot;20307&quot; value=&quot;271&quot;/&gt;&lt;/object&gt;&lt;object type=&quot;3&quot; unique_id=&quot;10009&quot;&gt;&lt;property id=&quot;20148&quot; value=&quot;5&quot;/&gt;&lt;property id=&quot;20300&quot; value=&quot;Slide 5&quot;/&gt;&lt;property id=&quot;20307&quot; value=&quot;273&quot;/&gt;&lt;/object&gt;&lt;object type=&quot;3&quot; unique_id=&quot;10010&quot;&gt;&lt;property id=&quot;20148&quot; value=&quot;5&quot;/&gt;&lt;property id=&quot;20300&quot; value=&quot;Slide 6&quot;/&gt;&lt;property id=&quot;20307&quot; value=&quot;263&quot;/&gt;&lt;/object&gt;&lt;object type=&quot;3&quot; unique_id=&quot;10011&quot;&gt;&lt;property id=&quot;20148&quot; value=&quot;5&quot;/&gt;&lt;property id=&quot;20300&quot; value=&quot;Slide 7&quot;/&gt;&lt;property id=&quot;20307&quot; value=&quot;279&quot;/&gt;&lt;/object&gt;&lt;object type=&quot;3&quot; unique_id=&quot;10012&quot;&gt;&lt;property id=&quot;20148&quot; value=&quot;5&quot;/&gt;&lt;property id=&quot;20300&quot; value=&quot;Slide 8&quot;/&gt;&lt;property id=&quot;20307&quot; value=&quot;286&quot;/&gt;&lt;/object&gt;&lt;object type=&quot;3&quot; unique_id=&quot;10013&quot;&gt;&lt;property id=&quot;20148&quot; value=&quot;5&quot;/&gt;&lt;property id=&quot;20300&quot; value=&quot;Slide 9&quot;/&gt;&lt;property id=&quot;20307&quot; value=&quot;282&quot;/&gt;&lt;/object&gt;&lt;object type=&quot;3&quot; unique_id=&quot;10014&quot;&gt;&lt;property id=&quot;20148&quot; value=&quot;5&quot;/&gt;&lt;property id=&quot;20300&quot; value=&quot;Slide 10&quot;/&gt;&lt;property id=&quot;20307&quot; value=&quot;284&quot;/&gt;&lt;/object&gt;&lt;object type=&quot;3&quot; unique_id=&quot;10015&quot;&gt;&lt;property id=&quot;20148&quot; value=&quot;5&quot;/&gt;&lt;property id=&quot;20300&quot; value=&quot;Slide 11&quot;/&gt;&lt;property id=&quot;20307&quot; value=&quot;277&quot;/&gt;&lt;/object&gt;&lt;/object&gt;&lt;/object&gt;&lt;/database&gt;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默认设计模板">
  <a:themeElements>
    <a:clrScheme name="默认设计模板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默认设计模板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1500188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zh-CN" altLang="en-US" sz="3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宋体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1500188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zh-CN" altLang="en-US" sz="3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宋体" pitchFamily="2" charset="-122"/>
          </a:defRPr>
        </a:defPPr>
      </a:lstStyle>
    </a:lnDef>
  </a:objectDefaults>
  <a:extraClrSchemeLst>
    <a:extraClrScheme>
      <a:clrScheme name="默认设计模板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5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4_默认设计模板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1051</TotalTime>
  <Words>1438</Words>
  <Application>Microsoft Office PowerPoint</Application>
  <PresentationFormat>On-screen Show (4:3)</PresentationFormat>
  <Paragraphs>196</Paragraphs>
  <Slides>19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7</vt:i4>
      </vt:variant>
      <vt:variant>
        <vt:lpstr>Slide Titles</vt:lpstr>
      </vt:variant>
      <vt:variant>
        <vt:i4>19</vt:i4>
      </vt:variant>
    </vt:vector>
  </HeadingPairs>
  <TitlesOfParts>
    <vt:vector size="34" baseType="lpstr">
      <vt:lpstr>.VnTime</vt:lpstr>
      <vt:lpstr>Arial</vt:lpstr>
      <vt:lpstr>Arial Black</vt:lpstr>
      <vt:lpstr>Calibri</vt:lpstr>
      <vt:lpstr>Calibri Light</vt:lpstr>
      <vt:lpstr>Tahoma</vt:lpstr>
      <vt:lpstr>Times New Roman</vt:lpstr>
      <vt:lpstr>Verdana</vt:lpstr>
      <vt:lpstr>Default Design</vt:lpstr>
      <vt:lpstr>默认设计模板</vt:lpstr>
      <vt:lpstr>2_Office Theme</vt:lpstr>
      <vt:lpstr>3_Office Theme</vt:lpstr>
      <vt:lpstr>4_Office Theme</vt:lpstr>
      <vt:lpstr>5_Office Theme</vt:lpstr>
      <vt:lpstr>4_默认设计模板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HOME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User</dc:creator>
  <cp:lastModifiedBy>Admin</cp:lastModifiedBy>
  <cp:revision>64</cp:revision>
  <dcterms:created xsi:type="dcterms:W3CDTF">2010-10-09T07:53:46Z</dcterms:created>
  <dcterms:modified xsi:type="dcterms:W3CDTF">2021-10-12T16:32:53Z</dcterms:modified>
</cp:coreProperties>
</file>