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89" r:id="rId3"/>
    <p:sldId id="262" r:id="rId4"/>
    <p:sldId id="288" r:id="rId5"/>
    <p:sldId id="279" r:id="rId6"/>
    <p:sldId id="280" r:id="rId7"/>
    <p:sldId id="290" r:id="rId8"/>
    <p:sldId id="291" r:id="rId9"/>
    <p:sldId id="292" r:id="rId10"/>
    <p:sldId id="293" r:id="rId11"/>
    <p:sldId id="294" r:id="rId12"/>
    <p:sldId id="269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10C2"/>
    <a:srgbClr val="1C7B17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>
        <p:scale>
          <a:sx n="60" d="100"/>
          <a:sy n="60" d="100"/>
        </p:scale>
        <p:origin x="54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D913-6C64-4DC4-8B4C-65C7C40FD3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9D7514-6215-4844-B103-911863BFB8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1592F-7B91-4C49-9A73-F14ED2D50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C6F1-C386-4D56-9E8B-F7E5F07147DF}" type="datetimeFigureOut">
              <a:rPr lang="vi-VN" smtClean="0"/>
              <a:t>13/10/2021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0B9FF-5B03-4291-80D0-4CB7A6776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218F0-54D7-4E5C-9DE7-758C8AD7C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7957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ED6F6-4F35-4DEB-BDCB-42311A3F6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5D396E-1651-4EAD-B859-B44D18D29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D97D6-7D70-43FF-9DDD-CFF20A2A3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C6F1-C386-4D56-9E8B-F7E5F07147DF}" type="datetimeFigureOut">
              <a:rPr lang="vi-VN" smtClean="0"/>
              <a:t>13/10/2021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B6B4B-327B-45FF-B49C-B0B488E74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BF20A-7DBD-488E-B7B1-031A8A4CC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482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FB931D-36A1-4232-90EE-D2AAF34EC1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DBFF3F-D495-4563-B184-F990466A40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F36B8-F767-43BB-B59B-DCA6759FA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C6F1-C386-4D56-9E8B-F7E5F07147DF}" type="datetimeFigureOut">
              <a:rPr lang="vi-VN" smtClean="0"/>
              <a:t>13/10/2021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70BA5-8CE0-4DCF-A2D3-C13678E99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E7998-BD6D-43C8-B560-C925BD19D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58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03547-255D-4FC3-ACCE-1312B82AE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E9E16-2A41-440E-BDF5-2276412A8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40856-357B-49E6-80F6-CB02030AA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C6F1-C386-4D56-9E8B-F7E5F07147DF}" type="datetimeFigureOut">
              <a:rPr lang="vi-VN" smtClean="0"/>
              <a:t>13/10/2021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7101D-2F76-4F98-8031-CCE32E5BB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01B2B-DBFA-4239-B271-293ABD1B9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112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2AD16-C308-435D-9705-0C6ED89E4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9AEA3-EA49-4B13-908E-2A3E7AFBC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08395-C46B-4360-BB69-9D1216A58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C6F1-C386-4D56-9E8B-F7E5F07147DF}" type="datetimeFigureOut">
              <a:rPr lang="vi-VN" smtClean="0"/>
              <a:t>13/10/2021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FAF05-8D8D-4089-AFC9-76ED1A273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8EF2C-C705-4CFB-A2A8-D66FE4902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350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4A7E-1A27-4069-BD2E-72830C309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FDAD3-F465-4F70-BB55-5323B80FFB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7579EC-97A9-46FB-B4C7-C127293BA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6338F-46B5-4F0A-BFD7-89E260A5A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C6F1-C386-4D56-9E8B-F7E5F07147DF}" type="datetimeFigureOut">
              <a:rPr lang="vi-VN" smtClean="0"/>
              <a:t>13/10/2021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2ECB85-28DF-484D-823B-509612C32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18D3F-469F-4AFD-BE36-376F2A732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987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86A72-47A5-486D-B1F8-19664CF85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B14E1-37B1-4FB9-ADEA-2F2FAE39F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A82D6B-69EC-40FE-A77D-C314DAA72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E25D19-98B6-4BEA-BAA5-33CB6ECA3F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5A97D6-65CB-4BDE-9F2B-C8CC4FF9F4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65791B-5DB6-44E7-909C-640B8BA9F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C6F1-C386-4D56-9E8B-F7E5F07147DF}" type="datetimeFigureOut">
              <a:rPr lang="vi-VN" smtClean="0"/>
              <a:t>13/10/2021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1259AF-FA45-4DE9-B54A-2E60C8C6A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2E30DB-553B-4127-9343-39F050D3A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1737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348BD-E30F-449F-92B7-4C678B0D5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7F14A0-D841-4F49-A3FA-5375A6DF5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C6F1-C386-4D56-9E8B-F7E5F07147DF}" type="datetimeFigureOut">
              <a:rPr lang="vi-VN" smtClean="0"/>
              <a:t>13/10/2021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1BF0F1-653C-4948-A58E-DCEAFF90C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99F3CB-7B18-475D-A10E-41225D4A4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8080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1CC6FA-C41F-49BE-A64C-BAE195C45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C6F1-C386-4D56-9E8B-F7E5F07147DF}" type="datetimeFigureOut">
              <a:rPr lang="vi-VN" smtClean="0"/>
              <a:t>13/10/2021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64E4B9-2C57-46E6-BF9F-0709D11FA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62126-CE09-49BE-99DA-FFC663C49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0866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E33E4-0628-4CCB-8820-886166429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47A09-E4D7-4950-8F10-224D19BD2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0879FF-A922-4D62-A895-E7AD3B4D7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594D2D-801F-43AD-B222-AC15F16AC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C6F1-C386-4D56-9E8B-F7E5F07147DF}" type="datetimeFigureOut">
              <a:rPr lang="vi-VN" smtClean="0"/>
              <a:t>13/10/2021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1B88B7-416C-4FBE-9300-91B4E11E7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A48847-3D02-41FA-99DC-9EC47958E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2820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BA0B4-E60C-42B9-85E7-F28A8B466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9D2AA7-7266-40F2-97A3-13405F4D2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5623BB-9904-49CE-AEA5-B847A9953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839884-7839-4ECF-97C8-3E22303CF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C6F1-C386-4D56-9E8B-F7E5F07147DF}" type="datetimeFigureOut">
              <a:rPr lang="vi-VN" smtClean="0"/>
              <a:t>13/10/2021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30A96E-D787-4175-AAF0-0B4ADAC28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B25F5A-12CA-4B4A-9121-6DCB30D1B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367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3C876C-26E5-46E2-B58C-1825B7FED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1A3B6-0AE4-48BA-965B-4C6406A31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8B7D1-BF5E-4515-98DC-AA560112B2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FC6F1-C386-4D56-9E8B-F7E5F07147DF}" type="datetimeFigureOut">
              <a:rPr lang="vi-VN" smtClean="0"/>
              <a:t>13/10/2021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4A351-EA6E-4157-98F9-5AD6297CA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CDA4B-5789-4F97-849D-E4E3F451BF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95D6E-0CF9-4AB1-8A60-D68ED9BA73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996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8.gif"/><Relationship Id="rId5" Type="http://schemas.openxmlformats.org/officeDocument/2006/relationships/image" Target="../media/image7.wmf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microsoft.com/office/2007/relationships/media" Target="../media/media2.WAV"/><Relationship Id="rId7" Type="http://schemas.openxmlformats.org/officeDocument/2006/relationships/image" Target="../media/image7.w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AV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microsoft.com/office/2007/relationships/media" Target="../media/media2.WAV"/><Relationship Id="rId7" Type="http://schemas.openxmlformats.org/officeDocument/2006/relationships/image" Target="../media/image7.w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AV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11">
            <a:extLst>
              <a:ext uri="{FF2B5EF4-FFF2-40B4-BE49-F238E27FC236}">
                <a16:creationId xmlns:a16="http://schemas.microsoft.com/office/drawing/2014/main" id="{C8CBFA57-7704-48BA-9967-49465B5F14DD}"/>
              </a:ext>
            </a:extLst>
          </p:cNvPr>
          <p:cNvSpPr/>
          <p:nvPr/>
        </p:nvSpPr>
        <p:spPr>
          <a:xfrm>
            <a:off x="1505070" y="1463993"/>
            <a:ext cx="8890213" cy="228600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vi-VN" sz="5400" b="1" dirty="0" smtClean="0">
                <a:ln w="0"/>
                <a:solidFill>
                  <a:srgbClr val="FF0000"/>
                </a:solidFill>
                <a:latin typeface="+mj-lt"/>
              </a:rPr>
              <a:t>TOÁN</a:t>
            </a:r>
          </a:p>
          <a:p>
            <a:pPr algn="ctr"/>
            <a:r>
              <a:rPr lang="en-US" sz="5400" b="1" dirty="0" smtClean="0">
                <a:ln w="0"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GIAO HOÁN CỦA PHÉP CỘNG</a:t>
            </a:r>
            <a:endParaRPr lang="en-US" sz="5400" b="1" dirty="0">
              <a:ln w="0"/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6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67327" y="1093735"/>
            <a:ext cx="10266947" cy="685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8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48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48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48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&gt;, &lt; , =  </a:t>
            </a:r>
            <a:r>
              <a:rPr lang="en-US" altLang="en-US" sz="48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8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48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 descr="j037107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938" y="2273972"/>
            <a:ext cx="1355725" cy="18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lock_06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3797972"/>
            <a:ext cx="1752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ingin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4788572"/>
            <a:ext cx="268288" cy="22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Dong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4331372"/>
            <a:ext cx="268288" cy="227013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583156" y="1793689"/>
            <a:ext cx="963528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975 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2 356 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 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2 356 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795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352801" y="3264572"/>
            <a:ext cx="2362200" cy="6096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&lt;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352801" y="5093372"/>
            <a:ext cx="2362200" cy="6096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=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3352801" y="4178972"/>
            <a:ext cx="2362200" cy="646331"/>
          </a:xfrm>
          <a:prstGeom prst="rect">
            <a:avLst/>
          </a:prstGeom>
          <a:solidFill>
            <a:srgbClr val="FF9933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B.  &gt;</a:t>
            </a:r>
          </a:p>
        </p:txBody>
      </p:sp>
    </p:spTree>
    <p:extLst>
      <p:ext uri="{BB962C8B-B14F-4D97-AF65-F5344CB8AC3E}">
        <p14:creationId xmlns:p14="http://schemas.microsoft.com/office/powerpoint/2010/main" val="130799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9" repeatCount="30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showWhenStopped="0">
                <p:cTn id="40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21368" y="764009"/>
            <a:ext cx="10860798" cy="685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4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4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4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4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4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4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4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4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4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5" descr="j037107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441" y="1686971"/>
            <a:ext cx="1355725" cy="18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clock_06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525" y="4038604"/>
            <a:ext cx="1752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537" y="5281865"/>
            <a:ext cx="268288" cy="22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748" y="2921252"/>
            <a:ext cx="268288" cy="227013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3721562" y="1408613"/>
            <a:ext cx="507933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2100 + 48 + 4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3256548" y="5281865"/>
            <a:ext cx="3453604" cy="609600"/>
          </a:xfrm>
          <a:prstGeom prst="rect">
            <a:avLst/>
          </a:prstGeom>
          <a:solidFill>
            <a:srgbClr val="FF9933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C.1000 + 1148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3256547" y="4215065"/>
            <a:ext cx="3453605" cy="609600"/>
          </a:xfrm>
          <a:prstGeom prst="rect">
            <a:avLst/>
          </a:prstGeom>
          <a:solidFill>
            <a:srgbClr val="FF9933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 + 48 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35"/>
          <p:cNvSpPr txBox="1">
            <a:spLocks noChangeArrowheads="1"/>
          </p:cNvSpPr>
          <p:nvPr/>
        </p:nvSpPr>
        <p:spPr bwMode="auto">
          <a:xfrm>
            <a:off x="3256547" y="3148265"/>
            <a:ext cx="3453605" cy="646331"/>
          </a:xfrm>
          <a:prstGeom prst="rect">
            <a:avLst/>
          </a:prstGeom>
          <a:solidFill>
            <a:srgbClr val="FF9933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2148 + 4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07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5" repeatCount="30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showWhenStopped="0">
                <p:cTn id="36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B61DF3B-8086-44E8-9FAF-5C955CF14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17B7D6E-24A0-44EF-B977-2C1ECDFC60FD}"/>
              </a:ext>
            </a:extLst>
          </p:cNvPr>
          <p:cNvSpPr/>
          <p:nvPr/>
        </p:nvSpPr>
        <p:spPr>
          <a:xfrm>
            <a:off x="1821432" y="3310235"/>
            <a:ext cx="85491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Cô</a:t>
            </a:r>
            <a:r>
              <a:rPr lang="en-US" sz="54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 </a:t>
            </a:r>
            <a:r>
              <a:rPr lang="en-US" sz="5400" b="1" i="1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chào</a:t>
            </a:r>
            <a:r>
              <a:rPr lang="en-US" sz="54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 </a:t>
            </a:r>
            <a:r>
              <a:rPr lang="en-US" sz="5400" b="1" i="1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tạm</a:t>
            </a:r>
            <a:r>
              <a:rPr lang="en-US" sz="54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 </a:t>
            </a:r>
            <a:r>
              <a:rPr lang="en-US" sz="5400" b="1" i="1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biệt</a:t>
            </a:r>
            <a:r>
              <a:rPr lang="en-US" sz="54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 </a:t>
            </a:r>
          </a:p>
          <a:p>
            <a:pPr algn="ctr"/>
            <a:r>
              <a:rPr lang="en-US" sz="5400" b="1" i="1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và</a:t>
            </a:r>
            <a:r>
              <a:rPr lang="en-US" sz="54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 </a:t>
            </a:r>
            <a:r>
              <a:rPr lang="en-US" sz="5400" b="1" i="1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hẹn</a:t>
            </a:r>
            <a:r>
              <a:rPr lang="en-US" sz="54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 </a:t>
            </a:r>
            <a:r>
              <a:rPr lang="en-US" sz="5400" b="1" i="1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gặp</a:t>
            </a:r>
            <a:r>
              <a:rPr lang="en-US" sz="54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 </a:t>
            </a:r>
            <a:r>
              <a:rPr lang="en-US" sz="5400" b="1" i="1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lại</a:t>
            </a:r>
            <a:r>
              <a:rPr lang="en-US" sz="54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 </a:t>
            </a:r>
            <a:r>
              <a:rPr lang="en-US" sz="5400" b="1" i="1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các</a:t>
            </a:r>
            <a:r>
              <a:rPr lang="en-US" sz="54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 </a:t>
            </a:r>
            <a:r>
              <a:rPr lang="en-US" sz="5400" b="1" i="1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em</a:t>
            </a:r>
            <a:r>
              <a:rPr lang="en-US" sz="54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 </a:t>
            </a:r>
            <a:r>
              <a:rPr lang="en-US" sz="5400" b="1" i="1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nhé</a:t>
            </a:r>
            <a:r>
              <a:rPr lang="en-US" sz="54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-93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8349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7D181C-3392-42F5-93C8-91AF8D06EB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" t="9757" r="8167" b="10792"/>
          <a:stretch/>
        </p:blipFill>
        <p:spPr>
          <a:xfrm>
            <a:off x="0" y="0"/>
            <a:ext cx="12192000" cy="7764379"/>
          </a:xfrm>
          <a:prstGeom prst="rect">
            <a:avLst/>
          </a:prstGeom>
        </p:spPr>
      </p:pic>
      <p:sp>
        <p:nvSpPr>
          <p:cNvPr id="4" name="Text Box 154">
            <a:extLst>
              <a:ext uri="{FF2B5EF4-FFF2-40B4-BE49-F238E27FC236}">
                <a16:creationId xmlns:a16="http://schemas.microsoft.com/office/drawing/2014/main" id="{1B2EF929-A952-4588-BBC1-ED88CB0CC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5693" y="1325063"/>
            <a:ext cx="44458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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vi-VN" alt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D2509170-85E1-406B-9242-99E2BD7DC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" y="1885728"/>
            <a:ext cx="1046498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vi-VN" sz="3200" b="1" dirty="0">
                <a:solidFill>
                  <a:srgbClr val="25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- </a:t>
            </a:r>
            <a:r>
              <a:rPr lang="en-US" altLang="vi-VN" sz="4000" b="1" dirty="0" err="1">
                <a:solidFill>
                  <a:srgbClr val="25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4000" b="1" dirty="0">
                <a:solidFill>
                  <a:srgbClr val="25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25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4000" b="1" dirty="0">
                <a:solidFill>
                  <a:srgbClr val="25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25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4000" b="1" dirty="0">
                <a:solidFill>
                  <a:srgbClr val="25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25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vi-VN" sz="4000" b="1" dirty="0">
                <a:solidFill>
                  <a:srgbClr val="25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25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altLang="vi-VN" sz="4000" b="1" dirty="0">
                <a:solidFill>
                  <a:srgbClr val="25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25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4000" b="1" dirty="0">
                <a:solidFill>
                  <a:srgbClr val="25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25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4000" b="1" dirty="0">
                <a:solidFill>
                  <a:srgbClr val="25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25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4000" b="1" dirty="0">
                <a:solidFill>
                  <a:srgbClr val="25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vi-VN" sz="4000" b="1" dirty="0">
                <a:solidFill>
                  <a:srgbClr val="25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altLang="vi-VN" sz="4000" b="1" dirty="0" err="1">
                <a:solidFill>
                  <a:srgbClr val="25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vi-VN" sz="4000" b="1" dirty="0">
                <a:solidFill>
                  <a:srgbClr val="25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25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4000" b="1" dirty="0">
                <a:solidFill>
                  <a:srgbClr val="25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25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vi-VN" sz="4000" b="1" dirty="0">
                <a:solidFill>
                  <a:srgbClr val="25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25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4000" b="1" dirty="0">
                <a:solidFill>
                  <a:srgbClr val="25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25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4000" b="1" dirty="0">
                <a:solidFill>
                  <a:srgbClr val="25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25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4000" b="1" dirty="0">
                <a:solidFill>
                  <a:srgbClr val="25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25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vi-VN" sz="4000" b="1" dirty="0">
                <a:solidFill>
                  <a:srgbClr val="25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25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altLang="vi-VN" sz="4000" b="1" dirty="0">
                <a:solidFill>
                  <a:srgbClr val="25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25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4000" b="1" dirty="0">
                <a:solidFill>
                  <a:srgbClr val="25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25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4000" b="1" dirty="0">
                <a:solidFill>
                  <a:srgbClr val="25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25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4000" b="1" dirty="0">
                <a:solidFill>
                  <a:srgbClr val="25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25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4000" b="1" dirty="0">
                <a:solidFill>
                  <a:srgbClr val="25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25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4000" b="1" dirty="0">
                <a:solidFill>
                  <a:srgbClr val="25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25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vi-VN" sz="4000" b="1" dirty="0">
                <a:solidFill>
                  <a:srgbClr val="25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25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4000" b="1" dirty="0">
                <a:solidFill>
                  <a:srgbClr val="25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676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wls – PowerPoint Template Teaching Resource | Teach Starter">
            <a:extLst>
              <a:ext uri="{FF2B5EF4-FFF2-40B4-BE49-F238E27FC236}">
                <a16:creationId xmlns:a16="http://schemas.microsoft.com/office/drawing/2014/main" id="{C9E2C732-07FF-4AF9-BCDA-C0C5D12D72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1" t="14286" r="19487" b="10285"/>
          <a:stretch/>
        </p:blipFill>
        <p:spPr bwMode="auto">
          <a:xfrm>
            <a:off x="28713" y="145400"/>
            <a:ext cx="12174026" cy="690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E59D5C33-000F-4762-9C58-D68CAE94A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05" y="198532"/>
            <a:ext cx="118383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So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b+a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6" name="Group 163">
            <a:extLst>
              <a:ext uri="{FF2B5EF4-FFF2-40B4-BE49-F238E27FC236}">
                <a16:creationId xmlns:a16="http://schemas.microsoft.com/office/drawing/2014/main" id="{8A6F2485-D3C0-4F24-8C66-B1D4B5C4FF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8511022"/>
              </p:ext>
            </p:extLst>
          </p:nvPr>
        </p:nvGraphicFramePr>
        <p:xfrm>
          <a:off x="1135281" y="1196483"/>
          <a:ext cx="10270656" cy="2073276"/>
        </p:xfrm>
        <a:graphic>
          <a:graphicData uri="http://schemas.openxmlformats.org/drawingml/2006/table">
            <a:tbl>
              <a:tblPr/>
              <a:tblGrid>
                <a:gridCol w="1307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8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4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102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1208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2764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a+b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b+a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 Box 33">
            <a:extLst>
              <a:ext uri="{FF2B5EF4-FFF2-40B4-BE49-F238E27FC236}">
                <a16:creationId xmlns:a16="http://schemas.microsoft.com/office/drawing/2014/main" id="{8C796BC1-BF17-4EE3-AA29-304B91917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085" y="2193491"/>
            <a:ext cx="34084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350+250 = 600 </a:t>
            </a:r>
            <a:endParaRPr lang="en-US" alt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4">
            <a:extLst>
              <a:ext uri="{FF2B5EF4-FFF2-40B4-BE49-F238E27FC236}">
                <a16:creationId xmlns:a16="http://schemas.microsoft.com/office/drawing/2014/main" id="{8B087F4A-17DF-418B-AC2E-3C1DE7D53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607" y="2195211"/>
            <a:ext cx="40473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1208+2764 = 3972</a:t>
            </a:r>
          </a:p>
        </p:txBody>
      </p:sp>
      <p:sp>
        <p:nvSpPr>
          <p:cNvPr id="9" name="Text Box 35">
            <a:extLst>
              <a:ext uri="{FF2B5EF4-FFF2-40B4-BE49-F238E27FC236}">
                <a16:creationId xmlns:a16="http://schemas.microsoft.com/office/drawing/2014/main" id="{BDB3D8A6-510B-44C3-BD9D-25F2F0989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415" y="2690830"/>
            <a:ext cx="39497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250+350 </a:t>
            </a:r>
            <a:r>
              <a:rPr lang="en-US" alt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600</a:t>
            </a:r>
            <a:endParaRPr lang="en-US" alt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36">
            <a:extLst>
              <a:ext uri="{FF2B5EF4-FFF2-40B4-BE49-F238E27FC236}">
                <a16:creationId xmlns:a16="http://schemas.microsoft.com/office/drawing/2014/main" id="{0DDB2A5D-9F1E-4EA9-AEFB-023634B9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9827" y="2703943"/>
            <a:ext cx="4762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2764+1208 = 3972</a:t>
            </a:r>
          </a:p>
        </p:txBody>
      </p:sp>
      <p:sp>
        <p:nvSpPr>
          <p:cNvPr id="11" name="Text Box 46">
            <a:extLst>
              <a:ext uri="{FF2B5EF4-FFF2-40B4-BE49-F238E27FC236}">
                <a16:creationId xmlns:a16="http://schemas.microsoft.com/office/drawing/2014/main" id="{99BFFF97-6572-4E23-902F-94782023D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3297" y="2195212"/>
            <a:ext cx="31597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+ 30 = 50 </a:t>
            </a:r>
            <a:endParaRPr lang="en-US" alt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47">
            <a:extLst>
              <a:ext uri="{FF2B5EF4-FFF2-40B4-BE49-F238E27FC236}">
                <a16:creationId xmlns:a16="http://schemas.microsoft.com/office/drawing/2014/main" id="{A441FB17-F7BA-4B09-975C-AC155B2CC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036" y="2719421"/>
            <a:ext cx="31489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+ 20 = 50 </a:t>
            </a:r>
            <a:endParaRPr lang="en-US" alt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40">
            <a:extLst>
              <a:ext uri="{FF2B5EF4-FFF2-40B4-BE49-F238E27FC236}">
                <a16:creationId xmlns:a16="http://schemas.microsoft.com/office/drawing/2014/main" id="{13FF3EC0-AA94-4D01-9523-D37F4E2FB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773" y="3483199"/>
            <a:ext cx="1029548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+ b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+ a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		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D729FF-B230-4A11-9414-E13A330C440A}"/>
              </a:ext>
            </a:extLst>
          </p:cNvPr>
          <p:cNvSpPr txBox="1"/>
          <p:nvPr/>
        </p:nvSpPr>
        <p:spPr>
          <a:xfrm>
            <a:off x="5333002" y="4011377"/>
            <a:ext cx="291352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b 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b 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a 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F3778C7-DF57-4246-94BD-48ED46A44C13}"/>
              </a:ext>
            </a:extLst>
          </p:cNvPr>
          <p:cNvSpPr/>
          <p:nvPr/>
        </p:nvSpPr>
        <p:spPr>
          <a:xfrm>
            <a:off x="3152274" y="4817797"/>
            <a:ext cx="8373979" cy="1624263"/>
          </a:xfrm>
          <a:prstGeom prst="roundRect">
            <a:avLst/>
          </a:prstGeom>
          <a:solidFill>
            <a:srgbClr val="1C7B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85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F31F59-E580-4189-B3F8-674CE0D8C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996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5F853F-75A7-40CF-87DC-983AACA1DBEA}"/>
              </a:ext>
            </a:extLst>
          </p:cNvPr>
          <p:cNvSpPr/>
          <p:nvPr/>
        </p:nvSpPr>
        <p:spPr>
          <a:xfrm>
            <a:off x="3282847" y="2313226"/>
            <a:ext cx="6190937" cy="226351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16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50++ hình nền powerpoint đẹp long lanh">
            <a:extLst>
              <a:ext uri="{FF2B5EF4-FFF2-40B4-BE49-F238E27FC236}">
                <a16:creationId xmlns:a16="http://schemas.microsoft.com/office/drawing/2014/main" id="{D5CAC7D4-0798-48F6-8F29-C9ABDD3407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" r="3685" b="4033"/>
          <a:stretch/>
        </p:blipFill>
        <p:spPr bwMode="auto">
          <a:xfrm>
            <a:off x="0" y="-4523"/>
            <a:ext cx="12191999" cy="658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1370F392-FFD1-4EF0-9B84-2FE41C943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3759" y="868883"/>
            <a:ext cx="5562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87B8AF2C-DFF9-49F6-8CF6-DE96BA7CD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293" y="1878085"/>
            <a:ext cx="11006527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 468 + 379 = 847	</a:t>
            </a:r>
            <a:r>
              <a:rPr lang="en-US" altLang="vi-VN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6509 + 2876 = 9385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379 +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468 = …		  </a:t>
            </a:r>
            <a:r>
              <a:rPr lang="en-US" altLang="vi-VN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2876 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+ 6509  = …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c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4268 + 76 = 4344 </a:t>
            </a:r>
          </a:p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  </a:t>
            </a:r>
            <a:r>
              <a:rPr lang="en-US" altLang="vi-VN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 + 4268 =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F3340E-6C73-4188-939B-615D0B55B100}"/>
              </a:ext>
            </a:extLst>
          </p:cNvPr>
          <p:cNvSpPr txBox="1"/>
          <p:nvPr/>
        </p:nvSpPr>
        <p:spPr>
          <a:xfrm>
            <a:off x="3949818" y="2751491"/>
            <a:ext cx="13681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847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686368-1672-4EFD-BE23-BF6869E752BD}"/>
              </a:ext>
            </a:extLst>
          </p:cNvPr>
          <p:cNvSpPr txBox="1"/>
          <p:nvPr/>
        </p:nvSpPr>
        <p:spPr>
          <a:xfrm>
            <a:off x="9724369" y="2751491"/>
            <a:ext cx="17948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9385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44EA7C-2359-4984-B0DE-7C4D5C7DBBE6}"/>
              </a:ext>
            </a:extLst>
          </p:cNvPr>
          <p:cNvSpPr txBox="1"/>
          <p:nvPr/>
        </p:nvSpPr>
        <p:spPr>
          <a:xfrm>
            <a:off x="7059074" y="4648074"/>
            <a:ext cx="19044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4344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952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ài Liệu Học Tập Mùa Học, đơn Giản, Màu Xanh Da Trời, Bông Hoa Hình nền  Vector để tải xuống miễn phí">
            <a:extLst>
              <a:ext uri="{FF2B5EF4-FFF2-40B4-BE49-F238E27FC236}">
                <a16:creationId xmlns:a16="http://schemas.microsoft.com/office/drawing/2014/main" id="{AB5C8F85-FBB1-4480-ABFC-15B9D5281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1">
            <a:extLst>
              <a:ext uri="{FF2B5EF4-FFF2-40B4-BE49-F238E27FC236}">
                <a16:creationId xmlns:a16="http://schemas.microsoft.com/office/drawing/2014/main" id="{80E914E3-59AD-4E9F-8880-BDB207987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68" y="735826"/>
            <a:ext cx="1105702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 Box 32">
            <a:extLst>
              <a:ext uri="{FF2B5EF4-FFF2-40B4-BE49-F238E27FC236}">
                <a16:creationId xmlns:a16="http://schemas.microsoft.com/office/drawing/2014/main" id="{57337899-08FB-4EE4-B776-C9B7F8E4E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627" y="2485379"/>
            <a:ext cx="10365288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AutoNum type="alphaLcParenR"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 + 12   = 12  +…              b) m + n  = n  + …             65  + 297 =  …  + 65               </a:t>
            </a:r>
            <a:r>
              <a:rPr lang="en-US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84 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+ 0  = … + 84                      …  + 89   = 89  + 177                a  + 0  = … + a = …</a:t>
            </a:r>
          </a:p>
        </p:txBody>
      </p:sp>
      <p:sp>
        <p:nvSpPr>
          <p:cNvPr id="5" name="Text Box 33">
            <a:extLst>
              <a:ext uri="{FF2B5EF4-FFF2-40B4-BE49-F238E27FC236}">
                <a16:creationId xmlns:a16="http://schemas.microsoft.com/office/drawing/2014/main" id="{23529E07-A806-4C51-912C-6B5E9E121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589" y="2802199"/>
            <a:ext cx="855849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6" name="Text Box 34">
            <a:extLst>
              <a:ext uri="{FF2B5EF4-FFF2-40B4-BE49-F238E27FC236}">
                <a16:creationId xmlns:a16="http://schemas.microsoft.com/office/drawing/2014/main" id="{60C20215-40B4-41D4-A5BB-B7E0C66C6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0928" y="3474248"/>
            <a:ext cx="6656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 Box 35">
            <a:extLst>
              <a:ext uri="{FF2B5EF4-FFF2-40B4-BE49-F238E27FC236}">
                <a16:creationId xmlns:a16="http://schemas.microsoft.com/office/drawing/2014/main" id="{1BECEC2D-EB61-4BA2-9EC7-2BE2A73E5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6007" y="2625814"/>
            <a:ext cx="7607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8" name="Text Box 36">
            <a:extLst>
              <a:ext uri="{FF2B5EF4-FFF2-40B4-BE49-F238E27FC236}">
                <a16:creationId xmlns:a16="http://schemas.microsoft.com/office/drawing/2014/main" id="{8CC16015-1B7E-41AD-B4BC-F1D08858C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0749" y="3429000"/>
            <a:ext cx="9509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297 </a:t>
            </a:r>
          </a:p>
        </p:txBody>
      </p:sp>
      <p:sp>
        <p:nvSpPr>
          <p:cNvPr id="9" name="Text Box 37">
            <a:extLst>
              <a:ext uri="{FF2B5EF4-FFF2-40B4-BE49-F238E27FC236}">
                <a16:creationId xmlns:a16="http://schemas.microsoft.com/office/drawing/2014/main" id="{2E1FAB92-78D2-4060-9D5D-A45DFC384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918" y="4276579"/>
            <a:ext cx="15215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177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38">
            <a:extLst>
              <a:ext uri="{FF2B5EF4-FFF2-40B4-BE49-F238E27FC236}">
                <a16:creationId xmlns:a16="http://schemas.microsoft.com/office/drawing/2014/main" id="{F65D11E8-BD74-4883-AE8F-9C3C3E0D0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5244" y="4276579"/>
            <a:ext cx="2518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   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a</a:t>
            </a:r>
            <a:r>
              <a:rPr lang="en-US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464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ài Liệu Học Tập Mùa Học, đơn Giản, Màu Xanh Da Trời, Bông Hoa Hình nền  Vector để tải xuống miễn phí">
            <a:extLst>
              <a:ext uri="{FF2B5EF4-FFF2-40B4-BE49-F238E27FC236}">
                <a16:creationId xmlns:a16="http://schemas.microsoft.com/office/drawing/2014/main" id="{AB5C8F85-FBB1-4480-ABFC-15B9D5281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1">
            <a:extLst>
              <a:ext uri="{FF2B5EF4-FFF2-40B4-BE49-F238E27FC236}">
                <a16:creationId xmlns:a16="http://schemas.microsoft.com/office/drawing/2014/main" id="{80E914E3-59AD-4E9F-8880-BDB207987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4380" y="448960"/>
            <a:ext cx="744323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3:  &gt;, &lt;, =?</a:t>
            </a:r>
            <a:endParaRPr lang="en-US" alt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2">
            <a:extLst>
              <a:ext uri="{FF2B5EF4-FFF2-40B4-BE49-F238E27FC236}">
                <a16:creationId xmlns:a16="http://schemas.microsoft.com/office/drawing/2014/main" id="{57337899-08FB-4EE4-B776-C9B7F8E4E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4379" y="1383614"/>
            <a:ext cx="818132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2 975  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4 017  ….  4 017 + 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2 975                        </a:t>
            </a:r>
            <a:r>
              <a:rPr lang="en-US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 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975  + 4 017  ….  4 017 + </a:t>
            </a:r>
            <a:r>
              <a:rPr lang="en-US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3 000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</a:pPr>
            <a:r>
              <a:rPr lang="en-US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 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975  + 4 017  ….  4 017 + 2 </a:t>
            </a:r>
            <a:r>
              <a:rPr lang="en-US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</a:pPr>
            <a:r>
              <a:rPr lang="en-US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8 264  + 927 ….  927 + 8 300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</a:pPr>
            <a:r>
              <a:rPr lang="en-US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8 264 + 927 ….  900 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8 264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</a:pPr>
            <a:r>
              <a:rPr lang="en-US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927 + 8 264 ….  8 264 + 927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AutoNum type="alphaLcParenR"/>
            </a:pPr>
            <a:endParaRPr lang="en-US" altLang="vi-VN" sz="3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3">
            <a:extLst>
              <a:ext uri="{FF2B5EF4-FFF2-40B4-BE49-F238E27FC236}">
                <a16:creationId xmlns:a16="http://schemas.microsoft.com/office/drawing/2014/main" id="{23529E07-A806-4C51-912C-6B5E9E121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045" y="4030383"/>
            <a:ext cx="855849" cy="44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4">
            <a:extLst>
              <a:ext uri="{FF2B5EF4-FFF2-40B4-BE49-F238E27FC236}">
                <a16:creationId xmlns:a16="http://schemas.microsoft.com/office/drawing/2014/main" id="{60C20215-40B4-41D4-A5BB-B7E0C66C6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9214" y="4673218"/>
            <a:ext cx="6823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35">
            <a:extLst>
              <a:ext uri="{FF2B5EF4-FFF2-40B4-BE49-F238E27FC236}">
                <a16:creationId xmlns:a16="http://schemas.microsoft.com/office/drawing/2014/main" id="{1BECEC2D-EB61-4BA2-9EC7-2BE2A73E5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4365" y="1394487"/>
            <a:ext cx="7607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6">
            <a:extLst>
              <a:ext uri="{FF2B5EF4-FFF2-40B4-BE49-F238E27FC236}">
                <a16:creationId xmlns:a16="http://schemas.microsoft.com/office/drawing/2014/main" id="{8CC16015-1B7E-41AD-B4BC-F1D08858C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0527" y="2164445"/>
            <a:ext cx="9509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37">
            <a:extLst>
              <a:ext uri="{FF2B5EF4-FFF2-40B4-BE49-F238E27FC236}">
                <a16:creationId xmlns:a16="http://schemas.microsoft.com/office/drawing/2014/main" id="{2E1FAB92-78D2-4060-9D5D-A45DFC384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529" y="3014565"/>
            <a:ext cx="8944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38">
            <a:extLst>
              <a:ext uri="{FF2B5EF4-FFF2-40B4-BE49-F238E27FC236}">
                <a16:creationId xmlns:a16="http://schemas.microsoft.com/office/drawing/2014/main" id="{F65D11E8-BD74-4883-AE8F-9C3C3E0D0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8236" y="5500804"/>
            <a:ext cx="742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02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3407461" y="906376"/>
            <a:ext cx="5257800" cy="15192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2711634" y="2767260"/>
            <a:ext cx="69342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RUNG CHUÔNG VÀNG</a:t>
            </a:r>
          </a:p>
        </p:txBody>
      </p:sp>
    </p:spTree>
    <p:extLst>
      <p:ext uri="{BB962C8B-B14F-4D97-AF65-F5344CB8AC3E}">
        <p14:creationId xmlns:p14="http://schemas.microsoft.com/office/powerpoint/2010/main" val="12382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21368" y="764009"/>
            <a:ext cx="10194758" cy="685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8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48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48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48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&gt;, &lt; , =  </a:t>
            </a:r>
            <a:r>
              <a:rPr lang="en-US" altLang="en-US" sz="48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8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48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5" descr="j037107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441" y="1686971"/>
            <a:ext cx="1355725" cy="18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clock_06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148" y="3605465"/>
            <a:ext cx="1752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548" y="4596065"/>
            <a:ext cx="268288" cy="22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548" y="3376865"/>
            <a:ext cx="268288" cy="227013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1000628" y="1555274"/>
            <a:ext cx="900375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1028 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4077 ...  4077 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3256548" y="5281865"/>
            <a:ext cx="2362200" cy="609600"/>
          </a:xfrm>
          <a:prstGeom prst="rect">
            <a:avLst/>
          </a:prstGeom>
          <a:solidFill>
            <a:srgbClr val="FF9933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&gt;</a:t>
            </a:r>
          </a:p>
        </p:txBody>
      </p:sp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3256548" y="4215065"/>
            <a:ext cx="2362200" cy="609600"/>
          </a:xfrm>
          <a:prstGeom prst="rect">
            <a:avLst/>
          </a:prstGeom>
          <a:solidFill>
            <a:srgbClr val="FF9933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=</a:t>
            </a:r>
          </a:p>
        </p:txBody>
      </p:sp>
      <p:sp>
        <p:nvSpPr>
          <p:cNvPr id="10" name="Text Box 35"/>
          <p:cNvSpPr txBox="1">
            <a:spLocks noChangeArrowheads="1"/>
          </p:cNvSpPr>
          <p:nvPr/>
        </p:nvSpPr>
        <p:spPr bwMode="auto">
          <a:xfrm>
            <a:off x="3256548" y="3148265"/>
            <a:ext cx="2362200" cy="646331"/>
          </a:xfrm>
          <a:prstGeom prst="rect">
            <a:avLst/>
          </a:prstGeom>
          <a:solidFill>
            <a:srgbClr val="FF9933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&lt;</a:t>
            </a:r>
          </a:p>
        </p:txBody>
      </p:sp>
    </p:spTree>
    <p:extLst>
      <p:ext uri="{BB962C8B-B14F-4D97-AF65-F5344CB8AC3E}">
        <p14:creationId xmlns:p14="http://schemas.microsoft.com/office/powerpoint/2010/main" val="382676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5" repeatCount="30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showWhenStopped="0">
                <p:cTn id="36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377</Words>
  <Application>Microsoft Office PowerPoint</Application>
  <PresentationFormat>Widescreen</PresentationFormat>
  <Paragraphs>77</Paragraphs>
  <Slides>12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HP001 5 hàng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RichDadNamTran</dc:creator>
  <cp:lastModifiedBy>Admin</cp:lastModifiedBy>
  <cp:revision>41</cp:revision>
  <dcterms:created xsi:type="dcterms:W3CDTF">2021-09-08T15:37:27Z</dcterms:created>
  <dcterms:modified xsi:type="dcterms:W3CDTF">2021-10-13T15:39:36Z</dcterms:modified>
</cp:coreProperties>
</file>