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56" r:id="rId9"/>
    <p:sldId id="257" r:id="rId10"/>
    <p:sldId id="276" r:id="rId11"/>
    <p:sldId id="277" r:id="rId12"/>
    <p:sldId id="258" r:id="rId13"/>
    <p:sldId id="259" r:id="rId14"/>
    <p:sldId id="278" r:id="rId15"/>
    <p:sldId id="260" r:id="rId16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VNI-Avo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-25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7988D-18CF-4DC6-9684-78B22262112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DED96-77A6-46DA-A715-2ADA56FF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2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10C0C-D919-4C4F-B756-FBCF28D2DB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a7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3200" y="2"/>
            <a:ext cx="11988800" cy="1058863"/>
            <a:chOff x="0" y="152400"/>
            <a:chExt cx="8991600" cy="1058091"/>
          </a:xfrm>
        </p:grpSpPr>
        <p:pic>
          <p:nvPicPr>
            <p:cNvPr id="6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1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4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03200" y="5799138"/>
            <a:ext cx="11988800" cy="1058863"/>
            <a:chOff x="0" y="152400"/>
            <a:chExt cx="8991600" cy="1058091"/>
          </a:xfrm>
        </p:grpSpPr>
        <p:pic>
          <p:nvPicPr>
            <p:cNvPr id="27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3" descr="2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54" descr="GARDA0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6400" y="5410202"/>
            <a:ext cx="404706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4" descr="GARDA0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8602"/>
            <a:ext cx="404706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Flowers_blin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97856" y="3563144"/>
            <a:ext cx="4608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Flowers_blin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11521" y="2713833"/>
            <a:ext cx="460851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1150978" y="3200401"/>
            <a:ext cx="9890057" cy="1754327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7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QUÝ THẦY CÔ </a:t>
            </a:r>
          </a:p>
        </p:txBody>
      </p:sp>
    </p:spTree>
    <p:extLst>
      <p:ext uri="{BB962C8B-B14F-4D97-AF65-F5344CB8AC3E}">
        <p14:creationId xmlns:p14="http://schemas.microsoft.com/office/powerpoint/2010/main" val="30559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467" y="4333808"/>
            <a:ext cx="357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daõy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nuùi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2641" y="4402288"/>
            <a:ext cx="298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buïi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coû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5193" y="4359112"/>
            <a:ext cx="312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göûi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thö</a:t>
            </a:r>
            <a:endParaRPr lang="en-US" sz="4800" b="1" dirty="0"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34" y="1395039"/>
            <a:ext cx="3594132" cy="2403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214" y="1395040"/>
            <a:ext cx="3505201" cy="240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061" y="1395040"/>
            <a:ext cx="3537184" cy="22039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5927" y="4333799"/>
            <a:ext cx="91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696" y="4392415"/>
            <a:ext cx="91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55499" y="4359113"/>
            <a:ext cx="82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öûi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47" y="0"/>
            <a:ext cx="2272484" cy="10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hơi dong- Minions Dance">
            <a:hlinkClick r:id="" action="ppaction://media"/>
            <a:extLst>
              <a:ext uri="{FF2B5EF4-FFF2-40B4-BE49-F238E27FC236}">
                <a16:creationId xmlns:a16="http://schemas.microsoft.com/office/drawing/2014/main" xmlns="" id="{CD42A1C8-02D4-48A7-B7C6-5E1D77F45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40678"/>
            <a:ext cx="12027877" cy="68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8302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923"/>
            <a:ext cx="12106275" cy="38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148472"/>
            <a:ext cx="11992707" cy="505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" y="5184117"/>
            <a:ext cx="11849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VNI-Avo" pitchFamily="2" charset="0"/>
              </a:rPr>
              <a:t>Lan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göûi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thö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cho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Haø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keå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veà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queâ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Lan</a:t>
            </a:r>
            <a:r>
              <a:rPr lang="en-US" sz="2800" b="1" dirty="0" smtClean="0">
                <a:latin typeface="VNI-Avo" pitchFamily="2" charset="0"/>
              </a:rPr>
              <a:t>. ÔÛ </a:t>
            </a:r>
            <a:r>
              <a:rPr lang="en-US" sz="2800" b="1" dirty="0" err="1" smtClean="0">
                <a:latin typeface="VNI-Avo" pitchFamily="2" charset="0"/>
              </a:rPr>
              <a:t>ñoù</a:t>
            </a:r>
            <a:r>
              <a:rPr lang="en-US" sz="2800" b="1" dirty="0" smtClean="0">
                <a:latin typeface="VNI-Avo" pitchFamily="2" charset="0"/>
              </a:rPr>
              <a:t>, </a:t>
            </a:r>
            <a:r>
              <a:rPr lang="en-US" sz="2800" b="1" dirty="0" err="1" smtClean="0">
                <a:latin typeface="VNI-Avo" pitchFamily="2" charset="0"/>
              </a:rPr>
              <a:t>coù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caû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nhaø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saøn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naèm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ven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ñoài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Muøa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naøy</a:t>
            </a:r>
            <a:r>
              <a:rPr lang="en-US" sz="2800" b="1" dirty="0" smtClean="0">
                <a:latin typeface="VNI-Avo" pitchFamily="2" charset="0"/>
              </a:rPr>
              <a:t>, </a:t>
            </a:r>
            <a:r>
              <a:rPr lang="en-US" sz="2800" b="1" dirty="0" err="1" smtClean="0">
                <a:latin typeface="VNI-Avo" pitchFamily="2" charset="0"/>
              </a:rPr>
              <a:t>chim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roän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raõ</a:t>
            </a:r>
            <a:r>
              <a:rPr lang="en-US" sz="2800" b="1" dirty="0" smtClean="0">
                <a:latin typeface="VNI-Avo" pitchFamily="2" charset="0"/>
              </a:rPr>
              <a:t>, </a:t>
            </a:r>
            <a:r>
              <a:rPr lang="en-US" sz="2800" b="1" dirty="0" err="1" smtClean="0">
                <a:latin typeface="VNI-Avo" pitchFamily="2" charset="0"/>
              </a:rPr>
              <a:t>sim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nôû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roä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tím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caû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nuùi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ñoài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Lan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môøi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Haø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leân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thaêm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queâ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Lan</a:t>
            </a:r>
            <a:r>
              <a:rPr lang="en-US" sz="2800" b="1" dirty="0" smtClean="0">
                <a:latin typeface="VNI-Avo" pitchFamily="2" charset="0"/>
              </a:rPr>
              <a:t>.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8044" y="5195134"/>
            <a:ext cx="489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37115" y="5627169"/>
            <a:ext cx="489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VNI-Avo" pitchFamily="2" charset="0"/>
              </a:rPr>
              <a:t>ui</a:t>
            </a:r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115" y="1632022"/>
            <a:ext cx="11849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VNI-Avo" pitchFamily="2" charset="0"/>
              </a:rPr>
              <a:t>	</a:t>
            </a:r>
            <a:r>
              <a:rPr lang="en-US" sz="5400" b="1" dirty="0" err="1" smtClean="0">
                <a:latin typeface="VNI-Avo" pitchFamily="2" charset="0"/>
              </a:rPr>
              <a:t>Lan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göûi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thö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cho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Haø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keå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veà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queâ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Lan</a:t>
            </a:r>
            <a:r>
              <a:rPr lang="en-US" sz="5400" b="1" dirty="0" smtClean="0">
                <a:latin typeface="VNI-Avo" pitchFamily="2" charset="0"/>
              </a:rPr>
              <a:t>. ÔÛ </a:t>
            </a:r>
            <a:r>
              <a:rPr lang="en-US" sz="5400" b="1" dirty="0" err="1" smtClean="0">
                <a:latin typeface="VNI-Avo" pitchFamily="2" charset="0"/>
              </a:rPr>
              <a:t>ñoù</a:t>
            </a:r>
            <a:r>
              <a:rPr lang="en-US" sz="5400" b="1" dirty="0" smtClean="0">
                <a:latin typeface="VNI-Avo" pitchFamily="2" charset="0"/>
              </a:rPr>
              <a:t>, </a:t>
            </a:r>
            <a:r>
              <a:rPr lang="en-US" sz="5400" b="1" dirty="0" err="1" smtClean="0">
                <a:latin typeface="VNI-Avo" pitchFamily="2" charset="0"/>
              </a:rPr>
              <a:t>coù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caû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nhaø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saøn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naèm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ven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ñoài</a:t>
            </a:r>
            <a:r>
              <a:rPr lang="en-US" sz="5400" b="1" dirty="0" smtClean="0">
                <a:latin typeface="VNI-Avo" pitchFamily="2" charset="0"/>
              </a:rPr>
              <a:t>. </a:t>
            </a:r>
            <a:r>
              <a:rPr lang="en-US" sz="5400" b="1" dirty="0" err="1" smtClean="0">
                <a:latin typeface="VNI-Avo" pitchFamily="2" charset="0"/>
              </a:rPr>
              <a:t>Muøa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naøy</a:t>
            </a:r>
            <a:r>
              <a:rPr lang="en-US" sz="5400" b="1" dirty="0" smtClean="0">
                <a:latin typeface="VNI-Avo" pitchFamily="2" charset="0"/>
              </a:rPr>
              <a:t>, </a:t>
            </a:r>
            <a:r>
              <a:rPr lang="en-US" sz="5400" b="1" dirty="0" err="1" smtClean="0">
                <a:latin typeface="VNI-Avo" pitchFamily="2" charset="0"/>
              </a:rPr>
              <a:t>chim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ca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roän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raõ</a:t>
            </a:r>
            <a:r>
              <a:rPr lang="en-US" sz="5400" b="1" dirty="0" smtClean="0">
                <a:latin typeface="VNI-Avo" pitchFamily="2" charset="0"/>
              </a:rPr>
              <a:t>, </a:t>
            </a:r>
            <a:r>
              <a:rPr lang="en-US" sz="5400" b="1" dirty="0" err="1" smtClean="0">
                <a:latin typeface="VNI-Avo" pitchFamily="2" charset="0"/>
              </a:rPr>
              <a:t>sim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nôû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roä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tím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caû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nuùi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ñoài</a:t>
            </a:r>
            <a:r>
              <a:rPr lang="en-US" sz="5400" b="1" dirty="0" smtClean="0">
                <a:latin typeface="VNI-Avo" pitchFamily="2" charset="0"/>
              </a:rPr>
              <a:t>. </a:t>
            </a:r>
            <a:r>
              <a:rPr lang="en-US" sz="5400" b="1" dirty="0" err="1" smtClean="0">
                <a:latin typeface="VNI-Avo" pitchFamily="2" charset="0"/>
              </a:rPr>
              <a:t>Lan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môøi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Haø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leân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thaêm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queâ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Lan</a:t>
            </a:r>
            <a:r>
              <a:rPr lang="en-US" sz="5400" b="1" dirty="0" smtClean="0">
                <a:latin typeface="VNI-Avo" pitchFamily="2" charset="0"/>
              </a:rPr>
              <a:t>.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19601" y="1654762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28362" y="4126598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VNI-Avo" pitchFamily="2" charset="0"/>
              </a:rPr>
              <a:t>ui</a:t>
            </a:r>
            <a:endParaRPr lang="en-US" sz="5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886" y="382444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VNI-Avo" pitchFamily="2" charset="0"/>
              </a:rPr>
              <a:t>Xin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pheùp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23" y="1028776"/>
            <a:ext cx="11418277" cy="59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ownload khung anh han q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227984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003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953002"/>
            <a:ext cx="27432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73799" y="685800"/>
            <a:ext cx="9244412" cy="2057400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spc="4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TIẾNG VIỆT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2428" y="2895600"/>
            <a:ext cx="3299193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LỚP 1/8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2639" y="4713982"/>
            <a:ext cx="7068260" cy="7797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PHẠM THỊ NHƯ BÌNH</a:t>
            </a:r>
          </a:p>
        </p:txBody>
      </p:sp>
    </p:spTree>
    <p:extLst>
      <p:ext uri="{BB962C8B-B14F-4D97-AF65-F5344CB8AC3E}">
        <p14:creationId xmlns:p14="http://schemas.microsoft.com/office/powerpoint/2010/main" val="27759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5" name="Picture 4" descr="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15965"/>
            <a:ext cx="1117600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1200" y="3568700"/>
            <a:ext cx="1016000" cy="2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685800"/>
            <a:ext cx="1117600" cy="2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66400" y="3568700"/>
            <a:ext cx="1016000" cy="2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64399" y="-677599"/>
            <a:ext cx="738188" cy="30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0125" y="-1101726"/>
            <a:ext cx="685800" cy="38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2438400" y="1143000"/>
            <a:ext cx="7721600" cy="2895600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1584147"/>
              </a:avLst>
            </a:prstTxWarp>
          </a:bodyPr>
          <a:lstStyle/>
          <a:p>
            <a:pPr algn="ctr"/>
            <a:r>
              <a:rPr lang="en-US" sz="5300" b="1" kern="10" dirty="0">
                <a:ln w="9525" cap="sq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66FF">
                      <a:alpha val="50000"/>
                    </a:srgbClr>
                  </a:outerShdw>
                </a:effectLst>
                <a:latin typeface="Arial"/>
                <a:cs typeface="Arial"/>
              </a:rPr>
              <a:t>Ô CỬA BÍ MẬT</a:t>
            </a:r>
          </a:p>
        </p:txBody>
      </p:sp>
      <p:sp>
        <p:nvSpPr>
          <p:cNvPr id="18" name="AutoShape 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388014" y="3924299"/>
            <a:ext cx="3012785" cy="18669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>
              <a:spcBef>
                <a:spcPct val="50000"/>
              </a:spcBef>
            </a:pPr>
            <a:endParaRPr lang="en-US" sz="53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9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400800" y="4038600"/>
            <a:ext cx="2946400" cy="1752600"/>
          </a:xfrm>
          <a:prstGeom prst="actionButtonBlank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pPr algn="ctr">
              <a:spcBef>
                <a:spcPct val="50000"/>
              </a:spcBef>
            </a:pPr>
            <a:endParaRPr lang="en-US" sz="53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397251" y="2362200"/>
            <a:ext cx="3003549" cy="1676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>
              <a:spcBef>
                <a:spcPct val="50000"/>
              </a:spcBef>
            </a:pPr>
            <a:endParaRPr lang="en-US" sz="53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" name="AutoShape 1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400800" y="2362200"/>
            <a:ext cx="2946400" cy="167640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>
              <a:spcBef>
                <a:spcPct val="50000"/>
              </a:spcBef>
            </a:pPr>
            <a:endParaRPr lang="en-US" sz="53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Action Button: Forward or Next 2">
            <a:hlinkClick r:id="rId8" action="ppaction://hlinksldjump" highlightClick="1"/>
          </p:cNvPr>
          <p:cNvSpPr/>
          <p:nvPr/>
        </p:nvSpPr>
        <p:spPr>
          <a:xfrm>
            <a:off x="9956800" y="5257800"/>
            <a:ext cx="6096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4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1018265obiutmb6v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1200" y="3581400"/>
            <a:ext cx="1016000" cy="2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1018265obiutmb6v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30425" y="4041775"/>
            <a:ext cx="762000" cy="38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1018265obiutmb6v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00092" y="-818092"/>
            <a:ext cx="762000" cy="33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1018265obiutmb6v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990600"/>
            <a:ext cx="999067" cy="2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tion Button: Home 22">
            <a:hlinkClick r:id="rId4" action="ppaction://hlinksldjump" highlightClick="1"/>
          </p:cNvPr>
          <p:cNvSpPr/>
          <p:nvPr/>
        </p:nvSpPr>
        <p:spPr>
          <a:xfrm>
            <a:off x="10179243" y="5562601"/>
            <a:ext cx="590357" cy="495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80656" y="838201"/>
            <a:ext cx="2678544" cy="1036108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ĐỌC: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65907" y="2819400"/>
            <a:ext cx="10918093" cy="1645464"/>
          </a:xfrm>
          <a:prstGeom prst="rect">
            <a:avLst/>
          </a:prstGeom>
        </p:spPr>
        <p:txBody>
          <a:bodyPr vert="horz" lIns="121917" tIns="60958" rIns="121917" bIns="60958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800" b="1" dirty="0" err="1"/>
              <a:t>chói</a:t>
            </a:r>
            <a:r>
              <a:rPr lang="en-US" sz="8800" b="1" dirty="0"/>
              <a:t> </a:t>
            </a:r>
            <a:r>
              <a:rPr lang="en-US" sz="8800" b="1" dirty="0" err="1"/>
              <a:t>lọi</a:t>
            </a:r>
            <a:r>
              <a:rPr lang="en-US" sz="8800" b="1" dirty="0"/>
              <a:t>      </a:t>
            </a:r>
            <a:r>
              <a:rPr lang="en-US" sz="8800" b="1" dirty="0" err="1"/>
              <a:t>gió</a:t>
            </a:r>
            <a:r>
              <a:rPr lang="en-US" sz="8800" b="1" dirty="0"/>
              <a:t> </a:t>
            </a:r>
            <a:r>
              <a:rPr lang="en-US" sz="8800" b="1" dirty="0" err="1"/>
              <a:t>nồm</a:t>
            </a:r>
            <a:r>
              <a:rPr lang="en-US" sz="8800" b="1" dirty="0"/>
              <a:t>      </a:t>
            </a:r>
            <a:r>
              <a:rPr lang="en-US" sz="8800" b="1" dirty="0" err="1"/>
              <a:t>ngõ</a:t>
            </a:r>
            <a:r>
              <a:rPr lang="en-US" sz="8800" b="1" dirty="0"/>
              <a:t> </a:t>
            </a:r>
            <a:r>
              <a:rPr lang="en-US" sz="8800" b="1" dirty="0" err="1"/>
              <a:t>hẻm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860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HINHNEN\Khung hinh mau\1 (6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2" name="Action Button: Home 11">
            <a:hlinkClick r:id="rId3" action="ppaction://hlinksldjump" highlightClick="1"/>
          </p:cNvPr>
          <p:cNvSpPr/>
          <p:nvPr/>
        </p:nvSpPr>
        <p:spPr>
          <a:xfrm>
            <a:off x="10566400" y="5537200"/>
            <a:ext cx="711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8000" y="457852"/>
            <a:ext cx="2900219" cy="1767417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ĐỌC: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4873" y="2717800"/>
            <a:ext cx="11563927" cy="1645464"/>
          </a:xfrm>
          <a:prstGeom prst="rect">
            <a:avLst/>
          </a:prstGeom>
        </p:spPr>
        <p:txBody>
          <a:bodyPr vert="horz" lIns="121917" tIns="60958" rIns="121917" bIns="60958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800" b="1" dirty="0" err="1"/>
              <a:t>cày</a:t>
            </a:r>
            <a:r>
              <a:rPr lang="en-US" sz="8800" b="1" dirty="0"/>
              <a:t> </a:t>
            </a:r>
            <a:r>
              <a:rPr lang="en-US" sz="8800" b="1" dirty="0" err="1"/>
              <a:t>cấy</a:t>
            </a:r>
            <a:r>
              <a:rPr lang="en-US" sz="8800" b="1" dirty="0"/>
              <a:t>      </a:t>
            </a:r>
            <a:r>
              <a:rPr lang="en-US" sz="8800" b="1" dirty="0" err="1"/>
              <a:t>bơi</a:t>
            </a:r>
            <a:r>
              <a:rPr lang="en-US" sz="8800" b="1" dirty="0"/>
              <a:t> </a:t>
            </a:r>
            <a:r>
              <a:rPr lang="en-US" sz="8800" b="1" dirty="0" err="1"/>
              <a:t>lội</a:t>
            </a:r>
            <a:r>
              <a:rPr lang="en-US" sz="8800" b="1" dirty="0"/>
              <a:t>      </a:t>
            </a:r>
            <a:r>
              <a:rPr lang="en-US" sz="8800" b="1" dirty="0" err="1"/>
              <a:t>lom</a:t>
            </a:r>
            <a:r>
              <a:rPr lang="en-US" sz="8800" b="1" dirty="0"/>
              <a:t> </a:t>
            </a:r>
            <a:r>
              <a:rPr lang="en-US" sz="8800" b="1" dirty="0" err="1"/>
              <a:t>khom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5584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11" descr="657798w8kz7t9wa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2" y="1"/>
            <a:ext cx="1248833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447925"/>
            <a:ext cx="11430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56D044BABFBD42C69E461AF469B9374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6"/>
            <a:ext cx="11430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ction Button: Home 28">
            <a:hlinkClick r:id="rId5" action="ppaction://hlinksldjump" highlightClick="1"/>
          </p:cNvPr>
          <p:cNvSpPr/>
          <p:nvPr/>
        </p:nvSpPr>
        <p:spPr>
          <a:xfrm>
            <a:off x="11277600" y="6210301"/>
            <a:ext cx="711200" cy="5715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24001" y="317901"/>
            <a:ext cx="2305545" cy="977499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ĐỌC: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828801" y="1697237"/>
            <a:ext cx="9136185" cy="3865363"/>
          </a:xfrm>
          <a:prstGeom prst="rect">
            <a:avLst/>
          </a:prstGeom>
        </p:spPr>
        <p:txBody>
          <a:bodyPr vert="horz" lIns="121917" tIns="60958" rIns="121917" bIns="6095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8800" b="1" dirty="0" err="1"/>
              <a:t>chúm</a:t>
            </a:r>
            <a:r>
              <a:rPr lang="en-US" sz="8800" b="1" dirty="0"/>
              <a:t> </a:t>
            </a:r>
            <a:r>
              <a:rPr lang="en-US" sz="8800" b="1" dirty="0" err="1"/>
              <a:t>chím</a:t>
            </a:r>
            <a:r>
              <a:rPr lang="en-US" sz="8800" b="1" dirty="0"/>
              <a:t>    </a:t>
            </a:r>
            <a:r>
              <a:rPr lang="en-US" sz="8800" b="1" dirty="0" err="1"/>
              <a:t>êm</a:t>
            </a:r>
            <a:r>
              <a:rPr lang="en-US" sz="8800" b="1" dirty="0"/>
              <a:t> </a:t>
            </a:r>
            <a:r>
              <a:rPr lang="en-US" sz="8800" b="1" dirty="0" err="1"/>
              <a:t>đềm</a:t>
            </a:r>
            <a:r>
              <a:rPr lang="en-US" sz="8800" b="1" dirty="0"/>
              <a:t>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8800" b="1" dirty="0" err="1"/>
              <a:t>sớm</a:t>
            </a:r>
            <a:r>
              <a:rPr lang="en-US" sz="8800" b="1" dirty="0"/>
              <a:t> </a:t>
            </a:r>
            <a:r>
              <a:rPr lang="en-US" sz="8800" b="1" dirty="0" err="1"/>
              <a:t>tối</a:t>
            </a:r>
            <a:r>
              <a:rPr lang="en-US" sz="8800" b="1" dirty="0"/>
              <a:t>          </a:t>
            </a:r>
            <a:r>
              <a:rPr lang="en-US" sz="8800" b="1" dirty="0" err="1"/>
              <a:t>bãi</a:t>
            </a:r>
            <a:r>
              <a:rPr lang="en-US" sz="8800" b="1" dirty="0"/>
              <a:t> </a:t>
            </a:r>
            <a:r>
              <a:rPr lang="en-US" sz="8800" b="1" dirty="0" err="1"/>
              <a:t>bồi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25789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artoon1%20(4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467" y="15875"/>
            <a:ext cx="20235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382953" y="84939"/>
            <a:ext cx="2438400" cy="1767417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ĐỌC: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84554" y="1830751"/>
            <a:ext cx="11605847" cy="4673600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900" b="1" dirty="0"/>
              <a:t>    </a:t>
            </a:r>
            <a:r>
              <a:rPr lang="en-US" sz="5900" b="1" dirty="0" err="1"/>
              <a:t>Nhím</a:t>
            </a:r>
            <a:r>
              <a:rPr lang="en-US" sz="5900" b="1" dirty="0"/>
              <a:t> con </a:t>
            </a:r>
            <a:r>
              <a:rPr lang="en-US" sz="5900" b="1" dirty="0" err="1"/>
              <a:t>ra</a:t>
            </a:r>
            <a:r>
              <a:rPr lang="en-US" sz="5900" b="1" dirty="0"/>
              <a:t> </a:t>
            </a:r>
            <a:r>
              <a:rPr lang="en-US" sz="5900" b="1" dirty="0" err="1"/>
              <a:t>bãi</a:t>
            </a:r>
            <a:r>
              <a:rPr lang="en-US" sz="5900" b="1" dirty="0"/>
              <a:t> </a:t>
            </a:r>
            <a:r>
              <a:rPr lang="en-US" sz="5900" b="1" dirty="0" err="1"/>
              <a:t>cỏ</a:t>
            </a:r>
            <a:r>
              <a:rPr lang="en-US" sz="5900" b="1" dirty="0"/>
              <a:t> </a:t>
            </a:r>
            <a:r>
              <a:rPr lang="en-US" sz="5900" b="1" dirty="0" err="1"/>
              <a:t>tìm</a:t>
            </a:r>
            <a:r>
              <a:rPr lang="en-US" sz="5900" b="1" dirty="0"/>
              <a:t> </a:t>
            </a:r>
            <a:r>
              <a:rPr lang="en-US" sz="5900" b="1" dirty="0" err="1"/>
              <a:t>cái</a:t>
            </a:r>
            <a:r>
              <a:rPr lang="en-US" sz="5900" b="1" dirty="0"/>
              <a:t> </a:t>
            </a:r>
            <a:r>
              <a:rPr lang="en-US" sz="5900" b="1" dirty="0" err="1"/>
              <a:t>ăn</a:t>
            </a:r>
            <a:r>
              <a:rPr lang="en-US" sz="5900" b="1" dirty="0"/>
              <a:t>. </a:t>
            </a:r>
            <a:r>
              <a:rPr lang="en-US" sz="5900" b="1" dirty="0" err="1"/>
              <a:t>Nó</a:t>
            </a:r>
            <a:r>
              <a:rPr lang="en-US" sz="5900" b="1" dirty="0"/>
              <a:t> </a:t>
            </a:r>
            <a:r>
              <a:rPr lang="en-US" sz="5900" b="1" dirty="0" err="1"/>
              <a:t>phấn</a:t>
            </a:r>
            <a:r>
              <a:rPr lang="en-US" sz="5900" b="1" dirty="0"/>
              <a:t> </a:t>
            </a:r>
            <a:r>
              <a:rPr lang="en-US" sz="5900" b="1" dirty="0" err="1"/>
              <a:t>chấn</a:t>
            </a:r>
            <a:r>
              <a:rPr lang="en-US" sz="5900" b="1" dirty="0"/>
              <a:t> </a:t>
            </a:r>
            <a:r>
              <a:rPr lang="en-US" sz="5900" b="1" dirty="0" err="1"/>
              <a:t>khi</a:t>
            </a:r>
            <a:r>
              <a:rPr lang="en-US" sz="5900" b="1" dirty="0"/>
              <a:t> </a:t>
            </a:r>
            <a:r>
              <a:rPr lang="en-US" sz="5900" b="1" dirty="0" err="1"/>
              <a:t>thấy</a:t>
            </a:r>
            <a:r>
              <a:rPr lang="en-US" sz="5900" b="1" dirty="0"/>
              <a:t> </a:t>
            </a:r>
            <a:r>
              <a:rPr lang="en-US" sz="5900" b="1" dirty="0" err="1"/>
              <a:t>vô</a:t>
            </a:r>
            <a:r>
              <a:rPr lang="en-US" sz="5900" b="1" dirty="0"/>
              <a:t> </a:t>
            </a:r>
            <a:r>
              <a:rPr lang="en-US" sz="5900" b="1" dirty="0" err="1"/>
              <a:t>số</a:t>
            </a:r>
            <a:r>
              <a:rPr lang="en-US" sz="5900" b="1" dirty="0"/>
              <a:t> </a:t>
            </a:r>
            <a:r>
              <a:rPr lang="en-US" sz="5900" b="1" dirty="0" err="1"/>
              <a:t>quả</a:t>
            </a:r>
            <a:r>
              <a:rPr lang="en-US" sz="5900" b="1" dirty="0"/>
              <a:t> </a:t>
            </a:r>
            <a:r>
              <a:rPr lang="en-US" sz="5900" b="1" dirty="0" err="1"/>
              <a:t>chín</a:t>
            </a:r>
            <a:r>
              <a:rPr lang="en-US" sz="5900" b="1" dirty="0"/>
              <a:t> </a:t>
            </a:r>
            <a:r>
              <a:rPr lang="en-US" sz="5900" b="1" dirty="0" err="1"/>
              <a:t>thơm</a:t>
            </a:r>
            <a:r>
              <a:rPr lang="en-US" sz="5900" b="1" dirty="0"/>
              <a:t> </a:t>
            </a:r>
            <a:r>
              <a:rPr lang="en-US" sz="5900" b="1" dirty="0" err="1"/>
              <a:t>ngon</a:t>
            </a:r>
            <a:r>
              <a:rPr lang="en-US" sz="5900" b="1" dirty="0"/>
              <a:t>. </a:t>
            </a:r>
            <a:r>
              <a:rPr lang="en-US" sz="5900" b="1" dirty="0" err="1"/>
              <a:t>Nhím</a:t>
            </a:r>
            <a:r>
              <a:rPr lang="en-US" sz="5900" b="1" dirty="0"/>
              <a:t> </a:t>
            </a:r>
            <a:r>
              <a:rPr lang="en-US" sz="5900" b="1" dirty="0" err="1"/>
              <a:t>vội</a:t>
            </a:r>
            <a:r>
              <a:rPr lang="en-US" sz="5900" b="1" dirty="0"/>
              <a:t> </a:t>
            </a:r>
            <a:r>
              <a:rPr lang="en-US" sz="5900" b="1" dirty="0" err="1"/>
              <a:t>chạy</a:t>
            </a:r>
            <a:r>
              <a:rPr lang="en-US" sz="5900" b="1" dirty="0"/>
              <a:t> </a:t>
            </a:r>
            <a:r>
              <a:rPr lang="en-US" sz="5900" b="1" dirty="0" err="1"/>
              <a:t>về</a:t>
            </a:r>
            <a:r>
              <a:rPr lang="en-US" sz="5900" b="1" dirty="0"/>
              <a:t> </a:t>
            </a:r>
            <a:r>
              <a:rPr lang="en-US" sz="5900" b="1" dirty="0" err="1"/>
              <a:t>gọi</a:t>
            </a:r>
            <a:r>
              <a:rPr lang="en-US" sz="5900" b="1" dirty="0"/>
              <a:t> </a:t>
            </a:r>
            <a:r>
              <a:rPr lang="en-US" sz="5900" b="1" dirty="0" err="1"/>
              <a:t>bạn</a:t>
            </a:r>
            <a:r>
              <a:rPr lang="en-US" sz="5900" b="1" dirty="0"/>
              <a:t> </a:t>
            </a:r>
            <a:r>
              <a:rPr lang="en-US" sz="5900" b="1" dirty="0" err="1"/>
              <a:t>chồn</a:t>
            </a:r>
            <a:r>
              <a:rPr lang="en-US" sz="5900" b="1" dirty="0"/>
              <a:t>. </a:t>
            </a:r>
            <a:r>
              <a:rPr lang="en-US" sz="5900" b="1" dirty="0" err="1"/>
              <a:t>Cả</a:t>
            </a:r>
            <a:r>
              <a:rPr lang="en-US" sz="5900" b="1" dirty="0"/>
              <a:t> </a:t>
            </a:r>
            <a:r>
              <a:rPr lang="en-US" sz="5900" b="1" dirty="0" err="1"/>
              <a:t>hai</a:t>
            </a:r>
            <a:r>
              <a:rPr lang="en-US" sz="5900" b="1" dirty="0"/>
              <a:t> quay </a:t>
            </a:r>
            <a:r>
              <a:rPr lang="en-US" sz="5900" b="1" dirty="0" err="1"/>
              <a:t>lại</a:t>
            </a:r>
            <a:r>
              <a:rPr lang="en-US" sz="5900" b="1" dirty="0"/>
              <a:t>, </a:t>
            </a:r>
            <a:r>
              <a:rPr lang="en-US" sz="5900" b="1" dirty="0" err="1"/>
              <a:t>ăn</a:t>
            </a:r>
            <a:r>
              <a:rPr lang="en-US" sz="5900" b="1" dirty="0"/>
              <a:t> </a:t>
            </a:r>
            <a:r>
              <a:rPr lang="en-US" sz="5900" b="1" dirty="0" err="1"/>
              <a:t>đến</a:t>
            </a:r>
            <a:r>
              <a:rPr lang="en-US" sz="5900" b="1" dirty="0"/>
              <a:t> no </a:t>
            </a:r>
            <a:r>
              <a:rPr lang="en-US" sz="5900" b="1" dirty="0" err="1"/>
              <a:t>nê</a:t>
            </a:r>
            <a:r>
              <a:rPr lang="en-US" sz="5900" b="1" dirty="0"/>
              <a:t>.</a:t>
            </a:r>
          </a:p>
        </p:txBody>
      </p:sp>
      <p:sp>
        <p:nvSpPr>
          <p:cNvPr id="31" name="Action Button: Home 30">
            <a:hlinkClick r:id="rId3" action="ppaction://hlinksldjump" highlightClick="1"/>
          </p:cNvPr>
          <p:cNvSpPr/>
          <p:nvPr/>
        </p:nvSpPr>
        <p:spPr>
          <a:xfrm>
            <a:off x="11180233" y="6070600"/>
            <a:ext cx="711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8935" y="5851260"/>
            <a:ext cx="7662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VNI-Avo" pitchFamily="2" charset="0"/>
              </a:rPr>
              <a:t>Baø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göûi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cho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Haø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tuùi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keïo</a:t>
            </a:r>
            <a:r>
              <a:rPr lang="en-US" sz="4000" b="1" dirty="0" smtClean="0">
                <a:latin typeface="VNI-Avo" pitchFamily="2" charset="0"/>
              </a:rPr>
              <a:t>.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2586" y="5869487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1528" y="5864563"/>
            <a:ext cx="619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" y="43364"/>
            <a:ext cx="11816862" cy="57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5160" y="277426"/>
            <a:ext cx="14294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0549" y="296936"/>
            <a:ext cx="1598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241948"/>
              </p:ext>
            </p:extLst>
          </p:nvPr>
        </p:nvGraphicFramePr>
        <p:xfrm>
          <a:off x="4646009" y="2026253"/>
          <a:ext cx="28448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=""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=""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 smtClean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t</a:t>
                      </a:r>
                      <a:endParaRPr lang="en-US" sz="7200" dirty="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 err="1" smtClean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ui</a:t>
                      </a:r>
                      <a:endParaRPr lang="en-US" sz="7200" dirty="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7200" b="1" i="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tuùi</a:t>
                      </a:r>
                      <a:endParaRPr lang="en-US" sz="72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922" y="4929525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</a:rPr>
              <a:t>buøi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5384" y="4929524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</a:rPr>
              <a:t>muõi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8602" y="4929524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</a:rPr>
              <a:t>suûi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8409" y="4919199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VNI-Avo" pitchFamily="2" charset="0"/>
              </a:rPr>
              <a:t>cöûi</a:t>
            </a:r>
            <a:endParaRPr lang="en-US" sz="6000" b="1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775" y="4928735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</a:rPr>
              <a:t>göûi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43252" y="4905898"/>
            <a:ext cx="2277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</a:rPr>
              <a:t>ngöûi</a:t>
            </a:r>
            <a:endParaRPr lang="en-US" sz="6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416</TotalTime>
  <Words>175</Words>
  <Application>Microsoft Office PowerPoint</Application>
  <PresentationFormat>Custom</PresentationFormat>
  <Paragraphs>45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Calibri</vt:lpstr>
      <vt:lpstr>VNI-Avo</vt:lpstr>
      <vt:lpstr>Calibri Light</vt:lpstr>
      <vt:lpstr>Office Theme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PC</cp:lastModifiedBy>
  <cp:revision>152</cp:revision>
  <dcterms:created xsi:type="dcterms:W3CDTF">2020-10-19T12:51:54Z</dcterms:created>
  <dcterms:modified xsi:type="dcterms:W3CDTF">2021-11-11T09:30:39Z</dcterms:modified>
  <cp:category>Kết nối tri thức với cuộc sống</cp:category>
</cp:coreProperties>
</file>