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563" r:id="rId2"/>
    <p:sldId id="1549" r:id="rId3"/>
    <p:sldId id="1550" r:id="rId4"/>
    <p:sldId id="1551" r:id="rId5"/>
    <p:sldId id="1546" r:id="rId6"/>
    <p:sldId id="1555" r:id="rId7"/>
    <p:sldId id="1552" r:id="rId8"/>
    <p:sldId id="1560" r:id="rId9"/>
    <p:sldId id="1553" r:id="rId10"/>
    <p:sldId id="1562" r:id="rId11"/>
    <p:sldId id="155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15E"/>
    <a:srgbClr val="B7C6E5"/>
    <a:srgbClr val="FFD33C"/>
    <a:srgbClr val="FEA498"/>
    <a:srgbClr val="215968"/>
    <a:srgbClr val="E6E6E6"/>
    <a:srgbClr val="FDB93F"/>
    <a:srgbClr val="893300"/>
    <a:srgbClr val="995F23"/>
    <a:srgbClr val="2E8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14" autoAdjust="0"/>
  </p:normalViewPr>
  <p:slideViewPr>
    <p:cSldViewPr>
      <p:cViewPr>
        <p:scale>
          <a:sx n="76" d="100"/>
          <a:sy n="76" d="100"/>
        </p:scale>
        <p:origin x="-272" y="3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99A07-FA1B-49FE-8CB5-773258BEA88D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E6E94-69E9-4129-8C72-1C52CC308E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701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xmlns="" id="{DB317E5B-B821-46CE-BFE4-4F42D68AEA3F}"/>
              </a:ext>
            </a:extLst>
          </p:cNvPr>
          <p:cNvSpPr txBox="1">
            <a:spLocks/>
          </p:cNvSpPr>
          <p:nvPr userDrawn="1"/>
        </p:nvSpPr>
        <p:spPr>
          <a:xfrm>
            <a:off x="1271464" y="2132856"/>
            <a:ext cx="26367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200" spc="12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F00CF337-000C-4E17-8A98-160C8340057E}"/>
              </a:ext>
            </a:extLst>
          </p:cNvPr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96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6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0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39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xmlns="" id="{DCFB01AF-8B20-48F5-B4E5-611848A763F4}"/>
              </a:ext>
            </a:extLst>
          </p:cNvPr>
          <p:cNvSpPr txBox="1">
            <a:spLocks/>
          </p:cNvSpPr>
          <p:nvPr userDrawn="1"/>
        </p:nvSpPr>
        <p:spPr>
          <a:xfrm>
            <a:off x="119336" y="548680"/>
            <a:ext cx="26367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200" spc="12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xmlns="" id="{FAE67326-1BCB-49F4-A1D4-D5FAA9004C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8" r:id="rId14"/>
    <p:sldLayoutId id="2147483667" r:id="rId15"/>
  </p:sldLayoutIdLst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B900B16-4AF3-4F45-872E-8933B3679A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5885879C-53AF-4966-BDCA-28A286FA9E31}"/>
              </a:ext>
            </a:extLst>
          </p:cNvPr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8F0E2034-2C52-4AA5-819D-0849522A65DD}"/>
              </a:ext>
            </a:extLst>
          </p:cNvPr>
          <p:cNvGrpSpPr/>
          <p:nvPr/>
        </p:nvGrpSpPr>
        <p:grpSpPr>
          <a:xfrm>
            <a:off x="781991" y="467771"/>
            <a:ext cx="10575004" cy="5725023"/>
            <a:chOff x="781991" y="467771"/>
            <a:chExt cx="10575004" cy="5725023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37E1282D-889B-4ACE-8453-B79BD1115587}"/>
                </a:ext>
              </a:extLst>
            </p:cNvPr>
            <p:cNvSpPr txBox="1"/>
            <p:nvPr/>
          </p:nvSpPr>
          <p:spPr>
            <a:xfrm rot="550117">
              <a:off x="5776995" y="767923"/>
              <a:ext cx="558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prstClr val="white">
                      <a:alpha val="5000"/>
                    </a:prst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ENGLISH LESSON</a:t>
              </a:r>
              <a:endParaRPr lang="zh-CN" altLang="en-US" sz="5500" dirty="0">
                <a:solidFill>
                  <a:prstClr val="white">
                    <a:alpha val="5000"/>
                  </a:prst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3CDBEFF3-CAD6-46A4-BA81-FF8DA84AC503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prstClr val="white">
                      <a:alpha val="5000"/>
                    </a:prst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Hello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9C69A535-F0C7-42EE-ACE7-A21C4E0074FB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prstClr val="white">
                      <a:alpha val="5000"/>
                    </a:prst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sun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CF30902E-4D2E-49D3-A022-7D98E4FEEC1E}"/>
                </a:ext>
              </a:extLst>
            </p:cNvPr>
            <p:cNvSpPr txBox="1"/>
            <p:nvPr/>
          </p:nvSpPr>
          <p:spPr>
            <a:xfrm rot="21025874">
              <a:off x="3419635" y="5254075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prstClr val="white">
                      <a:alpha val="5000"/>
                    </a:prst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898EB6CF-580A-4842-87D6-64BB66C8B10D}"/>
                </a:ext>
              </a:extLst>
            </p:cNvPr>
            <p:cNvSpPr txBox="1"/>
            <p:nvPr/>
          </p:nvSpPr>
          <p:spPr>
            <a:xfrm rot="872825">
              <a:off x="2184919" y="467771"/>
              <a:ext cx="10484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prstClr val="white">
                      <a:alpha val="5000"/>
                    </a:prst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TV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4630C2BD-25B6-4FF1-9B3C-57DDC7AB85E1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prstClr val="white">
                      <a:alpha val="5000"/>
                    </a:prst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dog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78702CD1-C709-4A5C-9C13-E284772153E7}"/>
                </a:ext>
              </a:extLst>
            </p:cNvPr>
            <p:cNvSpPr txBox="1"/>
            <p:nvPr/>
          </p:nvSpPr>
          <p:spPr>
            <a:xfrm>
              <a:off x="5704042" y="2356024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prstClr val="white">
                      <a:alpha val="5000"/>
                    </a:prst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flag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15698F84-42DF-4910-A85E-5EB6CB2B75AC}"/>
                </a:ext>
              </a:extLst>
            </p:cNvPr>
            <p:cNvSpPr txBox="1"/>
            <p:nvPr/>
          </p:nvSpPr>
          <p:spPr>
            <a:xfrm>
              <a:off x="8649977" y="4879642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prstClr val="white">
                      <a:alpha val="5000"/>
                    </a:prst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table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1F96940E-C60A-46F7-AF37-08D1D5E9CF98}"/>
              </a:ext>
            </a:extLst>
          </p:cNvPr>
          <p:cNvSpPr txBox="1"/>
          <p:nvPr/>
        </p:nvSpPr>
        <p:spPr>
          <a:xfrm rot="219680">
            <a:off x="1322341" y="3932284"/>
            <a:ext cx="2040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prstClr val="white">
                    <a:alpha val="5000"/>
                  </a:prst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love</a:t>
            </a:r>
            <a:endParaRPr lang="zh-CN" altLang="en-US" sz="5500" dirty="0">
              <a:solidFill>
                <a:prstClr val="white">
                  <a:alpha val="5000"/>
                </a:prst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4EC24474-1EC6-49CD-A3E4-983E2DE1A7EE}"/>
              </a:ext>
            </a:extLst>
          </p:cNvPr>
          <p:cNvSpPr txBox="1"/>
          <p:nvPr/>
        </p:nvSpPr>
        <p:spPr>
          <a:xfrm rot="211588">
            <a:off x="4362382" y="3591459"/>
            <a:ext cx="26034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prstClr val="white">
                    <a:alpha val="10000"/>
                  </a:prst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apple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FDBA935B-9741-4C21-A4BA-6F982F642E45}"/>
              </a:ext>
            </a:extLst>
          </p:cNvPr>
          <p:cNvSpPr txBox="1"/>
          <p:nvPr/>
        </p:nvSpPr>
        <p:spPr>
          <a:xfrm rot="20909763">
            <a:off x="2383114" y="1560612"/>
            <a:ext cx="30469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prstClr val="white">
                    <a:alpha val="10000"/>
                  </a:prst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orange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C6CB8D9C-58C1-488E-81C0-943FA7D22294}"/>
              </a:ext>
            </a:extLst>
          </p:cNvPr>
          <p:cNvSpPr txBox="1"/>
          <p:nvPr/>
        </p:nvSpPr>
        <p:spPr>
          <a:xfrm>
            <a:off x="6595396" y="5472416"/>
            <a:ext cx="19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prstClr val="white">
                    <a:alpha val="5000"/>
                  </a:prst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one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F876715B-7BAD-401A-867A-203DD485EAE8}"/>
              </a:ext>
            </a:extLst>
          </p:cNvPr>
          <p:cNvSpPr txBox="1"/>
          <p:nvPr/>
        </p:nvSpPr>
        <p:spPr>
          <a:xfrm>
            <a:off x="542457" y="1255871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prstClr val="white">
                    <a:alpha val="5000"/>
                  </a:prst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dog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B083CA5C-A13E-44DC-9659-CD7EEF52F23E}"/>
              </a:ext>
            </a:extLst>
          </p:cNvPr>
          <p:cNvSpPr txBox="1"/>
          <p:nvPr/>
        </p:nvSpPr>
        <p:spPr>
          <a:xfrm>
            <a:off x="542457" y="5221493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prstClr val="white">
                    <a:alpha val="14000"/>
                  </a:prst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star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3A2A4264-71D1-4B52-B4B0-47F1C430F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6961" r="24769" b="6961"/>
          <a:stretch/>
        </p:blipFill>
        <p:spPr>
          <a:xfrm>
            <a:off x="-360200" y="5293537"/>
            <a:ext cx="1454743" cy="1681286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6954BC13-1B95-418E-9539-DBA8127449C2}"/>
              </a:ext>
            </a:extLst>
          </p:cNvPr>
          <p:cNvSpPr txBox="1"/>
          <p:nvPr/>
        </p:nvSpPr>
        <p:spPr>
          <a:xfrm rot="20819903">
            <a:off x="6011008" y="4318097"/>
            <a:ext cx="18791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prstClr val="white">
                    <a:alpha val="5000"/>
                  </a:prst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sky</a:t>
            </a:r>
            <a:endParaRPr lang="zh-CN" altLang="en-US" sz="5500" dirty="0">
              <a:solidFill>
                <a:prstClr val="white">
                  <a:alpha val="5000"/>
                </a:prst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E8CF3AFA-B852-4537-AE91-C283D701A1B3}"/>
              </a:ext>
            </a:extLst>
          </p:cNvPr>
          <p:cNvSpPr txBox="1"/>
          <p:nvPr/>
        </p:nvSpPr>
        <p:spPr>
          <a:xfrm>
            <a:off x="9282960" y="3790105"/>
            <a:ext cx="1450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000" dirty="0">
                <a:solidFill>
                  <a:prstClr val="white">
                    <a:alpha val="5000"/>
                  </a:prst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two</a:t>
            </a:r>
            <a:endParaRPr lang="zh-CN" altLang="en-US" sz="5000" dirty="0">
              <a:solidFill>
                <a:prstClr val="white">
                  <a:alpha val="5000"/>
                </a:prst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xmlns="" id="{2FFADEC9-E830-4EEF-94A9-DB5E719D88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804505" y="5474641"/>
            <a:ext cx="1356202" cy="1579867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5BF272ED-DA85-46CE-AFED-ACDFB783E3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60777" r="68063" b="7558"/>
          <a:stretch/>
        </p:blipFill>
        <p:spPr>
          <a:xfrm>
            <a:off x="1708215" y="4100234"/>
            <a:ext cx="1781505" cy="2171590"/>
          </a:xfrm>
          <a:prstGeom prst="rect">
            <a:avLst/>
          </a:prstGeom>
        </p:spPr>
      </p:pic>
      <p:sp>
        <p:nvSpPr>
          <p:cNvPr id="65" name="文本框 64">
            <a:extLst>
              <a:ext uri="{FF2B5EF4-FFF2-40B4-BE49-F238E27FC236}">
                <a16:creationId xmlns:a16="http://schemas.microsoft.com/office/drawing/2014/main" xmlns="" id="{8B99905E-D6A9-46FD-A3B4-81BF708970D2}"/>
              </a:ext>
            </a:extLst>
          </p:cNvPr>
          <p:cNvSpPr txBox="1"/>
          <p:nvPr/>
        </p:nvSpPr>
        <p:spPr>
          <a:xfrm>
            <a:off x="739232" y="2007325"/>
            <a:ext cx="31250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>
                <a:ln w="187325">
                  <a:solidFill>
                    <a:prstClr val="white"/>
                  </a:solidFill>
                </a:ln>
                <a:solidFill>
                  <a:prstClr val="white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rPr>
              <a:t> CONTENTS</a:t>
            </a: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E827FADA-220F-47F2-8F17-1F4AC7264A23}"/>
              </a:ext>
            </a:extLst>
          </p:cNvPr>
          <p:cNvSpPr/>
          <p:nvPr/>
        </p:nvSpPr>
        <p:spPr>
          <a:xfrm>
            <a:off x="3397171" y="2590388"/>
            <a:ext cx="1315485" cy="1322988"/>
          </a:xfrm>
          <a:prstGeom prst="rect">
            <a:avLst/>
          </a:prstGeom>
          <a:blipFill dpi="0" rotWithShape="1">
            <a:blip r:embed="rId5">
              <a:alphaModFix amt="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FFDE530A-DBCF-414D-87B4-F0A8B70CE860}"/>
              </a:ext>
            </a:extLst>
          </p:cNvPr>
          <p:cNvGrpSpPr/>
          <p:nvPr/>
        </p:nvGrpSpPr>
        <p:grpSpPr>
          <a:xfrm>
            <a:off x="191343" y="937129"/>
            <a:ext cx="10801194" cy="5920877"/>
            <a:chOff x="4984573" y="946266"/>
            <a:chExt cx="1721506" cy="1429224"/>
          </a:xfrm>
        </p:grpSpPr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xmlns="" id="{1E4CF688-FFE6-4448-8298-2D71F00C8431}"/>
                </a:ext>
              </a:extLst>
            </p:cNvPr>
            <p:cNvSpPr/>
            <p:nvPr/>
          </p:nvSpPr>
          <p:spPr>
            <a:xfrm>
              <a:off x="4984573" y="946266"/>
              <a:ext cx="1721506" cy="1429224"/>
            </a:xfrm>
            <a:custGeom>
              <a:avLst/>
              <a:gdLst>
                <a:gd name="connsiteX0" fmla="*/ 3218105 w 6336001"/>
                <a:gd name="connsiteY0" fmla="*/ 0 h 3420001"/>
                <a:gd name="connsiteX1" fmla="*/ 3916423 w 6336001"/>
                <a:gd name="connsiteY1" fmla="*/ 250373 h 3420001"/>
                <a:gd name="connsiteX2" fmla="*/ 3929273 w 6336001"/>
                <a:gd name="connsiteY2" fmla="*/ 262037 h 3420001"/>
                <a:gd name="connsiteX3" fmla="*/ 3935218 w 6336001"/>
                <a:gd name="connsiteY3" fmla="*/ 259177 h 3420001"/>
                <a:gd name="connsiteX4" fmla="*/ 4362540 w 6336001"/>
                <a:gd name="connsiteY4" fmla="*/ 173013 h 3420001"/>
                <a:gd name="connsiteX5" fmla="*/ 5138819 w 6336001"/>
                <a:gd name="connsiteY5" fmla="*/ 494152 h 3420001"/>
                <a:gd name="connsiteX6" fmla="*/ 5212838 w 6336001"/>
                <a:gd name="connsiteY6" fmla="*/ 583751 h 3420001"/>
                <a:gd name="connsiteX7" fmla="*/ 5238177 w 6336001"/>
                <a:gd name="connsiteY7" fmla="*/ 582473 h 3420001"/>
                <a:gd name="connsiteX8" fmla="*/ 6336001 w 6336001"/>
                <a:gd name="connsiteY8" fmla="*/ 1678911 h 3420001"/>
                <a:gd name="connsiteX9" fmla="*/ 5238177 w 6336001"/>
                <a:gd name="connsiteY9" fmla="*/ 2775349 h 3420001"/>
                <a:gd name="connsiteX10" fmla="*/ 4911718 w 6336001"/>
                <a:gd name="connsiteY10" fmla="*/ 2726055 h 3420001"/>
                <a:gd name="connsiteX11" fmla="*/ 4889499 w 6336001"/>
                <a:gd name="connsiteY11" fmla="*/ 2717933 h 3420001"/>
                <a:gd name="connsiteX12" fmla="*/ 4879425 w 6336001"/>
                <a:gd name="connsiteY12" fmla="*/ 2750346 h 3420001"/>
                <a:gd name="connsiteX13" fmla="*/ 3867873 w 6336001"/>
                <a:gd name="connsiteY13" fmla="*/ 3420001 h 3420001"/>
                <a:gd name="connsiteX14" fmla="*/ 3091595 w 6336001"/>
                <a:gd name="connsiteY14" fmla="*/ 3098862 h 3420001"/>
                <a:gd name="connsiteX15" fmla="*/ 3032475 w 6336001"/>
                <a:gd name="connsiteY15" fmla="*/ 3027298 h 3420001"/>
                <a:gd name="connsiteX16" fmla="*/ 3001738 w 6336001"/>
                <a:gd name="connsiteY16" fmla="*/ 3064505 h 3420001"/>
                <a:gd name="connsiteX17" fmla="*/ 2225459 w 6336001"/>
                <a:gd name="connsiteY17" fmla="*/ 3385644 h 3420001"/>
                <a:gd name="connsiteX18" fmla="*/ 1449181 w 6336001"/>
                <a:gd name="connsiteY18" fmla="*/ 3064505 h 3420001"/>
                <a:gd name="connsiteX19" fmla="*/ 1355617 w 6336001"/>
                <a:gd name="connsiteY19" fmla="*/ 2951247 h 3420001"/>
                <a:gd name="connsiteX20" fmla="*/ 1319074 w 6336001"/>
                <a:gd name="connsiteY20" fmla="*/ 2960631 h 3420001"/>
                <a:gd name="connsiteX21" fmla="*/ 1097824 w 6336001"/>
                <a:gd name="connsiteY21" fmla="*/ 2982907 h 3420001"/>
                <a:gd name="connsiteX22" fmla="*/ 0 w 6336001"/>
                <a:gd name="connsiteY22" fmla="*/ 1886469 h 3420001"/>
                <a:gd name="connsiteX23" fmla="*/ 1097824 w 6336001"/>
                <a:gd name="connsiteY23" fmla="*/ 790031 h 3420001"/>
                <a:gd name="connsiteX24" fmla="*/ 1174420 w 6336001"/>
                <a:gd name="connsiteY24" fmla="*/ 793894 h 3420001"/>
                <a:gd name="connsiteX25" fmla="*/ 1192725 w 6336001"/>
                <a:gd name="connsiteY25" fmla="*/ 734999 h 3420001"/>
                <a:gd name="connsiteX26" fmla="*/ 2204276 w 6336001"/>
                <a:gd name="connsiteY26" fmla="*/ 65344 h 3420001"/>
                <a:gd name="connsiteX27" fmla="*/ 2631599 w 6336001"/>
                <a:gd name="connsiteY27" fmla="*/ 151508 h 3420001"/>
                <a:gd name="connsiteX28" fmla="*/ 2649234 w 6336001"/>
                <a:gd name="connsiteY28" fmla="*/ 159992 h 3420001"/>
                <a:gd name="connsiteX29" fmla="*/ 2694817 w 6336001"/>
                <a:gd name="connsiteY29" fmla="*/ 132334 h 3420001"/>
                <a:gd name="connsiteX30" fmla="*/ 3218105 w 6336001"/>
                <a:gd name="connsiteY30" fmla="*/ 0 h 342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36001" h="3420001">
                  <a:moveTo>
                    <a:pt x="3218105" y="0"/>
                  </a:moveTo>
                  <a:cubicBezTo>
                    <a:pt x="3483366" y="0"/>
                    <a:pt x="3726654" y="93960"/>
                    <a:pt x="3916423" y="250373"/>
                  </a:cubicBezTo>
                  <a:lnTo>
                    <a:pt x="3929273" y="262037"/>
                  </a:lnTo>
                  <a:lnTo>
                    <a:pt x="3935218" y="259177"/>
                  </a:lnTo>
                  <a:cubicBezTo>
                    <a:pt x="4066560" y="203694"/>
                    <a:pt x="4210963" y="173013"/>
                    <a:pt x="4362540" y="173013"/>
                  </a:cubicBezTo>
                  <a:cubicBezTo>
                    <a:pt x="4665696" y="173013"/>
                    <a:pt x="4940152" y="295736"/>
                    <a:pt x="5138819" y="494152"/>
                  </a:cubicBezTo>
                  <a:lnTo>
                    <a:pt x="5212838" y="583751"/>
                  </a:lnTo>
                  <a:lnTo>
                    <a:pt x="5238177" y="582473"/>
                  </a:lnTo>
                  <a:cubicBezTo>
                    <a:pt x="5844488" y="582473"/>
                    <a:pt x="6336001" y="1073365"/>
                    <a:pt x="6336001" y="1678911"/>
                  </a:cubicBezTo>
                  <a:cubicBezTo>
                    <a:pt x="6336001" y="2284457"/>
                    <a:pt x="5844488" y="2775349"/>
                    <a:pt x="5238177" y="2775349"/>
                  </a:cubicBezTo>
                  <a:cubicBezTo>
                    <a:pt x="5124494" y="2775349"/>
                    <a:pt x="5014846" y="2758091"/>
                    <a:pt x="4911718" y="2726055"/>
                  </a:cubicBezTo>
                  <a:lnTo>
                    <a:pt x="4889499" y="2717933"/>
                  </a:lnTo>
                  <a:lnTo>
                    <a:pt x="4879425" y="2750346"/>
                  </a:lnTo>
                  <a:cubicBezTo>
                    <a:pt x="4712766" y="3143874"/>
                    <a:pt x="4322606" y="3420001"/>
                    <a:pt x="3867873" y="3420001"/>
                  </a:cubicBezTo>
                  <a:cubicBezTo>
                    <a:pt x="3564718" y="3420001"/>
                    <a:pt x="3290262" y="3297278"/>
                    <a:pt x="3091595" y="3098862"/>
                  </a:cubicBezTo>
                  <a:lnTo>
                    <a:pt x="3032475" y="3027298"/>
                  </a:lnTo>
                  <a:lnTo>
                    <a:pt x="3001738" y="3064505"/>
                  </a:lnTo>
                  <a:cubicBezTo>
                    <a:pt x="2803071" y="3262921"/>
                    <a:pt x="2528615" y="3385644"/>
                    <a:pt x="2225459" y="3385644"/>
                  </a:cubicBezTo>
                  <a:cubicBezTo>
                    <a:pt x="1922304" y="3385644"/>
                    <a:pt x="1647848" y="3262921"/>
                    <a:pt x="1449181" y="3064505"/>
                  </a:cubicBezTo>
                  <a:lnTo>
                    <a:pt x="1355617" y="2951247"/>
                  </a:lnTo>
                  <a:lnTo>
                    <a:pt x="1319074" y="2960631"/>
                  </a:lnTo>
                  <a:cubicBezTo>
                    <a:pt x="1247608" y="2975237"/>
                    <a:pt x="1173613" y="2982907"/>
                    <a:pt x="1097824" y="2982907"/>
                  </a:cubicBezTo>
                  <a:cubicBezTo>
                    <a:pt x="491513" y="2982907"/>
                    <a:pt x="0" y="2492015"/>
                    <a:pt x="0" y="1886469"/>
                  </a:cubicBezTo>
                  <a:cubicBezTo>
                    <a:pt x="0" y="1280923"/>
                    <a:pt x="491513" y="790031"/>
                    <a:pt x="1097824" y="790031"/>
                  </a:cubicBezTo>
                  <a:lnTo>
                    <a:pt x="1174420" y="793894"/>
                  </a:lnTo>
                  <a:lnTo>
                    <a:pt x="1192725" y="734999"/>
                  </a:lnTo>
                  <a:cubicBezTo>
                    <a:pt x="1359384" y="341471"/>
                    <a:pt x="1749543" y="65344"/>
                    <a:pt x="2204276" y="65344"/>
                  </a:cubicBezTo>
                  <a:cubicBezTo>
                    <a:pt x="2355854" y="65344"/>
                    <a:pt x="2500257" y="96025"/>
                    <a:pt x="2631599" y="151508"/>
                  </a:cubicBezTo>
                  <a:lnTo>
                    <a:pt x="2649234" y="159992"/>
                  </a:lnTo>
                  <a:lnTo>
                    <a:pt x="2694817" y="132334"/>
                  </a:lnTo>
                  <a:cubicBezTo>
                    <a:pt x="2850372" y="47939"/>
                    <a:pt x="3028633" y="0"/>
                    <a:pt x="3218105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15968"/>
                </a:solidFill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xmlns="" id="{49A85369-25CE-439A-A10A-599AEE807614}"/>
                </a:ext>
              </a:extLst>
            </p:cNvPr>
            <p:cNvSpPr txBox="1"/>
            <p:nvPr/>
          </p:nvSpPr>
          <p:spPr>
            <a:xfrm>
              <a:off x="5225442" y="1286009"/>
              <a:ext cx="1341202" cy="735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4800" dirty="0" err="1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Tối</a:t>
              </a:r>
              <a:r>
                <a:rPr lang="en-US" altLang="zh-CN" sz="4800" dirty="0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nay, </a:t>
              </a:r>
              <a:r>
                <a:rPr lang="en-US" altLang="zh-CN" sz="4800" dirty="0" err="1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các</a:t>
              </a:r>
              <a:r>
                <a:rPr lang="en-US" altLang="zh-CN" sz="4800" dirty="0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con </a:t>
              </a:r>
              <a:r>
                <a:rPr lang="en-US" altLang="zh-CN" sz="4800" dirty="0" err="1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mặc</a:t>
              </a:r>
              <a:r>
                <a:rPr lang="en-US" altLang="zh-CN" sz="4800" dirty="0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4800" dirty="0" err="1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đồng</a:t>
              </a:r>
              <a:r>
                <a:rPr lang="en-US" altLang="zh-CN" sz="4800" dirty="0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4800" dirty="0" err="1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phục</a:t>
              </a:r>
              <a:r>
                <a:rPr lang="en-US" altLang="zh-CN" sz="4800" dirty="0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4800" dirty="0" err="1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và</a:t>
              </a:r>
              <a:r>
                <a:rPr lang="en-US" altLang="zh-CN" sz="4800" dirty="0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4800" dirty="0" err="1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đeo</a:t>
              </a:r>
              <a:r>
                <a:rPr lang="en-US" altLang="zh-CN" sz="4800" dirty="0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4800" dirty="0" err="1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khăn</a:t>
              </a:r>
              <a:r>
                <a:rPr lang="en-US" altLang="zh-CN" sz="4800" dirty="0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4800" dirty="0" err="1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quàng</a:t>
              </a:r>
              <a:r>
                <a:rPr lang="en-US" altLang="zh-CN" sz="4800" dirty="0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4800" dirty="0" err="1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đỏ</a:t>
              </a:r>
              <a:r>
                <a:rPr lang="en-US" altLang="zh-CN" sz="4800" dirty="0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4800" dirty="0" err="1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để</a:t>
              </a:r>
              <a:r>
                <a:rPr lang="en-US" altLang="zh-CN" sz="4800" dirty="0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4800" dirty="0" err="1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cô</a:t>
              </a:r>
              <a:r>
                <a:rPr lang="en-US" altLang="zh-CN" sz="4800" dirty="0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4800" dirty="0" err="1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chụp</a:t>
              </a:r>
              <a:r>
                <a:rPr lang="en-US" altLang="zh-CN" sz="4800" dirty="0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4800" dirty="0" err="1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mấy</a:t>
              </a:r>
              <a:r>
                <a:rPr lang="en-US" altLang="zh-CN" sz="4800" dirty="0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4800" dirty="0" err="1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kiểu</a:t>
              </a:r>
              <a:r>
                <a:rPr lang="en-US" altLang="zh-CN" sz="4800" dirty="0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4800" dirty="0" err="1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ảnh</a:t>
              </a:r>
              <a:r>
                <a:rPr lang="en-US" altLang="zh-CN" sz="4800" dirty="0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4800" dirty="0" err="1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gửi</a:t>
              </a:r>
              <a:r>
                <a:rPr lang="en-US" altLang="zh-CN" sz="4800" dirty="0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4800" dirty="0" err="1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lên</a:t>
              </a:r>
              <a:r>
                <a:rPr lang="en-US" altLang="zh-CN" sz="4800" dirty="0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4800" dirty="0" err="1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nhà</a:t>
              </a:r>
              <a:r>
                <a:rPr lang="en-US" altLang="zh-CN" sz="4800" dirty="0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4800" dirty="0" err="1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trường</a:t>
              </a:r>
              <a:r>
                <a:rPr lang="en-US" altLang="zh-CN" sz="4800" dirty="0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4800" dirty="0" err="1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nhé</a:t>
              </a:r>
              <a:r>
                <a:rPr lang="en-US" altLang="zh-CN" sz="4800" dirty="0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!</a:t>
              </a:r>
              <a:endParaRPr lang="zh-CN" altLang="en-US" sz="4800" dirty="0">
                <a:solidFill>
                  <a:srgbClr val="21596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1" name="图片 50">
            <a:extLst>
              <a:ext uri="{FF2B5EF4-FFF2-40B4-BE49-F238E27FC236}">
                <a16:creationId xmlns:a16="http://schemas.microsoft.com/office/drawing/2014/main" xmlns="" id="{D7B93B9D-BE27-4EC5-8C0A-2E001CDE4F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487" y="3730585"/>
            <a:ext cx="3472490" cy="347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8563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40F56A2B-2FC1-443A-8524-E740EA7EE5E5}"/>
              </a:ext>
            </a:extLst>
          </p:cNvPr>
          <p:cNvGrpSpPr/>
          <p:nvPr/>
        </p:nvGrpSpPr>
        <p:grpSpPr>
          <a:xfrm>
            <a:off x="-168696" y="44624"/>
            <a:ext cx="13033448" cy="6336704"/>
            <a:chOff x="1247725" y="1844824"/>
            <a:chExt cx="2254555" cy="4104456"/>
          </a:xfrm>
        </p:grpSpPr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xmlns="" id="{3D9EF974-C07F-4D58-AAD9-06272F627F57}"/>
                </a:ext>
              </a:extLst>
            </p:cNvPr>
            <p:cNvSpPr/>
            <p:nvPr/>
          </p:nvSpPr>
          <p:spPr>
            <a:xfrm>
              <a:off x="1247725" y="1917280"/>
              <a:ext cx="2124694" cy="4032000"/>
            </a:xfrm>
            <a:prstGeom prst="roundRect">
              <a:avLst>
                <a:gd name="adj" fmla="val 10679"/>
              </a:avLst>
            </a:prstGeom>
            <a:noFill/>
            <a:ln>
              <a:solidFill>
                <a:srgbClr val="B7C6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xmlns="" id="{B3717190-31FE-4D2D-B731-2832126AF4BE}"/>
                </a:ext>
              </a:extLst>
            </p:cNvPr>
            <p:cNvSpPr/>
            <p:nvPr/>
          </p:nvSpPr>
          <p:spPr>
            <a:xfrm>
              <a:off x="1355737" y="2060848"/>
              <a:ext cx="1908670" cy="3744416"/>
            </a:xfrm>
            <a:prstGeom prst="roundRect">
              <a:avLst>
                <a:gd name="adj" fmla="val 10679"/>
              </a:avLst>
            </a:prstGeom>
            <a:solidFill>
              <a:srgbClr val="B7C6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xmlns="" id="{4CC8EF36-EFA2-4689-B828-18F4B5D9857F}"/>
                </a:ext>
              </a:extLst>
            </p:cNvPr>
            <p:cNvGrpSpPr/>
            <p:nvPr/>
          </p:nvGrpSpPr>
          <p:grpSpPr>
            <a:xfrm>
              <a:off x="2170175" y="1844824"/>
              <a:ext cx="1332105" cy="1080633"/>
              <a:chOff x="2423333" y="1939545"/>
              <a:chExt cx="1332105" cy="1080633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xmlns="" id="{B4755034-D6BE-40FB-986D-5CF97F769262}"/>
                  </a:ext>
                </a:extLst>
              </p:cNvPr>
              <p:cNvSpPr/>
              <p:nvPr/>
            </p:nvSpPr>
            <p:spPr>
              <a:xfrm>
                <a:off x="3479365" y="1975588"/>
                <a:ext cx="171891" cy="171891"/>
              </a:xfrm>
              <a:prstGeom prst="ellipse">
                <a:avLst/>
              </a:prstGeom>
              <a:solidFill>
                <a:srgbClr val="FFD33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xmlns="" id="{BEC4719F-5E83-4819-A711-8BDC85F9D3BA}"/>
                  </a:ext>
                </a:extLst>
              </p:cNvPr>
              <p:cNvSpPr/>
              <p:nvPr/>
            </p:nvSpPr>
            <p:spPr>
              <a:xfrm>
                <a:off x="2423333" y="1939545"/>
                <a:ext cx="217185" cy="217185"/>
              </a:xfrm>
              <a:prstGeom prst="ellipse">
                <a:avLst/>
              </a:prstGeom>
              <a:solidFill>
                <a:srgbClr val="FEA498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xmlns="" id="{A4A96EE4-D465-4BEE-AEE4-B687B4274162}"/>
                  </a:ext>
                </a:extLst>
              </p:cNvPr>
              <p:cNvSpPr/>
              <p:nvPr/>
            </p:nvSpPr>
            <p:spPr>
              <a:xfrm>
                <a:off x="3547075" y="2811815"/>
                <a:ext cx="208363" cy="208363"/>
              </a:xfrm>
              <a:prstGeom prst="ellipse">
                <a:avLst/>
              </a:prstGeom>
              <a:solidFill>
                <a:srgbClr val="FEA498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30ED73B6-4531-4454-A3E3-83BFEC5EC2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969" y="2570421"/>
            <a:ext cx="4140906" cy="4140906"/>
          </a:xfrm>
          <a:prstGeom prst="rect">
            <a:avLst/>
          </a:prstGeom>
        </p:spPr>
      </p:pic>
      <p:sp>
        <p:nvSpPr>
          <p:cNvPr id="103" name="Rectangle 4"/>
          <p:cNvSpPr>
            <a:spLocks noChangeArrowheads="1"/>
          </p:cNvSpPr>
          <p:nvPr/>
        </p:nvSpPr>
        <p:spPr bwMode="auto">
          <a:xfrm>
            <a:off x="1199456" y="709321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latin typeface="Times New Roman" pitchFamily="18" charset="0"/>
              </a:rPr>
              <a:t>Bài</a:t>
            </a:r>
            <a:r>
              <a:rPr lang="en-US" altLang="vi-VN" sz="2800" b="1" u="sng" dirty="0"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latin typeface="Times New Roman" pitchFamily="18" charset="0"/>
              </a:rPr>
              <a:t> </a:t>
            </a:r>
            <a:r>
              <a:rPr lang="en-US" altLang="vi-VN" sz="2800" b="1" u="sng" dirty="0" smtClean="0">
                <a:latin typeface="Times New Roman" pitchFamily="18" charset="0"/>
              </a:rPr>
              <a:t>4:</a:t>
            </a:r>
            <a:r>
              <a:rPr lang="en-US" altLang="vi-VN" sz="2800" b="1" dirty="0">
                <a:latin typeface="Times New Roman" pitchFamily="18" charset="0"/>
              </a:rPr>
              <a:t>			</a:t>
            </a:r>
            <a:endParaRPr lang="en-US" altLang="vi-VN" sz="2800" dirty="0">
              <a:latin typeface="Times New Roman" pitchFamily="18" charset="0"/>
            </a:endParaRPr>
          </a:p>
        </p:txBody>
      </p:sp>
      <p:sp>
        <p:nvSpPr>
          <p:cNvPr id="104" name="Rectangle 5"/>
          <p:cNvSpPr>
            <a:spLocks noChangeArrowheads="1"/>
          </p:cNvSpPr>
          <p:nvPr/>
        </p:nvSpPr>
        <p:spPr bwMode="auto">
          <a:xfrm>
            <a:off x="1207765" y="1228434"/>
            <a:ext cx="7924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dirty="0" err="1">
                <a:latin typeface="Times New Roman" pitchFamily="18" charset="0"/>
              </a:rPr>
              <a:t>Tờ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giấy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màu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xanh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có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diện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tích</a:t>
            </a:r>
            <a:r>
              <a:rPr lang="en-US" altLang="vi-VN" sz="3200" dirty="0">
                <a:latin typeface="Times New Roman" pitchFamily="18" charset="0"/>
              </a:rPr>
              <a:t> 300 cm</a:t>
            </a:r>
            <a:r>
              <a:rPr lang="en-US" altLang="vi-VN" sz="3200" baseline="30000" dirty="0">
                <a:latin typeface="Times New Roman" pitchFamily="18" charset="0"/>
              </a:rPr>
              <a:t>2</a:t>
            </a:r>
            <a:r>
              <a:rPr lang="en-US" altLang="vi-VN" sz="3200" dirty="0">
                <a:latin typeface="Times New Roman" pitchFamily="18" charset="0"/>
              </a:rPr>
              <a:t>, </a:t>
            </a:r>
            <a:r>
              <a:rPr lang="en-US" altLang="vi-VN" sz="3200" dirty="0" err="1">
                <a:latin typeface="Times New Roman" pitchFamily="18" charset="0"/>
              </a:rPr>
              <a:t>tờ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giấy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màu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đỏ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có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diện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tích</a:t>
            </a:r>
            <a:r>
              <a:rPr lang="en-US" altLang="vi-VN" sz="3200" dirty="0">
                <a:latin typeface="Times New Roman" pitchFamily="18" charset="0"/>
              </a:rPr>
              <a:t> 280 cm</a:t>
            </a:r>
            <a:r>
              <a:rPr lang="en-US" altLang="vi-VN" sz="3200" baseline="30000" dirty="0">
                <a:latin typeface="Times New Roman" pitchFamily="18" charset="0"/>
              </a:rPr>
              <a:t>2</a:t>
            </a:r>
            <a:r>
              <a:rPr lang="en-US" altLang="vi-VN" sz="3200" dirty="0">
                <a:latin typeface="Times New Roman" pitchFamily="18" charset="0"/>
              </a:rPr>
              <a:t>. </a:t>
            </a:r>
            <a:r>
              <a:rPr lang="en-US" altLang="vi-VN" sz="3200" dirty="0" err="1">
                <a:latin typeface="Times New Roman" pitchFamily="18" charset="0"/>
              </a:rPr>
              <a:t>Hỏi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tờ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giấy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màu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xanh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có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diện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tích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lớn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hơn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diện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tích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tờ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giấy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màu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đỏ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bao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nhiêu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xăng-ti-mét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vuông</a:t>
            </a:r>
            <a:r>
              <a:rPr lang="en-US" altLang="vi-VN" sz="3200" dirty="0">
                <a:latin typeface="Times New Roman" pitchFamily="18" charset="0"/>
              </a:rPr>
              <a:t>? </a:t>
            </a:r>
          </a:p>
        </p:txBody>
      </p:sp>
      <p:pic>
        <p:nvPicPr>
          <p:cNvPr id="106" name="Picture 9" descr="BA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4871"/>
            <a:ext cx="91440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ext Box 17"/>
          <p:cNvSpPr txBox="1">
            <a:spLocks noChangeArrowheads="1"/>
          </p:cNvSpPr>
          <p:nvPr/>
        </p:nvSpPr>
        <p:spPr bwMode="auto">
          <a:xfrm>
            <a:off x="2738284" y="3248288"/>
            <a:ext cx="457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vi-VN" sz="2800" b="1" dirty="0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8" name="Text Box 18"/>
          <p:cNvSpPr txBox="1">
            <a:spLocks noChangeArrowheads="1"/>
          </p:cNvSpPr>
          <p:nvPr/>
        </p:nvSpPr>
        <p:spPr bwMode="auto">
          <a:xfrm>
            <a:off x="1226595" y="3789814"/>
            <a:ext cx="91302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smtClean="0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vi-VN" sz="2800" b="1" dirty="0" err="1" smtClean="0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vi-VN" sz="2800" b="1" dirty="0" smtClean="0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vi-VN" sz="2800" b="1" dirty="0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altLang="vi-VN" sz="2800" b="1" dirty="0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vi-VN" sz="2800" b="1" dirty="0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vi-VN" sz="2800" b="1" dirty="0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vi-VN" sz="2800" b="1" dirty="0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vi-VN" sz="2800" b="1" dirty="0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vi-VN" sz="2800" b="1" dirty="0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vi-VN" sz="2800" b="1" dirty="0" smtClean="0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vi-VN" sz="2800" b="1" dirty="0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altLang="vi-VN" sz="2800" b="1" dirty="0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vi-VN" sz="2800" b="1" dirty="0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vi-VN" sz="2800" b="1" dirty="0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altLang="vi-VN" sz="2800" b="1" dirty="0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800" b="1" dirty="0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09" name="Text Box 19"/>
          <p:cNvSpPr txBox="1">
            <a:spLocks noChangeArrowheads="1"/>
          </p:cNvSpPr>
          <p:nvPr/>
        </p:nvSpPr>
        <p:spPr bwMode="auto">
          <a:xfrm>
            <a:off x="2438400" y="4713608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300 - 280  =  20 ( cm</a:t>
            </a:r>
            <a:r>
              <a:rPr lang="en-US" altLang="vi-VN" sz="2800" b="1" baseline="30000" dirty="0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sz="2800" b="1" dirty="0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0" name="Text Box 54"/>
          <p:cNvSpPr txBox="1">
            <a:spLocks noChangeArrowheads="1"/>
          </p:cNvSpPr>
          <p:nvPr/>
        </p:nvSpPr>
        <p:spPr bwMode="auto">
          <a:xfrm>
            <a:off x="4548369" y="5264509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vi-VN" sz="2800" b="1" dirty="0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800" b="1" dirty="0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 : 20 cm</a:t>
            </a:r>
            <a:r>
              <a:rPr lang="en-US" altLang="vi-VN" sz="2800" b="1" baseline="30000" dirty="0">
                <a:solidFill>
                  <a:srgbClr val="FE715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0154648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1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7018B0B-3029-465E-8FB0-93CFD0EC36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26" y="836466"/>
            <a:ext cx="5769948" cy="576994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741DD58-C773-4CA9-9868-AEB15C2CF8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07" y="3299676"/>
            <a:ext cx="4206606" cy="3004234"/>
          </a:xfrm>
          <a:prstGeom prst="rect">
            <a:avLst/>
          </a:prstGeom>
        </p:spPr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11C80BD7-3A8E-42B3-A199-8640E93D58C0}"/>
              </a:ext>
            </a:extLst>
          </p:cNvPr>
          <p:cNvGrpSpPr/>
          <p:nvPr/>
        </p:nvGrpSpPr>
        <p:grpSpPr>
          <a:xfrm>
            <a:off x="5062304" y="893073"/>
            <a:ext cx="5162587" cy="4185146"/>
            <a:chOff x="5540578" y="981729"/>
            <a:chExt cx="5162587" cy="418514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F1ADC457-9A16-400F-AB9A-B6221FECC975}"/>
                </a:ext>
              </a:extLst>
            </p:cNvPr>
            <p:cNvSpPr txBox="1"/>
            <p:nvPr/>
          </p:nvSpPr>
          <p:spPr>
            <a:xfrm>
              <a:off x="5540578" y="2581552"/>
              <a:ext cx="213733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Chào</a:t>
              </a:r>
              <a:r>
                <a:rPr lang="en-US" altLang="zh-CN" sz="5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5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tạm</a:t>
              </a:r>
              <a:r>
                <a:rPr lang="en-US" altLang="zh-CN" sz="5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5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biệt</a:t>
              </a:r>
              <a:r>
                <a:rPr lang="en-US" altLang="zh-CN" sz="5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!</a:t>
              </a:r>
              <a:endPara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xmlns="" id="{8A4FF40B-77DE-48FB-9DAA-C351ADFC399E}"/>
                </a:ext>
              </a:extLst>
            </p:cNvPr>
            <p:cNvSpPr/>
            <p:nvPr/>
          </p:nvSpPr>
          <p:spPr>
            <a:xfrm>
              <a:off x="8471165" y="981729"/>
              <a:ext cx="2232000" cy="2232000"/>
            </a:xfrm>
            <a:prstGeom prst="ellips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842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B900B16-4AF3-4F45-872E-8933B3679AB8}"/>
              </a:ext>
            </a:extLst>
          </p:cNvPr>
          <p:cNvSpPr/>
          <p:nvPr/>
        </p:nvSpPr>
        <p:spPr>
          <a:xfrm>
            <a:off x="49323" y="15363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5885879C-53AF-4966-BDCA-28A286FA9E31}"/>
              </a:ext>
            </a:extLst>
          </p:cNvPr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8F0E2034-2C52-4AA5-819D-0849522A65DD}"/>
              </a:ext>
            </a:extLst>
          </p:cNvPr>
          <p:cNvGrpSpPr/>
          <p:nvPr/>
        </p:nvGrpSpPr>
        <p:grpSpPr>
          <a:xfrm>
            <a:off x="781991" y="467771"/>
            <a:ext cx="10575004" cy="5438554"/>
            <a:chOff x="781991" y="467771"/>
            <a:chExt cx="10575004" cy="543855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37E1282D-889B-4ACE-8453-B79BD1115587}"/>
                </a:ext>
              </a:extLst>
            </p:cNvPr>
            <p:cNvSpPr txBox="1"/>
            <p:nvPr/>
          </p:nvSpPr>
          <p:spPr>
            <a:xfrm rot="550117">
              <a:off x="5776995" y="767923"/>
              <a:ext cx="558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ENGLISH LESSON</a:t>
              </a:r>
              <a:endParaRPr lang="zh-CN" altLang="en-US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3CDBEFF3-CAD6-46A4-BA81-FF8DA84AC503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Hello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9C69A535-F0C7-42EE-ACE7-A21C4E0074FB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sun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CF30902E-4D2E-49D3-A022-7D98E4FEEC1E}"/>
                </a:ext>
              </a:extLst>
            </p:cNvPr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898EB6CF-580A-4842-87D6-64BB66C8B10D}"/>
                </a:ext>
              </a:extLst>
            </p:cNvPr>
            <p:cNvSpPr txBox="1"/>
            <p:nvPr/>
          </p:nvSpPr>
          <p:spPr>
            <a:xfrm rot="872825">
              <a:off x="2184919" y="467771"/>
              <a:ext cx="10484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TV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4630C2BD-25B6-4FF1-9B3C-57DDC7AB85E1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dog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78702CD1-C709-4A5C-9C13-E284772153E7}"/>
                </a:ext>
              </a:extLst>
            </p:cNvPr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flag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15698F84-42DF-4910-A85E-5EB6CB2B75AC}"/>
                </a:ext>
              </a:extLst>
            </p:cNvPr>
            <p:cNvSpPr txBox="1"/>
            <p:nvPr/>
          </p:nvSpPr>
          <p:spPr>
            <a:xfrm>
              <a:off x="8649977" y="4879642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table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1F96940E-C60A-46F7-AF37-08D1D5E9CF98}"/>
              </a:ext>
            </a:extLst>
          </p:cNvPr>
          <p:cNvSpPr txBox="1"/>
          <p:nvPr/>
        </p:nvSpPr>
        <p:spPr>
          <a:xfrm rot="219680">
            <a:off x="1322341" y="3932284"/>
            <a:ext cx="2040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love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4EC24474-1EC6-49CD-A3E4-983E2DE1A7EE}"/>
              </a:ext>
            </a:extLst>
          </p:cNvPr>
          <p:cNvSpPr txBox="1"/>
          <p:nvPr/>
        </p:nvSpPr>
        <p:spPr>
          <a:xfrm rot="211588">
            <a:off x="4362382" y="3591459"/>
            <a:ext cx="26034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apple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FDBA935B-9741-4C21-A4BA-6F982F642E45}"/>
              </a:ext>
            </a:extLst>
          </p:cNvPr>
          <p:cNvSpPr txBox="1"/>
          <p:nvPr/>
        </p:nvSpPr>
        <p:spPr>
          <a:xfrm rot="20909763">
            <a:off x="2383114" y="1560612"/>
            <a:ext cx="30469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orange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C6CB8D9C-58C1-488E-81C0-943FA7D22294}"/>
              </a:ext>
            </a:extLst>
          </p:cNvPr>
          <p:cNvSpPr txBox="1"/>
          <p:nvPr/>
        </p:nvSpPr>
        <p:spPr>
          <a:xfrm>
            <a:off x="6595396" y="5472416"/>
            <a:ext cx="19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one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DD4EDB47-10DA-4B2E-BD3E-8E0D31D37414}"/>
              </a:ext>
            </a:extLst>
          </p:cNvPr>
          <p:cNvGrpSpPr/>
          <p:nvPr/>
        </p:nvGrpSpPr>
        <p:grpSpPr>
          <a:xfrm>
            <a:off x="8649976" y="2406765"/>
            <a:ext cx="667367" cy="596337"/>
            <a:chOff x="8649976" y="2406765"/>
            <a:chExt cx="667367" cy="596337"/>
          </a:xfrm>
        </p:grpSpPr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xmlns="" id="{2415A58C-9C31-4255-9EF6-41AA1BF18D98}"/>
                </a:ext>
              </a:extLst>
            </p:cNvPr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5000"/>
                  </a:schemeClr>
                </a:solidFill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xmlns="" id="{58B1E976-D4AD-41C2-B007-AB800C67E4A3}"/>
                </a:ext>
              </a:extLst>
            </p:cNvPr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5000"/>
                  </a:schemeClr>
                </a:solidFill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F876715B-7BAD-401A-867A-203DD485EAE8}"/>
              </a:ext>
            </a:extLst>
          </p:cNvPr>
          <p:cNvSpPr txBox="1"/>
          <p:nvPr/>
        </p:nvSpPr>
        <p:spPr>
          <a:xfrm>
            <a:off x="542457" y="1255871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dog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B083CA5C-A13E-44DC-9659-CD7EEF52F23E}"/>
              </a:ext>
            </a:extLst>
          </p:cNvPr>
          <p:cNvSpPr txBox="1"/>
          <p:nvPr/>
        </p:nvSpPr>
        <p:spPr>
          <a:xfrm>
            <a:off x="542457" y="5221493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4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star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3A2A4264-71D1-4B52-B4B0-47F1C430F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6961" r="24769" b="6961"/>
          <a:stretch/>
        </p:blipFill>
        <p:spPr>
          <a:xfrm>
            <a:off x="0" y="3983802"/>
            <a:ext cx="2221928" cy="2567943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9930C40C-978E-4CC5-BA5E-CAE8D2BCA5AC}"/>
              </a:ext>
            </a:extLst>
          </p:cNvPr>
          <p:cNvGrpSpPr/>
          <p:nvPr/>
        </p:nvGrpSpPr>
        <p:grpSpPr>
          <a:xfrm>
            <a:off x="1847528" y="701784"/>
            <a:ext cx="9145016" cy="3698820"/>
            <a:chOff x="2900496" y="1028113"/>
            <a:chExt cx="6336001" cy="3420001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xmlns="" id="{C5E550E0-C230-41BD-935E-7FABA5909B87}"/>
                </a:ext>
              </a:extLst>
            </p:cNvPr>
            <p:cNvSpPr/>
            <p:nvPr/>
          </p:nvSpPr>
          <p:spPr>
            <a:xfrm>
              <a:off x="2900496" y="1028113"/>
              <a:ext cx="6336001" cy="3420001"/>
            </a:xfrm>
            <a:custGeom>
              <a:avLst/>
              <a:gdLst>
                <a:gd name="connsiteX0" fmla="*/ 3218105 w 6336001"/>
                <a:gd name="connsiteY0" fmla="*/ 0 h 3420001"/>
                <a:gd name="connsiteX1" fmla="*/ 3916423 w 6336001"/>
                <a:gd name="connsiteY1" fmla="*/ 250373 h 3420001"/>
                <a:gd name="connsiteX2" fmla="*/ 3929273 w 6336001"/>
                <a:gd name="connsiteY2" fmla="*/ 262037 h 3420001"/>
                <a:gd name="connsiteX3" fmla="*/ 3935218 w 6336001"/>
                <a:gd name="connsiteY3" fmla="*/ 259177 h 3420001"/>
                <a:gd name="connsiteX4" fmla="*/ 4362540 w 6336001"/>
                <a:gd name="connsiteY4" fmla="*/ 173013 h 3420001"/>
                <a:gd name="connsiteX5" fmla="*/ 5138819 w 6336001"/>
                <a:gd name="connsiteY5" fmla="*/ 494152 h 3420001"/>
                <a:gd name="connsiteX6" fmla="*/ 5212838 w 6336001"/>
                <a:gd name="connsiteY6" fmla="*/ 583751 h 3420001"/>
                <a:gd name="connsiteX7" fmla="*/ 5238177 w 6336001"/>
                <a:gd name="connsiteY7" fmla="*/ 582473 h 3420001"/>
                <a:gd name="connsiteX8" fmla="*/ 6336001 w 6336001"/>
                <a:gd name="connsiteY8" fmla="*/ 1678911 h 3420001"/>
                <a:gd name="connsiteX9" fmla="*/ 5238177 w 6336001"/>
                <a:gd name="connsiteY9" fmla="*/ 2775349 h 3420001"/>
                <a:gd name="connsiteX10" fmla="*/ 4911718 w 6336001"/>
                <a:gd name="connsiteY10" fmla="*/ 2726055 h 3420001"/>
                <a:gd name="connsiteX11" fmla="*/ 4889499 w 6336001"/>
                <a:gd name="connsiteY11" fmla="*/ 2717933 h 3420001"/>
                <a:gd name="connsiteX12" fmla="*/ 4879425 w 6336001"/>
                <a:gd name="connsiteY12" fmla="*/ 2750346 h 3420001"/>
                <a:gd name="connsiteX13" fmla="*/ 3867873 w 6336001"/>
                <a:gd name="connsiteY13" fmla="*/ 3420001 h 3420001"/>
                <a:gd name="connsiteX14" fmla="*/ 3091595 w 6336001"/>
                <a:gd name="connsiteY14" fmla="*/ 3098862 h 3420001"/>
                <a:gd name="connsiteX15" fmla="*/ 3032475 w 6336001"/>
                <a:gd name="connsiteY15" fmla="*/ 3027298 h 3420001"/>
                <a:gd name="connsiteX16" fmla="*/ 3001738 w 6336001"/>
                <a:gd name="connsiteY16" fmla="*/ 3064505 h 3420001"/>
                <a:gd name="connsiteX17" fmla="*/ 2225459 w 6336001"/>
                <a:gd name="connsiteY17" fmla="*/ 3385644 h 3420001"/>
                <a:gd name="connsiteX18" fmla="*/ 1449181 w 6336001"/>
                <a:gd name="connsiteY18" fmla="*/ 3064505 h 3420001"/>
                <a:gd name="connsiteX19" fmla="*/ 1355617 w 6336001"/>
                <a:gd name="connsiteY19" fmla="*/ 2951247 h 3420001"/>
                <a:gd name="connsiteX20" fmla="*/ 1319074 w 6336001"/>
                <a:gd name="connsiteY20" fmla="*/ 2960631 h 3420001"/>
                <a:gd name="connsiteX21" fmla="*/ 1097824 w 6336001"/>
                <a:gd name="connsiteY21" fmla="*/ 2982907 h 3420001"/>
                <a:gd name="connsiteX22" fmla="*/ 0 w 6336001"/>
                <a:gd name="connsiteY22" fmla="*/ 1886469 h 3420001"/>
                <a:gd name="connsiteX23" fmla="*/ 1097824 w 6336001"/>
                <a:gd name="connsiteY23" fmla="*/ 790031 h 3420001"/>
                <a:gd name="connsiteX24" fmla="*/ 1174420 w 6336001"/>
                <a:gd name="connsiteY24" fmla="*/ 793894 h 3420001"/>
                <a:gd name="connsiteX25" fmla="*/ 1192725 w 6336001"/>
                <a:gd name="connsiteY25" fmla="*/ 734999 h 3420001"/>
                <a:gd name="connsiteX26" fmla="*/ 2204276 w 6336001"/>
                <a:gd name="connsiteY26" fmla="*/ 65344 h 3420001"/>
                <a:gd name="connsiteX27" fmla="*/ 2631599 w 6336001"/>
                <a:gd name="connsiteY27" fmla="*/ 151508 h 3420001"/>
                <a:gd name="connsiteX28" fmla="*/ 2649234 w 6336001"/>
                <a:gd name="connsiteY28" fmla="*/ 159992 h 3420001"/>
                <a:gd name="connsiteX29" fmla="*/ 2694817 w 6336001"/>
                <a:gd name="connsiteY29" fmla="*/ 132334 h 3420001"/>
                <a:gd name="connsiteX30" fmla="*/ 3218105 w 6336001"/>
                <a:gd name="connsiteY30" fmla="*/ 0 h 342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36001" h="3420001">
                  <a:moveTo>
                    <a:pt x="3218105" y="0"/>
                  </a:moveTo>
                  <a:cubicBezTo>
                    <a:pt x="3483366" y="0"/>
                    <a:pt x="3726654" y="93960"/>
                    <a:pt x="3916423" y="250373"/>
                  </a:cubicBezTo>
                  <a:lnTo>
                    <a:pt x="3929273" y="262037"/>
                  </a:lnTo>
                  <a:lnTo>
                    <a:pt x="3935218" y="259177"/>
                  </a:lnTo>
                  <a:cubicBezTo>
                    <a:pt x="4066560" y="203694"/>
                    <a:pt x="4210963" y="173013"/>
                    <a:pt x="4362540" y="173013"/>
                  </a:cubicBezTo>
                  <a:cubicBezTo>
                    <a:pt x="4665696" y="173013"/>
                    <a:pt x="4940152" y="295736"/>
                    <a:pt x="5138819" y="494152"/>
                  </a:cubicBezTo>
                  <a:lnTo>
                    <a:pt x="5212838" y="583751"/>
                  </a:lnTo>
                  <a:lnTo>
                    <a:pt x="5238177" y="582473"/>
                  </a:lnTo>
                  <a:cubicBezTo>
                    <a:pt x="5844488" y="582473"/>
                    <a:pt x="6336001" y="1073365"/>
                    <a:pt x="6336001" y="1678911"/>
                  </a:cubicBezTo>
                  <a:cubicBezTo>
                    <a:pt x="6336001" y="2284457"/>
                    <a:pt x="5844488" y="2775349"/>
                    <a:pt x="5238177" y="2775349"/>
                  </a:cubicBezTo>
                  <a:cubicBezTo>
                    <a:pt x="5124494" y="2775349"/>
                    <a:pt x="5014846" y="2758091"/>
                    <a:pt x="4911718" y="2726055"/>
                  </a:cubicBezTo>
                  <a:lnTo>
                    <a:pt x="4889499" y="2717933"/>
                  </a:lnTo>
                  <a:lnTo>
                    <a:pt x="4879425" y="2750346"/>
                  </a:lnTo>
                  <a:cubicBezTo>
                    <a:pt x="4712766" y="3143874"/>
                    <a:pt x="4322606" y="3420001"/>
                    <a:pt x="3867873" y="3420001"/>
                  </a:cubicBezTo>
                  <a:cubicBezTo>
                    <a:pt x="3564718" y="3420001"/>
                    <a:pt x="3290262" y="3297278"/>
                    <a:pt x="3091595" y="3098862"/>
                  </a:cubicBezTo>
                  <a:lnTo>
                    <a:pt x="3032475" y="3027298"/>
                  </a:lnTo>
                  <a:lnTo>
                    <a:pt x="3001738" y="3064505"/>
                  </a:lnTo>
                  <a:cubicBezTo>
                    <a:pt x="2803071" y="3262921"/>
                    <a:pt x="2528615" y="3385644"/>
                    <a:pt x="2225459" y="3385644"/>
                  </a:cubicBezTo>
                  <a:cubicBezTo>
                    <a:pt x="1922304" y="3385644"/>
                    <a:pt x="1647848" y="3262921"/>
                    <a:pt x="1449181" y="3064505"/>
                  </a:cubicBezTo>
                  <a:lnTo>
                    <a:pt x="1355617" y="2951247"/>
                  </a:lnTo>
                  <a:lnTo>
                    <a:pt x="1319074" y="2960631"/>
                  </a:lnTo>
                  <a:cubicBezTo>
                    <a:pt x="1247608" y="2975237"/>
                    <a:pt x="1173613" y="2982907"/>
                    <a:pt x="1097824" y="2982907"/>
                  </a:cubicBezTo>
                  <a:cubicBezTo>
                    <a:pt x="491513" y="2982907"/>
                    <a:pt x="0" y="2492015"/>
                    <a:pt x="0" y="1886469"/>
                  </a:cubicBezTo>
                  <a:cubicBezTo>
                    <a:pt x="0" y="1280923"/>
                    <a:pt x="491513" y="790031"/>
                    <a:pt x="1097824" y="790031"/>
                  </a:cubicBezTo>
                  <a:lnTo>
                    <a:pt x="1174420" y="793894"/>
                  </a:lnTo>
                  <a:lnTo>
                    <a:pt x="1192725" y="734999"/>
                  </a:lnTo>
                  <a:cubicBezTo>
                    <a:pt x="1359384" y="341471"/>
                    <a:pt x="1749543" y="65344"/>
                    <a:pt x="2204276" y="65344"/>
                  </a:cubicBezTo>
                  <a:cubicBezTo>
                    <a:pt x="2355854" y="65344"/>
                    <a:pt x="2500257" y="96025"/>
                    <a:pt x="2631599" y="151508"/>
                  </a:cubicBezTo>
                  <a:lnTo>
                    <a:pt x="2649234" y="159992"/>
                  </a:lnTo>
                  <a:lnTo>
                    <a:pt x="2694817" y="132334"/>
                  </a:lnTo>
                  <a:cubicBezTo>
                    <a:pt x="2850372" y="47939"/>
                    <a:pt x="3028633" y="0"/>
                    <a:pt x="3218105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xmlns="" id="{F30FF339-471C-4104-B9F5-721545F49A88}"/>
                </a:ext>
              </a:extLst>
            </p:cNvPr>
            <p:cNvSpPr/>
            <p:nvPr/>
          </p:nvSpPr>
          <p:spPr>
            <a:xfrm>
              <a:off x="2997347" y="1084832"/>
              <a:ext cx="6192000" cy="3312000"/>
            </a:xfrm>
            <a:custGeom>
              <a:avLst/>
              <a:gdLst>
                <a:gd name="connsiteX0" fmla="*/ 3211398 w 6322797"/>
                <a:gd name="connsiteY0" fmla="*/ 0 h 3417187"/>
                <a:gd name="connsiteX1" fmla="*/ 3908261 w 6322797"/>
                <a:gd name="connsiteY1" fmla="*/ 250167 h 3417187"/>
                <a:gd name="connsiteX2" fmla="*/ 3921084 w 6322797"/>
                <a:gd name="connsiteY2" fmla="*/ 261821 h 3417187"/>
                <a:gd name="connsiteX3" fmla="*/ 3927016 w 6322797"/>
                <a:gd name="connsiteY3" fmla="*/ 258964 h 3417187"/>
                <a:gd name="connsiteX4" fmla="*/ 4353448 w 6322797"/>
                <a:gd name="connsiteY4" fmla="*/ 172871 h 3417187"/>
                <a:gd name="connsiteX5" fmla="*/ 5128109 w 6322797"/>
                <a:gd name="connsiteY5" fmla="*/ 493746 h 3417187"/>
                <a:gd name="connsiteX6" fmla="*/ 5201974 w 6322797"/>
                <a:gd name="connsiteY6" fmla="*/ 583271 h 3417187"/>
                <a:gd name="connsiteX7" fmla="*/ 5227261 w 6322797"/>
                <a:gd name="connsiteY7" fmla="*/ 581994 h 3417187"/>
                <a:gd name="connsiteX8" fmla="*/ 6322797 w 6322797"/>
                <a:gd name="connsiteY8" fmla="*/ 1677530 h 3417187"/>
                <a:gd name="connsiteX9" fmla="*/ 5227261 w 6322797"/>
                <a:gd name="connsiteY9" fmla="*/ 2773066 h 3417187"/>
                <a:gd name="connsiteX10" fmla="*/ 4901482 w 6322797"/>
                <a:gd name="connsiteY10" fmla="*/ 2723813 h 3417187"/>
                <a:gd name="connsiteX11" fmla="*/ 4879309 w 6322797"/>
                <a:gd name="connsiteY11" fmla="*/ 2715697 h 3417187"/>
                <a:gd name="connsiteX12" fmla="*/ 4869256 w 6322797"/>
                <a:gd name="connsiteY12" fmla="*/ 2748083 h 3417187"/>
                <a:gd name="connsiteX13" fmla="*/ 3859812 w 6322797"/>
                <a:gd name="connsiteY13" fmla="*/ 3417187 h 3417187"/>
                <a:gd name="connsiteX14" fmla="*/ 3085151 w 6322797"/>
                <a:gd name="connsiteY14" fmla="*/ 3096312 h 3417187"/>
                <a:gd name="connsiteX15" fmla="*/ 3026155 w 6322797"/>
                <a:gd name="connsiteY15" fmla="*/ 3024808 h 3417187"/>
                <a:gd name="connsiteX16" fmla="*/ 2995482 w 6322797"/>
                <a:gd name="connsiteY16" fmla="*/ 3061984 h 3417187"/>
                <a:gd name="connsiteX17" fmla="*/ 2220821 w 6322797"/>
                <a:gd name="connsiteY17" fmla="*/ 3382859 h 3417187"/>
                <a:gd name="connsiteX18" fmla="*/ 1446160 w 6322797"/>
                <a:gd name="connsiteY18" fmla="*/ 3061984 h 3417187"/>
                <a:gd name="connsiteX19" fmla="*/ 1352791 w 6322797"/>
                <a:gd name="connsiteY19" fmla="*/ 2948819 h 3417187"/>
                <a:gd name="connsiteX20" fmla="*/ 1316325 w 6322797"/>
                <a:gd name="connsiteY20" fmla="*/ 2958196 h 3417187"/>
                <a:gd name="connsiteX21" fmla="*/ 1095536 w 6322797"/>
                <a:gd name="connsiteY21" fmla="*/ 2980453 h 3417187"/>
                <a:gd name="connsiteX22" fmla="*/ 0 w 6322797"/>
                <a:gd name="connsiteY22" fmla="*/ 1884917 h 3417187"/>
                <a:gd name="connsiteX23" fmla="*/ 1095536 w 6322797"/>
                <a:gd name="connsiteY23" fmla="*/ 789381 h 3417187"/>
                <a:gd name="connsiteX24" fmla="*/ 1171972 w 6322797"/>
                <a:gd name="connsiteY24" fmla="*/ 793241 h 3417187"/>
                <a:gd name="connsiteX25" fmla="*/ 1190239 w 6322797"/>
                <a:gd name="connsiteY25" fmla="*/ 734394 h 3417187"/>
                <a:gd name="connsiteX26" fmla="*/ 2199682 w 6322797"/>
                <a:gd name="connsiteY26" fmla="*/ 65290 h 3417187"/>
                <a:gd name="connsiteX27" fmla="*/ 2626114 w 6322797"/>
                <a:gd name="connsiteY27" fmla="*/ 151383 h 3417187"/>
                <a:gd name="connsiteX28" fmla="*/ 2643712 w 6322797"/>
                <a:gd name="connsiteY28" fmla="*/ 159860 h 3417187"/>
                <a:gd name="connsiteX29" fmla="*/ 2689201 w 6322797"/>
                <a:gd name="connsiteY29" fmla="*/ 132226 h 3417187"/>
                <a:gd name="connsiteX30" fmla="*/ 3211398 w 6322797"/>
                <a:gd name="connsiteY30" fmla="*/ 0 h 341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2797" h="3417187">
                  <a:moveTo>
                    <a:pt x="3211398" y="0"/>
                  </a:moveTo>
                  <a:cubicBezTo>
                    <a:pt x="3476107" y="0"/>
                    <a:pt x="3718888" y="93883"/>
                    <a:pt x="3908261" y="250167"/>
                  </a:cubicBezTo>
                  <a:lnTo>
                    <a:pt x="3921084" y="261821"/>
                  </a:lnTo>
                  <a:lnTo>
                    <a:pt x="3927016" y="258964"/>
                  </a:lnTo>
                  <a:cubicBezTo>
                    <a:pt x="4058084" y="203527"/>
                    <a:pt x="4202186" y="172871"/>
                    <a:pt x="4353448" y="172871"/>
                  </a:cubicBezTo>
                  <a:cubicBezTo>
                    <a:pt x="4655972" y="172871"/>
                    <a:pt x="4929856" y="295493"/>
                    <a:pt x="5128109" y="493746"/>
                  </a:cubicBezTo>
                  <a:lnTo>
                    <a:pt x="5201974" y="583271"/>
                  </a:lnTo>
                  <a:lnTo>
                    <a:pt x="5227261" y="581994"/>
                  </a:lnTo>
                  <a:cubicBezTo>
                    <a:pt x="5832309" y="581994"/>
                    <a:pt x="6322797" y="1072482"/>
                    <a:pt x="6322797" y="1677530"/>
                  </a:cubicBezTo>
                  <a:cubicBezTo>
                    <a:pt x="6322797" y="2282578"/>
                    <a:pt x="5832309" y="2773066"/>
                    <a:pt x="5227261" y="2773066"/>
                  </a:cubicBezTo>
                  <a:cubicBezTo>
                    <a:pt x="5113815" y="2773066"/>
                    <a:pt x="5004396" y="2755822"/>
                    <a:pt x="4901482" y="2723813"/>
                  </a:cubicBezTo>
                  <a:lnTo>
                    <a:pt x="4879309" y="2715697"/>
                  </a:lnTo>
                  <a:lnTo>
                    <a:pt x="4869256" y="2748083"/>
                  </a:lnTo>
                  <a:cubicBezTo>
                    <a:pt x="4702944" y="3141288"/>
                    <a:pt x="4313598" y="3417187"/>
                    <a:pt x="3859812" y="3417187"/>
                  </a:cubicBezTo>
                  <a:cubicBezTo>
                    <a:pt x="3557288" y="3417187"/>
                    <a:pt x="3283404" y="3294565"/>
                    <a:pt x="3085151" y="3096312"/>
                  </a:cubicBezTo>
                  <a:lnTo>
                    <a:pt x="3026155" y="3024808"/>
                  </a:lnTo>
                  <a:lnTo>
                    <a:pt x="2995482" y="3061984"/>
                  </a:lnTo>
                  <a:cubicBezTo>
                    <a:pt x="2797229" y="3260237"/>
                    <a:pt x="2523345" y="3382859"/>
                    <a:pt x="2220821" y="3382859"/>
                  </a:cubicBezTo>
                  <a:cubicBezTo>
                    <a:pt x="1918297" y="3382859"/>
                    <a:pt x="1644413" y="3260237"/>
                    <a:pt x="1446160" y="3061984"/>
                  </a:cubicBezTo>
                  <a:lnTo>
                    <a:pt x="1352791" y="2948819"/>
                  </a:lnTo>
                  <a:lnTo>
                    <a:pt x="1316325" y="2958196"/>
                  </a:lnTo>
                  <a:cubicBezTo>
                    <a:pt x="1245008" y="2972789"/>
                    <a:pt x="1171167" y="2980453"/>
                    <a:pt x="1095536" y="2980453"/>
                  </a:cubicBezTo>
                  <a:cubicBezTo>
                    <a:pt x="490488" y="2980453"/>
                    <a:pt x="0" y="2489965"/>
                    <a:pt x="0" y="1884917"/>
                  </a:cubicBezTo>
                  <a:cubicBezTo>
                    <a:pt x="0" y="1279869"/>
                    <a:pt x="490488" y="789381"/>
                    <a:pt x="1095536" y="789381"/>
                  </a:cubicBezTo>
                  <a:lnTo>
                    <a:pt x="1171972" y="793241"/>
                  </a:lnTo>
                  <a:lnTo>
                    <a:pt x="1190239" y="734394"/>
                  </a:lnTo>
                  <a:cubicBezTo>
                    <a:pt x="1356550" y="341190"/>
                    <a:pt x="1745896" y="65290"/>
                    <a:pt x="2199682" y="65290"/>
                  </a:cubicBezTo>
                  <a:cubicBezTo>
                    <a:pt x="2350944" y="65290"/>
                    <a:pt x="2495046" y="95946"/>
                    <a:pt x="2626114" y="151383"/>
                  </a:cubicBezTo>
                  <a:lnTo>
                    <a:pt x="2643712" y="159860"/>
                  </a:lnTo>
                  <a:lnTo>
                    <a:pt x="2689201" y="132226"/>
                  </a:lnTo>
                  <a:cubicBezTo>
                    <a:pt x="2844431" y="47899"/>
                    <a:pt x="3022321" y="0"/>
                    <a:pt x="3211398" y="0"/>
                  </a:cubicBezTo>
                  <a:close/>
                </a:path>
              </a:pathLst>
            </a:cu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6954BC13-1B95-418E-9539-DBA8127449C2}"/>
              </a:ext>
            </a:extLst>
          </p:cNvPr>
          <p:cNvSpPr txBox="1"/>
          <p:nvPr/>
        </p:nvSpPr>
        <p:spPr>
          <a:xfrm rot="20819903">
            <a:off x="6946762" y="4468284"/>
            <a:ext cx="18791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sky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E8CF3AFA-B852-4537-AE91-C283D701A1B3}"/>
              </a:ext>
            </a:extLst>
          </p:cNvPr>
          <p:cNvSpPr txBox="1"/>
          <p:nvPr/>
        </p:nvSpPr>
        <p:spPr>
          <a:xfrm>
            <a:off x="9915065" y="3690763"/>
            <a:ext cx="1450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0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two</a:t>
            </a:r>
            <a:endParaRPr lang="zh-CN" altLang="en-US" sz="50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xmlns="" id="{D7B93B9D-BE27-4EC5-8C0A-2E001CDE4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69" y="2819298"/>
            <a:ext cx="4554181" cy="4554181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xmlns="" id="{2FFADEC9-E830-4EEF-94A9-DB5E719D88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804505" y="5474641"/>
            <a:ext cx="1356202" cy="1579867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5BF272ED-DA85-46CE-AFED-ACDFB783E3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60777" r="68063" b="7558"/>
          <a:stretch/>
        </p:blipFill>
        <p:spPr>
          <a:xfrm>
            <a:off x="6569486" y="4615767"/>
            <a:ext cx="1781505" cy="217159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9F081952-B68E-4291-B86B-BD138CBD4E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/>
        </p:blipFill>
        <p:spPr>
          <a:xfrm rot="20703132">
            <a:off x="713207" y="588779"/>
            <a:ext cx="1696736" cy="1605936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DBE410B0-D787-4C40-B191-E2D0BE4B7A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10098" r="25636" b="5910"/>
          <a:stretch/>
        </p:blipFill>
        <p:spPr>
          <a:xfrm rot="652259">
            <a:off x="7517270" y="-62911"/>
            <a:ext cx="1597248" cy="2039830"/>
          </a:xfrm>
          <a:prstGeom prst="rect">
            <a:avLst/>
          </a:prstGeom>
        </p:spPr>
      </p:pic>
      <p:grpSp>
        <p:nvGrpSpPr>
          <p:cNvPr id="63" name="组合 62">
            <a:extLst>
              <a:ext uri="{FF2B5EF4-FFF2-40B4-BE49-F238E27FC236}">
                <a16:creationId xmlns:a16="http://schemas.microsoft.com/office/drawing/2014/main" xmlns="" id="{D027596A-2D24-479C-8D93-5FE4A4DD2707}"/>
              </a:ext>
            </a:extLst>
          </p:cNvPr>
          <p:cNvGrpSpPr/>
          <p:nvPr/>
        </p:nvGrpSpPr>
        <p:grpSpPr>
          <a:xfrm>
            <a:off x="2824936" y="1094636"/>
            <a:ext cx="7489099" cy="2646878"/>
            <a:chOff x="2255051" y="1042260"/>
            <a:chExt cx="8409381" cy="4396948"/>
          </a:xfrm>
        </p:grpSpPr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xmlns="" id="{9B3280A0-ADDD-4521-A6FF-7CA13F1B043D}"/>
                </a:ext>
              </a:extLst>
            </p:cNvPr>
            <p:cNvSpPr txBox="1"/>
            <p:nvPr/>
          </p:nvSpPr>
          <p:spPr>
            <a:xfrm>
              <a:off x="4388179" y="1829637"/>
              <a:ext cx="187303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000" b="1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Hello 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xmlns="" id="{30E923EB-6B5D-41EE-AB93-C50417168AE9}"/>
                </a:ext>
              </a:extLst>
            </p:cNvPr>
            <p:cNvSpPr txBox="1"/>
            <p:nvPr/>
          </p:nvSpPr>
          <p:spPr>
            <a:xfrm>
              <a:off x="2255051" y="1042260"/>
              <a:ext cx="8409381" cy="439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b="1" dirty="0" smtClean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     </a:t>
              </a:r>
              <a:r>
                <a:rPr lang="en-US" altLang="zh-CN" sz="6600" b="1" dirty="0" err="1" smtClean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Toán</a:t>
              </a:r>
              <a:endParaRPr lang="en-US" altLang="zh-CN" sz="6600" b="1" dirty="0" smtClean="0">
                <a:solidFill>
                  <a:srgbClr val="215968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endParaRPr>
            </a:p>
            <a:p>
              <a:r>
                <a:rPr lang="en-US" altLang="zh-CN" sz="5000" b="1" dirty="0" err="1" smtClean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Đơn</a:t>
              </a:r>
              <a:r>
                <a:rPr lang="en-US" altLang="zh-CN" sz="5000" b="1" dirty="0" smtClean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 </a:t>
              </a:r>
              <a:r>
                <a:rPr lang="en-US" altLang="zh-CN" sz="5000" b="1" dirty="0" err="1" smtClean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vị</a:t>
              </a:r>
              <a:r>
                <a:rPr lang="en-US" altLang="zh-CN" sz="5000" b="1" dirty="0" smtClean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 </a:t>
              </a:r>
              <a:r>
                <a:rPr lang="en-US" altLang="zh-CN" sz="5000" b="1" dirty="0" err="1" smtClean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đo</a:t>
              </a:r>
              <a:r>
                <a:rPr lang="en-US" altLang="zh-CN" sz="5000" b="1" dirty="0" smtClean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 </a:t>
              </a:r>
              <a:r>
                <a:rPr lang="en-US" altLang="zh-CN" sz="5000" b="1" dirty="0" err="1" smtClean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diện</a:t>
              </a:r>
              <a:r>
                <a:rPr lang="en-US" altLang="zh-CN" sz="5000" b="1" dirty="0" smtClean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 </a:t>
              </a:r>
              <a:r>
                <a:rPr lang="en-US" altLang="zh-CN" sz="5000" b="1" dirty="0" err="1" smtClean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tích</a:t>
              </a:r>
              <a:r>
                <a:rPr lang="en-US" altLang="zh-CN" sz="5000" b="1" dirty="0" smtClean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.</a:t>
              </a:r>
            </a:p>
            <a:p>
              <a:r>
                <a:rPr lang="en-US" altLang="zh-CN" sz="5000" b="1" dirty="0" smtClean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 </a:t>
              </a:r>
              <a:r>
                <a:rPr lang="en-US" altLang="zh-CN" sz="5000" b="1" dirty="0" err="1" smtClean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Xăng-ti-mét</a:t>
              </a:r>
              <a:r>
                <a:rPr lang="en-US" altLang="zh-CN" sz="5000" b="1" dirty="0" smtClean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 </a:t>
              </a:r>
              <a:r>
                <a:rPr lang="en-US" altLang="zh-CN" sz="5000" b="1" dirty="0" err="1" smtClean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vuông</a:t>
              </a:r>
              <a:endParaRPr lang="en-US" altLang="zh-CN" sz="5000" b="1" dirty="0">
                <a:solidFill>
                  <a:srgbClr val="215968"/>
                </a:solidFill>
                <a:latin typeface="字体视界-熊孩子体" panose="02000500000000000000" pitchFamily="2" charset="-122"/>
                <a:ea typeface="字体视界-熊孩子体" panose="02000500000000000000" pitchFamily="2" charset="-122"/>
              </a:endParaRPr>
            </a:p>
          </p:txBody>
        </p:sp>
      </p:grpSp>
      <p:pic>
        <p:nvPicPr>
          <p:cNvPr id="75" name="图片 74">
            <a:extLst>
              <a:ext uri="{FF2B5EF4-FFF2-40B4-BE49-F238E27FC236}">
                <a16:creationId xmlns:a16="http://schemas.microsoft.com/office/drawing/2014/main" xmlns="" id="{0CA007AA-9EEB-4772-BCFA-4D4B8B0F3D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1" t="33683" r="31300" b="42531"/>
          <a:stretch/>
        </p:blipFill>
        <p:spPr>
          <a:xfrm>
            <a:off x="1538538" y="2781133"/>
            <a:ext cx="2062184" cy="1631214"/>
          </a:xfrm>
          <a:prstGeom prst="rect">
            <a:avLst/>
          </a:prstGeom>
        </p:spPr>
      </p:pic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E827FADA-220F-47F2-8F17-1F4AC7264A23}"/>
              </a:ext>
            </a:extLst>
          </p:cNvPr>
          <p:cNvSpPr/>
          <p:nvPr/>
        </p:nvSpPr>
        <p:spPr>
          <a:xfrm>
            <a:off x="3367793" y="3922701"/>
            <a:ext cx="1315485" cy="1322988"/>
          </a:xfrm>
          <a:prstGeom prst="rect">
            <a:avLst/>
          </a:prstGeom>
          <a:blipFill dpi="0" rotWithShape="1">
            <a:blip r:embed="rId9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397241"/>
      </p:ext>
    </p:extLst>
  </p:cSld>
  <p:clrMapOvr>
    <a:masterClrMapping/>
  </p:clrMapOvr>
  <p:transition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B900B16-4AF3-4F45-872E-8933B3679A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5885879C-53AF-4966-BDCA-28A286FA9E31}"/>
              </a:ext>
            </a:extLst>
          </p:cNvPr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8F0E2034-2C52-4AA5-819D-0849522A65DD}"/>
              </a:ext>
            </a:extLst>
          </p:cNvPr>
          <p:cNvGrpSpPr/>
          <p:nvPr/>
        </p:nvGrpSpPr>
        <p:grpSpPr>
          <a:xfrm>
            <a:off x="781991" y="467771"/>
            <a:ext cx="10575004" cy="5725023"/>
            <a:chOff x="781991" y="467771"/>
            <a:chExt cx="10575004" cy="5725023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37E1282D-889B-4ACE-8453-B79BD1115587}"/>
                </a:ext>
              </a:extLst>
            </p:cNvPr>
            <p:cNvSpPr txBox="1"/>
            <p:nvPr/>
          </p:nvSpPr>
          <p:spPr>
            <a:xfrm rot="550117">
              <a:off x="5776995" y="767923"/>
              <a:ext cx="558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ENGLISH LESSON</a:t>
              </a:r>
              <a:endParaRPr lang="zh-CN" altLang="en-US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3CDBEFF3-CAD6-46A4-BA81-FF8DA84AC503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Hello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9C69A535-F0C7-42EE-ACE7-A21C4E0074FB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sun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CF30902E-4D2E-49D3-A022-7D98E4FEEC1E}"/>
                </a:ext>
              </a:extLst>
            </p:cNvPr>
            <p:cNvSpPr txBox="1"/>
            <p:nvPr/>
          </p:nvSpPr>
          <p:spPr>
            <a:xfrm rot="21025874">
              <a:off x="3419635" y="5254075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898EB6CF-580A-4842-87D6-64BB66C8B10D}"/>
                </a:ext>
              </a:extLst>
            </p:cNvPr>
            <p:cNvSpPr txBox="1"/>
            <p:nvPr/>
          </p:nvSpPr>
          <p:spPr>
            <a:xfrm rot="872825">
              <a:off x="2184919" y="467771"/>
              <a:ext cx="10484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TV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4630C2BD-25B6-4FF1-9B3C-57DDC7AB85E1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dog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78702CD1-C709-4A5C-9C13-E284772153E7}"/>
                </a:ext>
              </a:extLst>
            </p:cNvPr>
            <p:cNvSpPr txBox="1"/>
            <p:nvPr/>
          </p:nvSpPr>
          <p:spPr>
            <a:xfrm>
              <a:off x="5704042" y="2356024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flag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15698F84-42DF-4910-A85E-5EB6CB2B75AC}"/>
                </a:ext>
              </a:extLst>
            </p:cNvPr>
            <p:cNvSpPr txBox="1"/>
            <p:nvPr/>
          </p:nvSpPr>
          <p:spPr>
            <a:xfrm>
              <a:off x="8649977" y="4879642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table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1F96940E-C60A-46F7-AF37-08D1D5E9CF98}"/>
              </a:ext>
            </a:extLst>
          </p:cNvPr>
          <p:cNvSpPr txBox="1"/>
          <p:nvPr/>
        </p:nvSpPr>
        <p:spPr>
          <a:xfrm rot="219680">
            <a:off x="1322341" y="3932284"/>
            <a:ext cx="2040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love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4EC24474-1EC6-49CD-A3E4-983E2DE1A7EE}"/>
              </a:ext>
            </a:extLst>
          </p:cNvPr>
          <p:cNvSpPr txBox="1"/>
          <p:nvPr/>
        </p:nvSpPr>
        <p:spPr>
          <a:xfrm rot="211588">
            <a:off x="4362382" y="3591459"/>
            <a:ext cx="26034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apple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FDBA935B-9741-4C21-A4BA-6F982F642E45}"/>
              </a:ext>
            </a:extLst>
          </p:cNvPr>
          <p:cNvSpPr txBox="1"/>
          <p:nvPr/>
        </p:nvSpPr>
        <p:spPr>
          <a:xfrm rot="20909763">
            <a:off x="2383114" y="1560612"/>
            <a:ext cx="30469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orange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C6CB8D9C-58C1-488E-81C0-943FA7D22294}"/>
              </a:ext>
            </a:extLst>
          </p:cNvPr>
          <p:cNvSpPr txBox="1"/>
          <p:nvPr/>
        </p:nvSpPr>
        <p:spPr>
          <a:xfrm>
            <a:off x="6595396" y="5472416"/>
            <a:ext cx="19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one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F876715B-7BAD-401A-867A-203DD485EAE8}"/>
              </a:ext>
            </a:extLst>
          </p:cNvPr>
          <p:cNvSpPr txBox="1"/>
          <p:nvPr/>
        </p:nvSpPr>
        <p:spPr>
          <a:xfrm>
            <a:off x="542457" y="1255871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dog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B083CA5C-A13E-44DC-9659-CD7EEF52F23E}"/>
              </a:ext>
            </a:extLst>
          </p:cNvPr>
          <p:cNvSpPr txBox="1"/>
          <p:nvPr/>
        </p:nvSpPr>
        <p:spPr>
          <a:xfrm>
            <a:off x="542457" y="5221493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4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star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3A2A4264-71D1-4B52-B4B0-47F1C430F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6961" r="24769" b="6961"/>
          <a:stretch/>
        </p:blipFill>
        <p:spPr>
          <a:xfrm>
            <a:off x="0" y="3983802"/>
            <a:ext cx="2221928" cy="2567943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6954BC13-1B95-418E-9539-DBA8127449C2}"/>
              </a:ext>
            </a:extLst>
          </p:cNvPr>
          <p:cNvSpPr txBox="1"/>
          <p:nvPr/>
        </p:nvSpPr>
        <p:spPr>
          <a:xfrm rot="20819903">
            <a:off x="6011008" y="4318097"/>
            <a:ext cx="18791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sky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E8CF3AFA-B852-4537-AE91-C283D701A1B3}"/>
              </a:ext>
            </a:extLst>
          </p:cNvPr>
          <p:cNvSpPr txBox="1"/>
          <p:nvPr/>
        </p:nvSpPr>
        <p:spPr>
          <a:xfrm>
            <a:off x="9282960" y="3790105"/>
            <a:ext cx="1450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0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two</a:t>
            </a:r>
            <a:endParaRPr lang="zh-CN" altLang="en-US" sz="50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xmlns="" id="{2FFADEC9-E830-4EEF-94A9-DB5E719D88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804505" y="5474641"/>
            <a:ext cx="1356202" cy="1579867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5BF272ED-DA85-46CE-AFED-ACDFB783E3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60777" r="68063" b="7558"/>
          <a:stretch/>
        </p:blipFill>
        <p:spPr>
          <a:xfrm>
            <a:off x="1708215" y="4100234"/>
            <a:ext cx="1781505" cy="2171590"/>
          </a:xfrm>
          <a:prstGeom prst="rect">
            <a:avLst/>
          </a:prstGeom>
        </p:spPr>
      </p:pic>
      <p:grpSp>
        <p:nvGrpSpPr>
          <p:cNvPr id="64" name="组合 63">
            <a:extLst>
              <a:ext uri="{FF2B5EF4-FFF2-40B4-BE49-F238E27FC236}">
                <a16:creationId xmlns:a16="http://schemas.microsoft.com/office/drawing/2014/main" xmlns="" id="{682B7C69-2AA0-4A60-AFC1-A3142681D297}"/>
              </a:ext>
            </a:extLst>
          </p:cNvPr>
          <p:cNvGrpSpPr/>
          <p:nvPr/>
        </p:nvGrpSpPr>
        <p:grpSpPr>
          <a:xfrm>
            <a:off x="739232" y="2007325"/>
            <a:ext cx="3125015" cy="641149"/>
            <a:chOff x="4388178" y="1829637"/>
            <a:chExt cx="3183710" cy="641149"/>
          </a:xfrm>
        </p:grpSpPr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xmlns="" id="{8B99905E-D6A9-46FD-A3B4-81BF708970D2}"/>
                </a:ext>
              </a:extLst>
            </p:cNvPr>
            <p:cNvSpPr txBox="1"/>
            <p:nvPr/>
          </p:nvSpPr>
          <p:spPr>
            <a:xfrm>
              <a:off x="4388178" y="1829637"/>
              <a:ext cx="318371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500" b="1" dirty="0">
                  <a:ln w="18732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 CONTENTS</a:t>
              </a: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xmlns="" id="{CAE039F4-5D23-4653-A11D-0BC6B2ECF770}"/>
                </a:ext>
              </a:extLst>
            </p:cNvPr>
            <p:cNvSpPr txBox="1"/>
            <p:nvPr/>
          </p:nvSpPr>
          <p:spPr>
            <a:xfrm>
              <a:off x="4547450" y="1839844"/>
              <a:ext cx="206109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500" b="1" dirty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C</a:t>
              </a:r>
              <a:r>
                <a:rPr lang="en-US" altLang="zh-CN" sz="3500" b="1" dirty="0">
                  <a:solidFill>
                    <a:schemeClr val="accent6">
                      <a:lumMod val="75000"/>
                    </a:schemeClr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O</a:t>
              </a:r>
              <a:r>
                <a:rPr lang="en-US" altLang="zh-CN" sz="3500" b="1" dirty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NT</a:t>
              </a:r>
              <a:r>
                <a:rPr lang="en-US" altLang="zh-CN" sz="3500" b="1" dirty="0">
                  <a:solidFill>
                    <a:srgbClr val="FE715E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E</a:t>
              </a:r>
              <a:r>
                <a:rPr lang="en-US" altLang="zh-CN" sz="3500" b="1" dirty="0">
                  <a:solidFill>
                    <a:srgbClr val="00B0F0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N</a:t>
              </a:r>
              <a:r>
                <a:rPr lang="en-US" altLang="zh-CN" sz="3500" b="1" dirty="0">
                  <a:solidFill>
                    <a:srgbClr val="215968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T</a:t>
              </a:r>
              <a:r>
                <a:rPr lang="en-US" altLang="zh-CN" sz="3500" b="1" dirty="0">
                  <a:solidFill>
                    <a:srgbClr val="FFD33C"/>
                  </a:solidFill>
                  <a:latin typeface="字体视界-熊孩子体" panose="02000500000000000000" pitchFamily="2" charset="-122"/>
                  <a:ea typeface="字体视界-熊孩子体" panose="02000500000000000000" pitchFamily="2" charset="-122"/>
                </a:rPr>
                <a:t>S</a:t>
              </a:r>
            </a:p>
          </p:txBody>
        </p:sp>
      </p:grpSp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E827FADA-220F-47F2-8F17-1F4AC7264A23}"/>
              </a:ext>
            </a:extLst>
          </p:cNvPr>
          <p:cNvSpPr/>
          <p:nvPr/>
        </p:nvSpPr>
        <p:spPr>
          <a:xfrm>
            <a:off x="3397171" y="2590388"/>
            <a:ext cx="1315485" cy="1322988"/>
          </a:xfrm>
          <a:prstGeom prst="rect">
            <a:avLst/>
          </a:prstGeom>
          <a:blipFill dpi="0" rotWithShape="1">
            <a:blip r:embed="rId5">
              <a:alphaModFix amt="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FFDE530A-DBCF-414D-87B4-F0A8B70CE860}"/>
              </a:ext>
            </a:extLst>
          </p:cNvPr>
          <p:cNvGrpSpPr/>
          <p:nvPr/>
        </p:nvGrpSpPr>
        <p:grpSpPr>
          <a:xfrm>
            <a:off x="3388912" y="2105243"/>
            <a:ext cx="5882348" cy="3243758"/>
            <a:chOff x="5494205" y="1228234"/>
            <a:chExt cx="937535" cy="783002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xmlns="" id="{7BAD29BC-9E20-48B5-B7BF-20F7D6D55E40}"/>
                </a:ext>
              </a:extLst>
            </p:cNvPr>
            <p:cNvGrpSpPr/>
            <p:nvPr/>
          </p:nvGrpSpPr>
          <p:grpSpPr>
            <a:xfrm>
              <a:off x="5494205" y="1228234"/>
              <a:ext cx="937535" cy="783002"/>
              <a:chOff x="2907927" y="1028113"/>
              <a:chExt cx="6336001" cy="3420001"/>
            </a:xfrm>
          </p:grpSpPr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xmlns="" id="{1E4CF688-FFE6-4448-8298-2D71F00C8431}"/>
                  </a:ext>
                </a:extLst>
              </p:cNvPr>
              <p:cNvSpPr/>
              <p:nvPr/>
            </p:nvSpPr>
            <p:spPr>
              <a:xfrm>
                <a:off x="2907927" y="1028113"/>
                <a:ext cx="6336001" cy="3420001"/>
              </a:xfrm>
              <a:custGeom>
                <a:avLst/>
                <a:gdLst>
                  <a:gd name="connsiteX0" fmla="*/ 3218105 w 6336001"/>
                  <a:gd name="connsiteY0" fmla="*/ 0 h 3420001"/>
                  <a:gd name="connsiteX1" fmla="*/ 3916423 w 6336001"/>
                  <a:gd name="connsiteY1" fmla="*/ 250373 h 3420001"/>
                  <a:gd name="connsiteX2" fmla="*/ 3929273 w 6336001"/>
                  <a:gd name="connsiteY2" fmla="*/ 262037 h 3420001"/>
                  <a:gd name="connsiteX3" fmla="*/ 3935218 w 6336001"/>
                  <a:gd name="connsiteY3" fmla="*/ 259177 h 3420001"/>
                  <a:gd name="connsiteX4" fmla="*/ 4362540 w 6336001"/>
                  <a:gd name="connsiteY4" fmla="*/ 173013 h 3420001"/>
                  <a:gd name="connsiteX5" fmla="*/ 5138819 w 6336001"/>
                  <a:gd name="connsiteY5" fmla="*/ 494152 h 3420001"/>
                  <a:gd name="connsiteX6" fmla="*/ 5212838 w 6336001"/>
                  <a:gd name="connsiteY6" fmla="*/ 583751 h 3420001"/>
                  <a:gd name="connsiteX7" fmla="*/ 5238177 w 6336001"/>
                  <a:gd name="connsiteY7" fmla="*/ 582473 h 3420001"/>
                  <a:gd name="connsiteX8" fmla="*/ 6336001 w 6336001"/>
                  <a:gd name="connsiteY8" fmla="*/ 1678911 h 3420001"/>
                  <a:gd name="connsiteX9" fmla="*/ 5238177 w 6336001"/>
                  <a:gd name="connsiteY9" fmla="*/ 2775349 h 3420001"/>
                  <a:gd name="connsiteX10" fmla="*/ 4911718 w 6336001"/>
                  <a:gd name="connsiteY10" fmla="*/ 2726055 h 3420001"/>
                  <a:gd name="connsiteX11" fmla="*/ 4889499 w 6336001"/>
                  <a:gd name="connsiteY11" fmla="*/ 2717933 h 3420001"/>
                  <a:gd name="connsiteX12" fmla="*/ 4879425 w 6336001"/>
                  <a:gd name="connsiteY12" fmla="*/ 2750346 h 3420001"/>
                  <a:gd name="connsiteX13" fmla="*/ 3867873 w 6336001"/>
                  <a:gd name="connsiteY13" fmla="*/ 3420001 h 3420001"/>
                  <a:gd name="connsiteX14" fmla="*/ 3091595 w 6336001"/>
                  <a:gd name="connsiteY14" fmla="*/ 3098862 h 3420001"/>
                  <a:gd name="connsiteX15" fmla="*/ 3032475 w 6336001"/>
                  <a:gd name="connsiteY15" fmla="*/ 3027298 h 3420001"/>
                  <a:gd name="connsiteX16" fmla="*/ 3001738 w 6336001"/>
                  <a:gd name="connsiteY16" fmla="*/ 3064505 h 3420001"/>
                  <a:gd name="connsiteX17" fmla="*/ 2225459 w 6336001"/>
                  <a:gd name="connsiteY17" fmla="*/ 3385644 h 3420001"/>
                  <a:gd name="connsiteX18" fmla="*/ 1449181 w 6336001"/>
                  <a:gd name="connsiteY18" fmla="*/ 3064505 h 3420001"/>
                  <a:gd name="connsiteX19" fmla="*/ 1355617 w 6336001"/>
                  <a:gd name="connsiteY19" fmla="*/ 2951247 h 3420001"/>
                  <a:gd name="connsiteX20" fmla="*/ 1319074 w 6336001"/>
                  <a:gd name="connsiteY20" fmla="*/ 2960631 h 3420001"/>
                  <a:gd name="connsiteX21" fmla="*/ 1097824 w 6336001"/>
                  <a:gd name="connsiteY21" fmla="*/ 2982907 h 3420001"/>
                  <a:gd name="connsiteX22" fmla="*/ 0 w 6336001"/>
                  <a:gd name="connsiteY22" fmla="*/ 1886469 h 3420001"/>
                  <a:gd name="connsiteX23" fmla="*/ 1097824 w 6336001"/>
                  <a:gd name="connsiteY23" fmla="*/ 790031 h 3420001"/>
                  <a:gd name="connsiteX24" fmla="*/ 1174420 w 6336001"/>
                  <a:gd name="connsiteY24" fmla="*/ 793894 h 3420001"/>
                  <a:gd name="connsiteX25" fmla="*/ 1192725 w 6336001"/>
                  <a:gd name="connsiteY25" fmla="*/ 734999 h 3420001"/>
                  <a:gd name="connsiteX26" fmla="*/ 2204276 w 6336001"/>
                  <a:gd name="connsiteY26" fmla="*/ 65344 h 3420001"/>
                  <a:gd name="connsiteX27" fmla="*/ 2631599 w 6336001"/>
                  <a:gd name="connsiteY27" fmla="*/ 151508 h 3420001"/>
                  <a:gd name="connsiteX28" fmla="*/ 2649234 w 6336001"/>
                  <a:gd name="connsiteY28" fmla="*/ 159992 h 3420001"/>
                  <a:gd name="connsiteX29" fmla="*/ 2694817 w 6336001"/>
                  <a:gd name="connsiteY29" fmla="*/ 132334 h 3420001"/>
                  <a:gd name="connsiteX30" fmla="*/ 3218105 w 6336001"/>
                  <a:gd name="connsiteY30" fmla="*/ 0 h 342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36001" h="3420001">
                    <a:moveTo>
                      <a:pt x="3218105" y="0"/>
                    </a:moveTo>
                    <a:cubicBezTo>
                      <a:pt x="3483366" y="0"/>
                      <a:pt x="3726654" y="93960"/>
                      <a:pt x="3916423" y="250373"/>
                    </a:cubicBezTo>
                    <a:lnTo>
                      <a:pt x="3929273" y="262037"/>
                    </a:lnTo>
                    <a:lnTo>
                      <a:pt x="3935218" y="259177"/>
                    </a:lnTo>
                    <a:cubicBezTo>
                      <a:pt x="4066560" y="203694"/>
                      <a:pt x="4210963" y="173013"/>
                      <a:pt x="4362540" y="173013"/>
                    </a:cubicBezTo>
                    <a:cubicBezTo>
                      <a:pt x="4665696" y="173013"/>
                      <a:pt x="4940152" y="295736"/>
                      <a:pt x="5138819" y="494152"/>
                    </a:cubicBezTo>
                    <a:lnTo>
                      <a:pt x="5212838" y="583751"/>
                    </a:lnTo>
                    <a:lnTo>
                      <a:pt x="5238177" y="582473"/>
                    </a:lnTo>
                    <a:cubicBezTo>
                      <a:pt x="5844488" y="582473"/>
                      <a:pt x="6336001" y="1073365"/>
                      <a:pt x="6336001" y="1678911"/>
                    </a:cubicBezTo>
                    <a:cubicBezTo>
                      <a:pt x="6336001" y="2284457"/>
                      <a:pt x="5844488" y="2775349"/>
                      <a:pt x="5238177" y="2775349"/>
                    </a:cubicBezTo>
                    <a:cubicBezTo>
                      <a:pt x="5124494" y="2775349"/>
                      <a:pt x="5014846" y="2758091"/>
                      <a:pt x="4911718" y="2726055"/>
                    </a:cubicBezTo>
                    <a:lnTo>
                      <a:pt x="4889499" y="2717933"/>
                    </a:lnTo>
                    <a:lnTo>
                      <a:pt x="4879425" y="2750346"/>
                    </a:lnTo>
                    <a:cubicBezTo>
                      <a:pt x="4712766" y="3143874"/>
                      <a:pt x="4322606" y="3420001"/>
                      <a:pt x="3867873" y="3420001"/>
                    </a:cubicBezTo>
                    <a:cubicBezTo>
                      <a:pt x="3564718" y="3420001"/>
                      <a:pt x="3290262" y="3297278"/>
                      <a:pt x="3091595" y="3098862"/>
                    </a:cubicBezTo>
                    <a:lnTo>
                      <a:pt x="3032475" y="3027298"/>
                    </a:lnTo>
                    <a:lnTo>
                      <a:pt x="3001738" y="3064505"/>
                    </a:lnTo>
                    <a:cubicBezTo>
                      <a:pt x="2803071" y="3262921"/>
                      <a:pt x="2528615" y="3385644"/>
                      <a:pt x="2225459" y="3385644"/>
                    </a:cubicBezTo>
                    <a:cubicBezTo>
                      <a:pt x="1922304" y="3385644"/>
                      <a:pt x="1647848" y="3262921"/>
                      <a:pt x="1449181" y="3064505"/>
                    </a:cubicBezTo>
                    <a:lnTo>
                      <a:pt x="1355617" y="2951247"/>
                    </a:lnTo>
                    <a:lnTo>
                      <a:pt x="1319074" y="2960631"/>
                    </a:lnTo>
                    <a:cubicBezTo>
                      <a:pt x="1247608" y="2975237"/>
                      <a:pt x="1173613" y="2982907"/>
                      <a:pt x="1097824" y="2982907"/>
                    </a:cubicBezTo>
                    <a:cubicBezTo>
                      <a:pt x="491513" y="2982907"/>
                      <a:pt x="0" y="2492015"/>
                      <a:pt x="0" y="1886469"/>
                    </a:cubicBezTo>
                    <a:cubicBezTo>
                      <a:pt x="0" y="1280923"/>
                      <a:pt x="491513" y="790031"/>
                      <a:pt x="1097824" y="790031"/>
                    </a:cubicBezTo>
                    <a:lnTo>
                      <a:pt x="1174420" y="793894"/>
                    </a:lnTo>
                    <a:lnTo>
                      <a:pt x="1192725" y="734999"/>
                    </a:lnTo>
                    <a:cubicBezTo>
                      <a:pt x="1359384" y="341471"/>
                      <a:pt x="1749543" y="65344"/>
                      <a:pt x="2204276" y="65344"/>
                    </a:cubicBezTo>
                    <a:cubicBezTo>
                      <a:pt x="2355854" y="65344"/>
                      <a:pt x="2500257" y="96025"/>
                      <a:pt x="2631599" y="151508"/>
                    </a:cubicBezTo>
                    <a:lnTo>
                      <a:pt x="2649234" y="159992"/>
                    </a:lnTo>
                    <a:lnTo>
                      <a:pt x="2694817" y="132334"/>
                    </a:lnTo>
                    <a:cubicBezTo>
                      <a:pt x="2850372" y="47939"/>
                      <a:pt x="3028633" y="0"/>
                      <a:pt x="3218105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</a:endParaRPr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xmlns="" id="{001165C7-AF72-4EC2-834A-3FC13355FCB8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custGeom>
                <a:avLst/>
                <a:gdLst>
                  <a:gd name="connsiteX0" fmla="*/ 3211398 w 6322797"/>
                  <a:gd name="connsiteY0" fmla="*/ 0 h 3417187"/>
                  <a:gd name="connsiteX1" fmla="*/ 3908261 w 6322797"/>
                  <a:gd name="connsiteY1" fmla="*/ 250167 h 3417187"/>
                  <a:gd name="connsiteX2" fmla="*/ 3921084 w 6322797"/>
                  <a:gd name="connsiteY2" fmla="*/ 261821 h 3417187"/>
                  <a:gd name="connsiteX3" fmla="*/ 3927016 w 6322797"/>
                  <a:gd name="connsiteY3" fmla="*/ 258964 h 3417187"/>
                  <a:gd name="connsiteX4" fmla="*/ 4353448 w 6322797"/>
                  <a:gd name="connsiteY4" fmla="*/ 172871 h 3417187"/>
                  <a:gd name="connsiteX5" fmla="*/ 5128109 w 6322797"/>
                  <a:gd name="connsiteY5" fmla="*/ 493746 h 3417187"/>
                  <a:gd name="connsiteX6" fmla="*/ 5201974 w 6322797"/>
                  <a:gd name="connsiteY6" fmla="*/ 583271 h 3417187"/>
                  <a:gd name="connsiteX7" fmla="*/ 5227261 w 6322797"/>
                  <a:gd name="connsiteY7" fmla="*/ 581994 h 3417187"/>
                  <a:gd name="connsiteX8" fmla="*/ 6322797 w 6322797"/>
                  <a:gd name="connsiteY8" fmla="*/ 1677530 h 3417187"/>
                  <a:gd name="connsiteX9" fmla="*/ 5227261 w 6322797"/>
                  <a:gd name="connsiteY9" fmla="*/ 2773066 h 3417187"/>
                  <a:gd name="connsiteX10" fmla="*/ 4901482 w 6322797"/>
                  <a:gd name="connsiteY10" fmla="*/ 2723813 h 3417187"/>
                  <a:gd name="connsiteX11" fmla="*/ 4879309 w 6322797"/>
                  <a:gd name="connsiteY11" fmla="*/ 2715697 h 3417187"/>
                  <a:gd name="connsiteX12" fmla="*/ 4869256 w 6322797"/>
                  <a:gd name="connsiteY12" fmla="*/ 2748083 h 3417187"/>
                  <a:gd name="connsiteX13" fmla="*/ 3859812 w 6322797"/>
                  <a:gd name="connsiteY13" fmla="*/ 3417187 h 3417187"/>
                  <a:gd name="connsiteX14" fmla="*/ 3085151 w 6322797"/>
                  <a:gd name="connsiteY14" fmla="*/ 3096312 h 3417187"/>
                  <a:gd name="connsiteX15" fmla="*/ 3026155 w 6322797"/>
                  <a:gd name="connsiteY15" fmla="*/ 3024808 h 3417187"/>
                  <a:gd name="connsiteX16" fmla="*/ 2995482 w 6322797"/>
                  <a:gd name="connsiteY16" fmla="*/ 3061984 h 3417187"/>
                  <a:gd name="connsiteX17" fmla="*/ 2220821 w 6322797"/>
                  <a:gd name="connsiteY17" fmla="*/ 3382859 h 3417187"/>
                  <a:gd name="connsiteX18" fmla="*/ 1446160 w 6322797"/>
                  <a:gd name="connsiteY18" fmla="*/ 3061984 h 3417187"/>
                  <a:gd name="connsiteX19" fmla="*/ 1352791 w 6322797"/>
                  <a:gd name="connsiteY19" fmla="*/ 2948819 h 3417187"/>
                  <a:gd name="connsiteX20" fmla="*/ 1316325 w 6322797"/>
                  <a:gd name="connsiteY20" fmla="*/ 2958196 h 3417187"/>
                  <a:gd name="connsiteX21" fmla="*/ 1095536 w 6322797"/>
                  <a:gd name="connsiteY21" fmla="*/ 2980453 h 3417187"/>
                  <a:gd name="connsiteX22" fmla="*/ 0 w 6322797"/>
                  <a:gd name="connsiteY22" fmla="*/ 1884917 h 3417187"/>
                  <a:gd name="connsiteX23" fmla="*/ 1095536 w 6322797"/>
                  <a:gd name="connsiteY23" fmla="*/ 789381 h 3417187"/>
                  <a:gd name="connsiteX24" fmla="*/ 1171972 w 6322797"/>
                  <a:gd name="connsiteY24" fmla="*/ 793241 h 3417187"/>
                  <a:gd name="connsiteX25" fmla="*/ 1190239 w 6322797"/>
                  <a:gd name="connsiteY25" fmla="*/ 734394 h 3417187"/>
                  <a:gd name="connsiteX26" fmla="*/ 2199682 w 6322797"/>
                  <a:gd name="connsiteY26" fmla="*/ 65290 h 3417187"/>
                  <a:gd name="connsiteX27" fmla="*/ 2626114 w 6322797"/>
                  <a:gd name="connsiteY27" fmla="*/ 151383 h 3417187"/>
                  <a:gd name="connsiteX28" fmla="*/ 2643712 w 6322797"/>
                  <a:gd name="connsiteY28" fmla="*/ 159860 h 3417187"/>
                  <a:gd name="connsiteX29" fmla="*/ 2689201 w 6322797"/>
                  <a:gd name="connsiteY29" fmla="*/ 132226 h 3417187"/>
                  <a:gd name="connsiteX30" fmla="*/ 3211398 w 6322797"/>
                  <a:gd name="connsiteY30" fmla="*/ 0 h 341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22797" h="3417187">
                    <a:moveTo>
                      <a:pt x="3211398" y="0"/>
                    </a:moveTo>
                    <a:cubicBezTo>
                      <a:pt x="3476107" y="0"/>
                      <a:pt x="3718888" y="93883"/>
                      <a:pt x="3908261" y="250167"/>
                    </a:cubicBezTo>
                    <a:lnTo>
                      <a:pt x="3921084" y="261821"/>
                    </a:lnTo>
                    <a:lnTo>
                      <a:pt x="3927016" y="258964"/>
                    </a:lnTo>
                    <a:cubicBezTo>
                      <a:pt x="4058084" y="203527"/>
                      <a:pt x="4202186" y="172871"/>
                      <a:pt x="4353448" y="172871"/>
                    </a:cubicBezTo>
                    <a:cubicBezTo>
                      <a:pt x="4655972" y="172871"/>
                      <a:pt x="4929856" y="295493"/>
                      <a:pt x="5128109" y="493746"/>
                    </a:cubicBezTo>
                    <a:lnTo>
                      <a:pt x="5201974" y="583271"/>
                    </a:lnTo>
                    <a:lnTo>
                      <a:pt x="5227261" y="581994"/>
                    </a:lnTo>
                    <a:cubicBezTo>
                      <a:pt x="5832309" y="581994"/>
                      <a:pt x="6322797" y="1072482"/>
                      <a:pt x="6322797" y="1677530"/>
                    </a:cubicBezTo>
                    <a:cubicBezTo>
                      <a:pt x="6322797" y="2282578"/>
                      <a:pt x="5832309" y="2773066"/>
                      <a:pt x="5227261" y="2773066"/>
                    </a:cubicBezTo>
                    <a:cubicBezTo>
                      <a:pt x="5113815" y="2773066"/>
                      <a:pt x="5004396" y="2755822"/>
                      <a:pt x="4901482" y="2723813"/>
                    </a:cubicBezTo>
                    <a:lnTo>
                      <a:pt x="4879309" y="2715697"/>
                    </a:lnTo>
                    <a:lnTo>
                      <a:pt x="4869256" y="2748083"/>
                    </a:lnTo>
                    <a:cubicBezTo>
                      <a:pt x="4702944" y="3141288"/>
                      <a:pt x="4313598" y="3417187"/>
                      <a:pt x="3859812" y="3417187"/>
                    </a:cubicBezTo>
                    <a:cubicBezTo>
                      <a:pt x="3557288" y="3417187"/>
                      <a:pt x="3283404" y="3294565"/>
                      <a:pt x="3085151" y="3096312"/>
                    </a:cubicBezTo>
                    <a:lnTo>
                      <a:pt x="3026155" y="3024808"/>
                    </a:lnTo>
                    <a:lnTo>
                      <a:pt x="2995482" y="3061984"/>
                    </a:lnTo>
                    <a:cubicBezTo>
                      <a:pt x="2797229" y="3260237"/>
                      <a:pt x="2523345" y="3382859"/>
                      <a:pt x="2220821" y="3382859"/>
                    </a:cubicBezTo>
                    <a:cubicBezTo>
                      <a:pt x="1918297" y="3382859"/>
                      <a:pt x="1644413" y="3260237"/>
                      <a:pt x="1446160" y="3061984"/>
                    </a:cubicBezTo>
                    <a:lnTo>
                      <a:pt x="1352791" y="2948819"/>
                    </a:lnTo>
                    <a:lnTo>
                      <a:pt x="1316325" y="2958196"/>
                    </a:lnTo>
                    <a:cubicBezTo>
                      <a:pt x="1245008" y="2972789"/>
                      <a:pt x="1171167" y="2980453"/>
                      <a:pt x="1095536" y="2980453"/>
                    </a:cubicBezTo>
                    <a:cubicBezTo>
                      <a:pt x="490488" y="2980453"/>
                      <a:pt x="0" y="2489965"/>
                      <a:pt x="0" y="1884917"/>
                    </a:cubicBezTo>
                    <a:cubicBezTo>
                      <a:pt x="0" y="1279869"/>
                      <a:pt x="490488" y="789381"/>
                      <a:pt x="1095536" y="789381"/>
                    </a:cubicBezTo>
                    <a:lnTo>
                      <a:pt x="1171972" y="793241"/>
                    </a:lnTo>
                    <a:lnTo>
                      <a:pt x="1190239" y="734394"/>
                    </a:lnTo>
                    <a:cubicBezTo>
                      <a:pt x="1356550" y="341190"/>
                      <a:pt x="1745896" y="65290"/>
                      <a:pt x="2199682" y="65290"/>
                    </a:cubicBezTo>
                    <a:cubicBezTo>
                      <a:pt x="2350944" y="65290"/>
                      <a:pt x="2495046" y="95946"/>
                      <a:pt x="2626114" y="151383"/>
                    </a:cubicBezTo>
                    <a:lnTo>
                      <a:pt x="2643712" y="159860"/>
                    </a:lnTo>
                    <a:lnTo>
                      <a:pt x="2689201" y="132226"/>
                    </a:lnTo>
                    <a:cubicBezTo>
                      <a:pt x="2844431" y="47899"/>
                      <a:pt x="3022321" y="0"/>
                      <a:pt x="3211398" y="0"/>
                    </a:cubicBezTo>
                    <a:close/>
                  </a:path>
                </a:pathLst>
              </a:cu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15968"/>
                  </a:solidFill>
                </a:endParaRPr>
              </a:p>
            </p:txBody>
          </p:sp>
        </p:grp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xmlns="" id="{49A85369-25CE-439A-A10A-599AEE807614}"/>
                </a:ext>
              </a:extLst>
            </p:cNvPr>
            <p:cNvSpPr txBox="1"/>
            <p:nvPr/>
          </p:nvSpPr>
          <p:spPr>
            <a:xfrm>
              <a:off x="5705857" y="1534491"/>
              <a:ext cx="702133" cy="200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err="1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Khởi</a:t>
              </a:r>
              <a:r>
                <a:rPr lang="en-US" altLang="zh-CN" sz="4800" dirty="0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4800" dirty="0" err="1" smtClean="0">
                  <a:solidFill>
                    <a:srgbClr val="2159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động</a:t>
              </a:r>
              <a:endParaRPr lang="zh-CN" altLang="en-US" sz="4800" dirty="0">
                <a:solidFill>
                  <a:srgbClr val="21596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1" name="图片 50">
            <a:extLst>
              <a:ext uri="{FF2B5EF4-FFF2-40B4-BE49-F238E27FC236}">
                <a16:creationId xmlns:a16="http://schemas.microsoft.com/office/drawing/2014/main" xmlns="" id="{D7B93B9D-BE27-4EC5-8C0A-2E001CDE4F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487" y="3730585"/>
            <a:ext cx="3472490" cy="347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4981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B900B16-4AF3-4F45-872E-8933B3679A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5885879C-53AF-4966-BDCA-28A286FA9E31}"/>
              </a:ext>
            </a:extLst>
          </p:cNvPr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8F0E2034-2C52-4AA5-819D-0849522A65DD}"/>
              </a:ext>
            </a:extLst>
          </p:cNvPr>
          <p:cNvGrpSpPr/>
          <p:nvPr/>
        </p:nvGrpSpPr>
        <p:grpSpPr>
          <a:xfrm>
            <a:off x="781991" y="467771"/>
            <a:ext cx="10575004" cy="5438554"/>
            <a:chOff x="781991" y="467771"/>
            <a:chExt cx="10575004" cy="543855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37E1282D-889B-4ACE-8453-B79BD1115587}"/>
                </a:ext>
              </a:extLst>
            </p:cNvPr>
            <p:cNvSpPr txBox="1"/>
            <p:nvPr/>
          </p:nvSpPr>
          <p:spPr>
            <a:xfrm rot="550117">
              <a:off x="5776995" y="767923"/>
              <a:ext cx="558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ENGLISH LESSON</a:t>
              </a:r>
              <a:endParaRPr lang="zh-CN" altLang="en-US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3CDBEFF3-CAD6-46A4-BA81-FF8DA84AC503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Hello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9C69A535-F0C7-42EE-ACE7-A21C4E0074FB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sun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CF30902E-4D2E-49D3-A022-7D98E4FEEC1E}"/>
                </a:ext>
              </a:extLst>
            </p:cNvPr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898EB6CF-580A-4842-87D6-64BB66C8B10D}"/>
                </a:ext>
              </a:extLst>
            </p:cNvPr>
            <p:cNvSpPr txBox="1"/>
            <p:nvPr/>
          </p:nvSpPr>
          <p:spPr>
            <a:xfrm rot="872825">
              <a:off x="2184919" y="467771"/>
              <a:ext cx="10484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TV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4630C2BD-25B6-4FF1-9B3C-57DDC7AB85E1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dog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78702CD1-C709-4A5C-9C13-E284772153E7}"/>
                </a:ext>
              </a:extLst>
            </p:cNvPr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flag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15698F84-42DF-4910-A85E-5EB6CB2B75AC}"/>
                </a:ext>
              </a:extLst>
            </p:cNvPr>
            <p:cNvSpPr txBox="1"/>
            <p:nvPr/>
          </p:nvSpPr>
          <p:spPr>
            <a:xfrm>
              <a:off x="8649977" y="4879642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table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1F96940E-C60A-46F7-AF37-08D1D5E9CF98}"/>
              </a:ext>
            </a:extLst>
          </p:cNvPr>
          <p:cNvSpPr txBox="1"/>
          <p:nvPr/>
        </p:nvSpPr>
        <p:spPr>
          <a:xfrm rot="219680">
            <a:off x="1322341" y="3932284"/>
            <a:ext cx="2040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love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4EC24474-1EC6-49CD-A3E4-983E2DE1A7EE}"/>
              </a:ext>
            </a:extLst>
          </p:cNvPr>
          <p:cNvSpPr txBox="1"/>
          <p:nvPr/>
        </p:nvSpPr>
        <p:spPr>
          <a:xfrm rot="211588">
            <a:off x="4362382" y="3591459"/>
            <a:ext cx="26034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apple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FDBA935B-9741-4C21-A4BA-6F982F642E45}"/>
              </a:ext>
            </a:extLst>
          </p:cNvPr>
          <p:cNvSpPr txBox="1"/>
          <p:nvPr/>
        </p:nvSpPr>
        <p:spPr>
          <a:xfrm rot="20909763">
            <a:off x="2383114" y="1560612"/>
            <a:ext cx="30469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orange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C6CB8D9C-58C1-488E-81C0-943FA7D22294}"/>
              </a:ext>
            </a:extLst>
          </p:cNvPr>
          <p:cNvSpPr txBox="1"/>
          <p:nvPr/>
        </p:nvSpPr>
        <p:spPr>
          <a:xfrm>
            <a:off x="6595396" y="5472416"/>
            <a:ext cx="19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one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DD4EDB47-10DA-4B2E-BD3E-8E0D31D37414}"/>
              </a:ext>
            </a:extLst>
          </p:cNvPr>
          <p:cNvGrpSpPr/>
          <p:nvPr/>
        </p:nvGrpSpPr>
        <p:grpSpPr>
          <a:xfrm>
            <a:off x="8649976" y="2406765"/>
            <a:ext cx="667367" cy="596337"/>
            <a:chOff x="8649976" y="2406765"/>
            <a:chExt cx="667367" cy="596337"/>
          </a:xfrm>
        </p:grpSpPr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xmlns="" id="{2415A58C-9C31-4255-9EF6-41AA1BF18D98}"/>
                </a:ext>
              </a:extLst>
            </p:cNvPr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5000"/>
                  </a:schemeClr>
                </a:solidFill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xmlns="" id="{58B1E976-D4AD-41C2-B007-AB800C67E4A3}"/>
                </a:ext>
              </a:extLst>
            </p:cNvPr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>
                    <a:alpha val="5000"/>
                  </a:schemeClr>
                </a:solidFill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F876715B-7BAD-401A-867A-203DD485EAE8}"/>
              </a:ext>
            </a:extLst>
          </p:cNvPr>
          <p:cNvSpPr txBox="1"/>
          <p:nvPr/>
        </p:nvSpPr>
        <p:spPr>
          <a:xfrm>
            <a:off x="542457" y="1255871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dog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B083CA5C-A13E-44DC-9659-CD7EEF52F23E}"/>
              </a:ext>
            </a:extLst>
          </p:cNvPr>
          <p:cNvSpPr txBox="1"/>
          <p:nvPr/>
        </p:nvSpPr>
        <p:spPr>
          <a:xfrm>
            <a:off x="542457" y="5221493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4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star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3A2A4264-71D1-4B52-B4B0-47F1C430F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6961" r="24769" b="6961"/>
          <a:stretch/>
        </p:blipFill>
        <p:spPr>
          <a:xfrm>
            <a:off x="0" y="3983802"/>
            <a:ext cx="2221928" cy="2567943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9930C40C-978E-4CC5-BA5E-CAE8D2BCA5AC}"/>
              </a:ext>
            </a:extLst>
          </p:cNvPr>
          <p:cNvGrpSpPr/>
          <p:nvPr/>
        </p:nvGrpSpPr>
        <p:grpSpPr>
          <a:xfrm>
            <a:off x="367172" y="404648"/>
            <a:ext cx="11345452" cy="5859926"/>
            <a:chOff x="2900496" y="1028113"/>
            <a:chExt cx="6336001" cy="3420001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xmlns="" id="{C5E550E0-C230-41BD-935E-7FABA5909B87}"/>
                </a:ext>
              </a:extLst>
            </p:cNvPr>
            <p:cNvSpPr/>
            <p:nvPr/>
          </p:nvSpPr>
          <p:spPr>
            <a:xfrm>
              <a:off x="2900496" y="1028113"/>
              <a:ext cx="6336001" cy="3420001"/>
            </a:xfrm>
            <a:prstGeom prst="roundRect">
              <a:avLst/>
            </a:pr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xmlns="" id="{F30FF339-471C-4104-B9F5-721545F49A88}"/>
                </a:ext>
              </a:extLst>
            </p:cNvPr>
            <p:cNvSpPr/>
            <p:nvPr/>
          </p:nvSpPr>
          <p:spPr>
            <a:xfrm>
              <a:off x="2997347" y="1084832"/>
              <a:ext cx="6192000" cy="3312000"/>
            </a:xfrm>
            <a:prstGeom prst="roundRect">
              <a:avLst/>
            </a:pr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6954BC13-1B95-418E-9539-DBA8127449C2}"/>
              </a:ext>
            </a:extLst>
          </p:cNvPr>
          <p:cNvSpPr txBox="1"/>
          <p:nvPr/>
        </p:nvSpPr>
        <p:spPr>
          <a:xfrm rot="20819903">
            <a:off x="6946762" y="4468284"/>
            <a:ext cx="18791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sky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E8CF3AFA-B852-4537-AE91-C283D701A1B3}"/>
              </a:ext>
            </a:extLst>
          </p:cNvPr>
          <p:cNvSpPr txBox="1"/>
          <p:nvPr/>
        </p:nvSpPr>
        <p:spPr>
          <a:xfrm>
            <a:off x="9915065" y="3690763"/>
            <a:ext cx="1450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0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two</a:t>
            </a:r>
            <a:endParaRPr lang="zh-CN" altLang="en-US" sz="50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xmlns="" id="{2FFADEC9-E830-4EEF-94A9-DB5E719D88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804505" y="5474641"/>
            <a:ext cx="1356202" cy="1579867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9F081952-B68E-4291-B86B-BD138CBD4E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/>
        </p:blipFill>
        <p:spPr>
          <a:xfrm rot="20703132">
            <a:off x="713207" y="588779"/>
            <a:ext cx="1696736" cy="1605936"/>
          </a:xfrm>
          <a:prstGeom prst="rect">
            <a:avLst/>
          </a:prstGeom>
        </p:spPr>
      </p:pic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E827FADA-220F-47F2-8F17-1F4AC7264A23}"/>
              </a:ext>
            </a:extLst>
          </p:cNvPr>
          <p:cNvSpPr/>
          <p:nvPr/>
        </p:nvSpPr>
        <p:spPr>
          <a:xfrm>
            <a:off x="3731053" y="344075"/>
            <a:ext cx="1315485" cy="1322988"/>
          </a:xfrm>
          <a:prstGeom prst="rect">
            <a:avLst/>
          </a:prstGeom>
          <a:blipFill dpi="0" rotWithShape="1">
            <a:blip r:embed="rId5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5EEBEB4F-6044-4E5F-A825-0E48C2BCF4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181">
            <a:off x="8771676" y="3513467"/>
            <a:ext cx="3483218" cy="3483218"/>
          </a:xfrm>
          <a:prstGeom prst="rect">
            <a:avLst/>
          </a:prstGeom>
        </p:spPr>
      </p:pic>
      <p:sp>
        <p:nvSpPr>
          <p:cNvPr id="6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3849" y="5009228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D782B9F-6F55-4230-977B-2447E8C70416}" type="slidenum">
              <a:rPr lang="en-US" altLang="vi-VN" sz="1400"/>
              <a:pPr/>
              <a:t>4</a:t>
            </a:fld>
            <a:endParaRPr lang="en-US" altLang="vi-VN" sz="1400"/>
          </a:p>
        </p:txBody>
      </p:sp>
      <p:sp>
        <p:nvSpPr>
          <p:cNvPr id="70" name="Text Box 23"/>
          <p:cNvSpPr txBox="1">
            <a:spLocks noChangeArrowheads="1"/>
          </p:cNvSpPr>
          <p:nvPr/>
        </p:nvSpPr>
        <p:spPr bwMode="auto">
          <a:xfrm>
            <a:off x="1751374" y="1051590"/>
            <a:ext cx="8423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latin typeface=".VnTime" pitchFamily="34" charset="0"/>
              </a:rPr>
              <a:t> </a:t>
            </a:r>
            <a:r>
              <a:rPr lang="en-US" altLang="vi-VN" sz="2800" dirty="0">
                <a:latin typeface="Times New Roman" pitchFamily="18" charset="0"/>
              </a:rPr>
              <a:t>So </a:t>
            </a:r>
            <a:r>
              <a:rPr lang="en-US" altLang="vi-VN" sz="2800" dirty="0" err="1">
                <a:latin typeface="Times New Roman" pitchFamily="18" charset="0"/>
              </a:rPr>
              <a:t>sánh</a:t>
            </a:r>
            <a:r>
              <a:rPr lang="en-US" altLang="vi-VN" sz="2800" dirty="0">
                <a:latin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</a:rPr>
              <a:t>diện</a:t>
            </a:r>
            <a:r>
              <a:rPr lang="en-US" altLang="vi-VN" sz="2800" dirty="0">
                <a:latin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</a:rPr>
              <a:t>tích</a:t>
            </a:r>
            <a:r>
              <a:rPr lang="en-US" altLang="vi-VN" sz="2800" dirty="0">
                <a:latin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</a:rPr>
              <a:t>của</a:t>
            </a:r>
            <a:r>
              <a:rPr lang="en-US" altLang="vi-VN" sz="2800" dirty="0">
                <a:latin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</a:rPr>
              <a:t>hình</a:t>
            </a:r>
            <a:r>
              <a:rPr lang="en-US" altLang="vi-VN" sz="2800" dirty="0">
                <a:latin typeface="Times New Roman" pitchFamily="18" charset="0"/>
              </a:rPr>
              <a:t> A </a:t>
            </a:r>
            <a:r>
              <a:rPr lang="en-US" altLang="vi-VN" sz="2800" dirty="0" err="1">
                <a:latin typeface="Times New Roman" pitchFamily="18" charset="0"/>
              </a:rPr>
              <a:t>với</a:t>
            </a:r>
            <a:r>
              <a:rPr lang="en-US" altLang="vi-VN" sz="2800" dirty="0">
                <a:latin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</a:rPr>
              <a:t>diện</a:t>
            </a:r>
            <a:r>
              <a:rPr lang="en-US" altLang="vi-VN" sz="2800" dirty="0">
                <a:latin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</a:rPr>
              <a:t>tích</a:t>
            </a:r>
            <a:r>
              <a:rPr lang="en-US" altLang="vi-VN" sz="2800" dirty="0">
                <a:latin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</a:rPr>
              <a:t>của</a:t>
            </a:r>
            <a:r>
              <a:rPr lang="en-US" altLang="vi-VN" sz="2800" dirty="0">
                <a:latin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</a:rPr>
              <a:t>hình</a:t>
            </a:r>
            <a:r>
              <a:rPr lang="en-US" altLang="vi-VN" sz="2800" dirty="0">
                <a:latin typeface="Times New Roman" pitchFamily="18" charset="0"/>
              </a:rPr>
              <a:t> B ?</a:t>
            </a:r>
          </a:p>
        </p:txBody>
      </p:sp>
      <p:sp>
        <p:nvSpPr>
          <p:cNvPr id="71" name="Text Box 26"/>
          <p:cNvSpPr txBox="1">
            <a:spLocks noChangeArrowheads="1"/>
          </p:cNvSpPr>
          <p:nvPr/>
        </p:nvSpPr>
        <p:spPr bwMode="auto">
          <a:xfrm>
            <a:off x="1945049" y="4598008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latin typeface="HP001 5 hàng" pitchFamily="34" charset="0"/>
              </a:rPr>
              <a:t>- </a:t>
            </a:r>
            <a:r>
              <a:rPr lang="en-US" altLang="vi-VN" sz="2800" dirty="0" err="1">
                <a:latin typeface="Times New Roman" pitchFamily="18" charset="0"/>
              </a:rPr>
              <a:t>Diện</a:t>
            </a:r>
            <a:r>
              <a:rPr lang="en-US" altLang="vi-VN" sz="2800" dirty="0">
                <a:latin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</a:rPr>
              <a:t>tích</a:t>
            </a:r>
            <a:r>
              <a:rPr lang="en-US" altLang="vi-VN" sz="2800" dirty="0">
                <a:latin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</a:rPr>
              <a:t>hình</a:t>
            </a:r>
            <a:r>
              <a:rPr lang="en-US" altLang="vi-VN" sz="2800" dirty="0">
                <a:latin typeface="Times New Roman" pitchFamily="18" charset="0"/>
              </a:rPr>
              <a:t> B </a:t>
            </a:r>
            <a:r>
              <a:rPr lang="en-US" altLang="vi-VN" sz="2800" dirty="0" err="1">
                <a:latin typeface="Times New Roman" pitchFamily="18" charset="0"/>
              </a:rPr>
              <a:t>lớn</a:t>
            </a:r>
            <a:r>
              <a:rPr lang="en-US" altLang="vi-VN" sz="2800" dirty="0">
                <a:latin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</a:rPr>
              <a:t>hơn</a:t>
            </a:r>
            <a:r>
              <a:rPr lang="en-US" altLang="vi-VN" sz="2800" dirty="0">
                <a:latin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</a:rPr>
              <a:t>diện</a:t>
            </a:r>
            <a:r>
              <a:rPr lang="en-US" altLang="vi-VN" sz="2800" dirty="0">
                <a:latin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</a:rPr>
              <a:t>tích</a:t>
            </a:r>
            <a:r>
              <a:rPr lang="en-US" altLang="vi-VN" sz="2800" dirty="0">
                <a:latin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</a:rPr>
              <a:t>hình</a:t>
            </a:r>
            <a:r>
              <a:rPr lang="en-US" altLang="vi-VN" sz="2800" dirty="0">
                <a:latin typeface="Times New Roman" pitchFamily="18" charset="0"/>
              </a:rPr>
              <a:t> A.</a:t>
            </a:r>
          </a:p>
        </p:txBody>
      </p:sp>
      <p:grpSp>
        <p:nvGrpSpPr>
          <p:cNvPr id="72" name="Group 33"/>
          <p:cNvGrpSpPr>
            <a:grpSpLocks/>
          </p:cNvGrpSpPr>
          <p:nvPr/>
        </p:nvGrpSpPr>
        <p:grpSpPr bwMode="auto">
          <a:xfrm>
            <a:off x="2554649" y="2042190"/>
            <a:ext cx="2057400" cy="2139950"/>
            <a:chOff x="576" y="2112"/>
            <a:chExt cx="1296" cy="1348"/>
          </a:xfrm>
        </p:grpSpPr>
        <p:grpSp>
          <p:nvGrpSpPr>
            <p:cNvPr id="73" name="Group 4"/>
            <p:cNvGrpSpPr>
              <a:grpSpLocks/>
            </p:cNvGrpSpPr>
            <p:nvPr/>
          </p:nvGrpSpPr>
          <p:grpSpPr bwMode="auto">
            <a:xfrm>
              <a:off x="720" y="2112"/>
              <a:ext cx="1008" cy="1008"/>
              <a:chOff x="1392" y="1824"/>
              <a:chExt cx="1008" cy="1008"/>
            </a:xfrm>
          </p:grpSpPr>
          <p:sp>
            <p:nvSpPr>
              <p:cNvPr id="75" name="Rectangle 5"/>
              <p:cNvSpPr>
                <a:spLocks noChangeArrowheads="1"/>
              </p:cNvSpPr>
              <p:nvPr/>
            </p:nvSpPr>
            <p:spPr bwMode="auto">
              <a:xfrm>
                <a:off x="1392" y="1824"/>
                <a:ext cx="336" cy="336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76" name="Rectangle 6"/>
              <p:cNvSpPr>
                <a:spLocks noChangeArrowheads="1"/>
              </p:cNvSpPr>
              <p:nvPr/>
            </p:nvSpPr>
            <p:spPr bwMode="auto">
              <a:xfrm>
                <a:off x="1392" y="2160"/>
                <a:ext cx="336" cy="336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77" name="Rectangle 7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336" cy="336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78" name="Rectangle 8"/>
              <p:cNvSpPr>
                <a:spLocks noChangeArrowheads="1"/>
              </p:cNvSpPr>
              <p:nvPr/>
            </p:nvSpPr>
            <p:spPr bwMode="auto">
              <a:xfrm>
                <a:off x="1728" y="2160"/>
                <a:ext cx="336" cy="336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79" name="Rectangle 9"/>
              <p:cNvSpPr>
                <a:spLocks noChangeArrowheads="1"/>
              </p:cNvSpPr>
              <p:nvPr/>
            </p:nvSpPr>
            <p:spPr bwMode="auto">
              <a:xfrm>
                <a:off x="1392" y="2496"/>
                <a:ext cx="336" cy="336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80" name="Rectangle 10"/>
              <p:cNvSpPr>
                <a:spLocks noChangeArrowheads="1"/>
              </p:cNvSpPr>
              <p:nvPr/>
            </p:nvSpPr>
            <p:spPr bwMode="auto">
              <a:xfrm>
                <a:off x="1728" y="2496"/>
                <a:ext cx="336" cy="336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81" name="Rectangle 11"/>
              <p:cNvSpPr>
                <a:spLocks noChangeArrowheads="1"/>
              </p:cNvSpPr>
              <p:nvPr/>
            </p:nvSpPr>
            <p:spPr bwMode="auto">
              <a:xfrm>
                <a:off x="2064" y="2496"/>
                <a:ext cx="336" cy="336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</p:grpSp>
        <p:sp>
          <p:nvSpPr>
            <p:cNvPr id="74" name="Text Box 31"/>
            <p:cNvSpPr txBox="1">
              <a:spLocks noChangeArrowheads="1"/>
            </p:cNvSpPr>
            <p:nvPr/>
          </p:nvSpPr>
          <p:spPr bwMode="auto">
            <a:xfrm>
              <a:off x="576" y="3210"/>
              <a:ext cx="12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000" b="1" dirty="0" err="1">
                  <a:solidFill>
                    <a:srgbClr val="0000FF"/>
                  </a:solidFill>
                  <a:latin typeface="HP001 5 hàng" pitchFamily="34" charset="0"/>
                </a:rPr>
                <a:t>Hình</a:t>
              </a:r>
              <a:r>
                <a:rPr lang="en-US" altLang="vi-VN" sz="2000" b="1" dirty="0">
                  <a:solidFill>
                    <a:srgbClr val="0000FF"/>
                  </a:solidFill>
                  <a:latin typeface="HP001 5 hàng" pitchFamily="34" charset="0"/>
                </a:rPr>
                <a:t> A</a:t>
              </a:r>
            </a:p>
          </p:txBody>
        </p:sp>
      </p:grpSp>
      <p:grpSp>
        <p:nvGrpSpPr>
          <p:cNvPr id="82" name="Group 34"/>
          <p:cNvGrpSpPr>
            <a:grpSpLocks/>
          </p:cNvGrpSpPr>
          <p:nvPr/>
        </p:nvGrpSpPr>
        <p:grpSpPr bwMode="auto">
          <a:xfrm>
            <a:off x="6593249" y="2194590"/>
            <a:ext cx="2133600" cy="2073275"/>
            <a:chOff x="3504" y="2160"/>
            <a:chExt cx="1344" cy="1306"/>
          </a:xfrm>
        </p:grpSpPr>
        <p:grpSp>
          <p:nvGrpSpPr>
            <p:cNvPr id="83" name="Group 13"/>
            <p:cNvGrpSpPr>
              <a:grpSpLocks/>
            </p:cNvGrpSpPr>
            <p:nvPr/>
          </p:nvGrpSpPr>
          <p:grpSpPr bwMode="auto">
            <a:xfrm>
              <a:off x="3504" y="2160"/>
              <a:ext cx="1008" cy="1008"/>
              <a:chOff x="3456" y="1728"/>
              <a:chExt cx="1008" cy="1008"/>
            </a:xfrm>
          </p:grpSpPr>
          <p:sp>
            <p:nvSpPr>
              <p:cNvPr id="86" name="Rectangle 14"/>
              <p:cNvSpPr>
                <a:spLocks noChangeArrowheads="1"/>
              </p:cNvSpPr>
              <p:nvPr/>
            </p:nvSpPr>
            <p:spPr bwMode="auto">
              <a:xfrm>
                <a:off x="3792" y="1728"/>
                <a:ext cx="336" cy="336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87" name="Rectangle 15"/>
              <p:cNvSpPr>
                <a:spLocks noChangeArrowheads="1"/>
              </p:cNvSpPr>
              <p:nvPr/>
            </p:nvSpPr>
            <p:spPr bwMode="auto">
              <a:xfrm>
                <a:off x="3456" y="2064"/>
                <a:ext cx="336" cy="336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88" name="Rectangle 16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336" cy="336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89" name="Rectangle 17"/>
              <p:cNvSpPr>
                <a:spLocks noChangeArrowheads="1"/>
              </p:cNvSpPr>
              <p:nvPr/>
            </p:nvSpPr>
            <p:spPr bwMode="auto">
              <a:xfrm>
                <a:off x="3792" y="2064"/>
                <a:ext cx="336" cy="336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90" name="Rectangle 18"/>
              <p:cNvSpPr>
                <a:spLocks noChangeArrowheads="1"/>
              </p:cNvSpPr>
              <p:nvPr/>
            </p:nvSpPr>
            <p:spPr bwMode="auto">
              <a:xfrm>
                <a:off x="3456" y="2400"/>
                <a:ext cx="336" cy="336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91" name="Rectangle 19"/>
              <p:cNvSpPr>
                <a:spLocks noChangeArrowheads="1"/>
              </p:cNvSpPr>
              <p:nvPr/>
            </p:nvSpPr>
            <p:spPr bwMode="auto">
              <a:xfrm>
                <a:off x="3792" y="2400"/>
                <a:ext cx="336" cy="336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92" name="Rectangle 20"/>
              <p:cNvSpPr>
                <a:spLocks noChangeArrowheads="1"/>
              </p:cNvSpPr>
              <p:nvPr/>
            </p:nvSpPr>
            <p:spPr bwMode="auto">
              <a:xfrm>
                <a:off x="4128" y="2400"/>
                <a:ext cx="336" cy="336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93" name="Rectangle 21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336" cy="336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</p:grpSp>
        <p:sp>
          <p:nvSpPr>
            <p:cNvPr id="84" name="Text Box 32"/>
            <p:cNvSpPr txBox="1">
              <a:spLocks noChangeArrowheads="1"/>
            </p:cNvSpPr>
            <p:nvPr/>
          </p:nvSpPr>
          <p:spPr bwMode="auto">
            <a:xfrm>
              <a:off x="3552" y="3216"/>
              <a:ext cx="12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000" b="1">
                  <a:solidFill>
                    <a:srgbClr val="0000FF"/>
                  </a:solidFill>
                  <a:latin typeface="HP001 5 hàng" pitchFamily="34" charset="0"/>
                </a:rPr>
                <a:t>Hình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20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524000" y="1057672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</a:rPr>
              <a:t>Hãy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</a:rPr>
              <a:t>nêu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</a:rPr>
              <a:t>tên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</a:rPr>
              <a:t>hình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</a:rPr>
              <a:t>diện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</a:rPr>
              <a:t>tích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</a:rPr>
              <a:t>bằng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</a:rPr>
              <a:t>nhau</a:t>
            </a:r>
            <a:endParaRPr lang="en-US" altLang="vi-VN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27" name="Group 3"/>
          <p:cNvGrpSpPr>
            <a:grpSpLocks/>
          </p:cNvGrpSpPr>
          <p:nvPr/>
        </p:nvGrpSpPr>
        <p:grpSpPr bwMode="auto">
          <a:xfrm>
            <a:off x="1981200" y="2734072"/>
            <a:ext cx="1371600" cy="1828800"/>
            <a:chOff x="528" y="1200"/>
            <a:chExt cx="864" cy="1152"/>
          </a:xfrm>
        </p:grpSpPr>
        <p:grpSp>
          <p:nvGrpSpPr>
            <p:cNvPr id="30" name="Group 4"/>
            <p:cNvGrpSpPr>
              <a:grpSpLocks/>
            </p:cNvGrpSpPr>
            <p:nvPr/>
          </p:nvGrpSpPr>
          <p:grpSpPr bwMode="auto">
            <a:xfrm>
              <a:off x="528" y="1200"/>
              <a:ext cx="864" cy="864"/>
              <a:chOff x="528" y="2304"/>
              <a:chExt cx="864" cy="864"/>
            </a:xfrm>
          </p:grpSpPr>
          <p:sp>
            <p:nvSpPr>
              <p:cNvPr id="32" name="Rectangle 5"/>
              <p:cNvSpPr>
                <a:spLocks noChangeArrowheads="1"/>
              </p:cNvSpPr>
              <p:nvPr/>
            </p:nvSpPr>
            <p:spPr bwMode="auto">
              <a:xfrm>
                <a:off x="528" y="2880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33" name="Rectangle 6"/>
              <p:cNvSpPr>
                <a:spLocks noChangeArrowheads="1"/>
              </p:cNvSpPr>
              <p:nvPr/>
            </p:nvSpPr>
            <p:spPr bwMode="auto">
              <a:xfrm>
                <a:off x="816" y="2880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34" name="Rectangle 7"/>
              <p:cNvSpPr>
                <a:spLocks noChangeArrowheads="1"/>
              </p:cNvSpPr>
              <p:nvPr/>
            </p:nvSpPr>
            <p:spPr bwMode="auto">
              <a:xfrm>
                <a:off x="816" y="25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35" name="Rectangle 8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36" name="Rectangle 9"/>
              <p:cNvSpPr>
                <a:spLocks noChangeArrowheads="1"/>
              </p:cNvSpPr>
              <p:nvPr/>
            </p:nvSpPr>
            <p:spPr bwMode="auto">
              <a:xfrm>
                <a:off x="528" y="25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37" name="Rectangle 10"/>
              <p:cNvSpPr>
                <a:spLocks noChangeArrowheads="1"/>
              </p:cNvSpPr>
              <p:nvPr/>
            </p:nvSpPr>
            <p:spPr bwMode="auto">
              <a:xfrm>
                <a:off x="1104" y="2880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38" name="Rectangle 11"/>
              <p:cNvSpPr>
                <a:spLocks noChangeArrowheads="1"/>
              </p:cNvSpPr>
              <p:nvPr/>
            </p:nvSpPr>
            <p:spPr bwMode="auto">
              <a:xfrm>
                <a:off x="1104" y="25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</p:grp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768" y="2102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000" b="1" dirty="0">
                  <a:solidFill>
                    <a:schemeClr val="bg1"/>
                  </a:solidFill>
                  <a:latin typeface="Arial" charset="0"/>
                </a:rPr>
                <a:t>A</a:t>
              </a:r>
            </a:p>
          </p:txBody>
        </p:sp>
      </p:grpSp>
      <p:grpSp>
        <p:nvGrpSpPr>
          <p:cNvPr id="39" name="Group 13"/>
          <p:cNvGrpSpPr>
            <a:grpSpLocks/>
          </p:cNvGrpSpPr>
          <p:nvPr/>
        </p:nvGrpSpPr>
        <p:grpSpPr bwMode="auto">
          <a:xfrm>
            <a:off x="3886200" y="2276872"/>
            <a:ext cx="1371600" cy="2301875"/>
            <a:chOff x="1728" y="912"/>
            <a:chExt cx="864" cy="1450"/>
          </a:xfrm>
        </p:grpSpPr>
        <p:grpSp>
          <p:nvGrpSpPr>
            <p:cNvPr id="40" name="Group 14"/>
            <p:cNvGrpSpPr>
              <a:grpSpLocks/>
            </p:cNvGrpSpPr>
            <p:nvPr/>
          </p:nvGrpSpPr>
          <p:grpSpPr bwMode="auto">
            <a:xfrm>
              <a:off x="1728" y="912"/>
              <a:ext cx="864" cy="1152"/>
              <a:chOff x="1728" y="2016"/>
              <a:chExt cx="864" cy="1152"/>
            </a:xfrm>
          </p:grpSpPr>
          <p:sp>
            <p:nvSpPr>
              <p:cNvPr id="42" name="Rectangle 15"/>
              <p:cNvSpPr>
                <a:spLocks noChangeArrowheads="1"/>
              </p:cNvSpPr>
              <p:nvPr/>
            </p:nvSpPr>
            <p:spPr bwMode="auto">
              <a:xfrm>
                <a:off x="2016" y="2880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43" name="Rectangle 16"/>
              <p:cNvSpPr>
                <a:spLocks noChangeArrowheads="1"/>
              </p:cNvSpPr>
              <p:nvPr/>
            </p:nvSpPr>
            <p:spPr bwMode="auto">
              <a:xfrm>
                <a:off x="2016" y="259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44" name="Rectangle 17"/>
              <p:cNvSpPr>
                <a:spLocks noChangeArrowheads="1"/>
              </p:cNvSpPr>
              <p:nvPr/>
            </p:nvSpPr>
            <p:spPr bwMode="auto">
              <a:xfrm>
                <a:off x="2016" y="2304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45" name="Rectangle 18"/>
              <p:cNvSpPr>
                <a:spLocks noChangeArrowheads="1"/>
              </p:cNvSpPr>
              <p:nvPr/>
            </p:nvSpPr>
            <p:spPr bwMode="auto">
              <a:xfrm>
                <a:off x="2304" y="259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46" name="Rectangle 19"/>
              <p:cNvSpPr>
                <a:spLocks noChangeArrowheads="1"/>
              </p:cNvSpPr>
              <p:nvPr/>
            </p:nvSpPr>
            <p:spPr bwMode="auto">
              <a:xfrm>
                <a:off x="2304" y="2880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/>
            </p:nvSpPr>
            <p:spPr bwMode="auto">
              <a:xfrm>
                <a:off x="1728" y="2880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48" name="Rectangle 21"/>
              <p:cNvSpPr>
                <a:spLocks noChangeArrowheads="1"/>
              </p:cNvSpPr>
              <p:nvPr/>
            </p:nvSpPr>
            <p:spPr bwMode="auto">
              <a:xfrm>
                <a:off x="1728" y="259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49" name="Rectangle 22"/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62" name="Rectangle 23"/>
              <p:cNvSpPr>
                <a:spLocks noChangeArrowheads="1"/>
              </p:cNvSpPr>
              <p:nvPr/>
            </p:nvSpPr>
            <p:spPr bwMode="auto">
              <a:xfrm>
                <a:off x="1728" y="2304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</p:grpSp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>
              <a:off x="2016" y="2112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000" b="1" dirty="0">
                  <a:solidFill>
                    <a:schemeClr val="bg1"/>
                  </a:solidFill>
                  <a:latin typeface="Arial" charset="0"/>
                </a:rPr>
                <a:t>B</a:t>
              </a:r>
            </a:p>
          </p:txBody>
        </p:sp>
      </p:grpSp>
      <p:grpSp>
        <p:nvGrpSpPr>
          <p:cNvPr id="63" name="Group 25"/>
          <p:cNvGrpSpPr>
            <a:grpSpLocks/>
          </p:cNvGrpSpPr>
          <p:nvPr/>
        </p:nvGrpSpPr>
        <p:grpSpPr bwMode="auto">
          <a:xfrm>
            <a:off x="5943600" y="2276872"/>
            <a:ext cx="1371600" cy="2301875"/>
            <a:chOff x="3024" y="912"/>
            <a:chExt cx="864" cy="1450"/>
          </a:xfrm>
        </p:grpSpPr>
        <p:grpSp>
          <p:nvGrpSpPr>
            <p:cNvPr id="64" name="Group 26"/>
            <p:cNvGrpSpPr>
              <a:grpSpLocks/>
            </p:cNvGrpSpPr>
            <p:nvPr/>
          </p:nvGrpSpPr>
          <p:grpSpPr bwMode="auto">
            <a:xfrm>
              <a:off x="3024" y="912"/>
              <a:ext cx="864" cy="1152"/>
              <a:chOff x="3024" y="2016"/>
              <a:chExt cx="864" cy="1152"/>
            </a:xfrm>
          </p:grpSpPr>
          <p:sp>
            <p:nvSpPr>
              <p:cNvPr id="66" name="Rectangle 27"/>
              <p:cNvSpPr>
                <a:spLocks noChangeArrowheads="1"/>
              </p:cNvSpPr>
              <p:nvPr/>
            </p:nvSpPr>
            <p:spPr bwMode="auto">
              <a:xfrm>
                <a:off x="3024" y="2880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67" name="Rectangle 28"/>
              <p:cNvSpPr>
                <a:spLocks noChangeArrowheads="1"/>
              </p:cNvSpPr>
              <p:nvPr/>
            </p:nvSpPr>
            <p:spPr bwMode="auto">
              <a:xfrm>
                <a:off x="3600" y="2016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68" name="Rectangle 29"/>
              <p:cNvSpPr>
                <a:spLocks noChangeArrowheads="1"/>
              </p:cNvSpPr>
              <p:nvPr/>
            </p:nvSpPr>
            <p:spPr bwMode="auto">
              <a:xfrm>
                <a:off x="3024" y="25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69" name="Rectangle 30"/>
              <p:cNvSpPr>
                <a:spLocks noChangeArrowheads="1"/>
              </p:cNvSpPr>
              <p:nvPr/>
            </p:nvSpPr>
            <p:spPr bwMode="auto">
              <a:xfrm>
                <a:off x="3312" y="25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70" name="Rectangle 31"/>
              <p:cNvSpPr>
                <a:spLocks noChangeArrowheads="1"/>
              </p:cNvSpPr>
              <p:nvPr/>
            </p:nvSpPr>
            <p:spPr bwMode="auto">
              <a:xfrm>
                <a:off x="3600" y="25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71" name="Rectangle 32"/>
              <p:cNvSpPr>
                <a:spLocks noChangeArrowheads="1"/>
              </p:cNvSpPr>
              <p:nvPr/>
            </p:nvSpPr>
            <p:spPr bwMode="auto">
              <a:xfrm>
                <a:off x="3312" y="2304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72" name="Rectangle 33"/>
              <p:cNvSpPr>
                <a:spLocks noChangeArrowheads="1"/>
              </p:cNvSpPr>
              <p:nvPr/>
            </p:nvSpPr>
            <p:spPr bwMode="auto">
              <a:xfrm>
                <a:off x="3600" y="2304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73" name="Rectangle 34"/>
              <p:cNvSpPr>
                <a:spLocks noChangeArrowheads="1"/>
              </p:cNvSpPr>
              <p:nvPr/>
            </p:nvSpPr>
            <p:spPr bwMode="auto">
              <a:xfrm>
                <a:off x="3024" y="2304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74" name="Rectangle 35"/>
              <p:cNvSpPr>
                <a:spLocks noChangeArrowheads="1"/>
              </p:cNvSpPr>
              <p:nvPr/>
            </p:nvSpPr>
            <p:spPr bwMode="auto">
              <a:xfrm>
                <a:off x="3312" y="2016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</p:grpSp>
        <p:sp>
          <p:nvSpPr>
            <p:cNvPr id="65" name="Text Box 36"/>
            <p:cNvSpPr txBox="1">
              <a:spLocks noChangeArrowheads="1"/>
            </p:cNvSpPr>
            <p:nvPr/>
          </p:nvSpPr>
          <p:spPr bwMode="auto">
            <a:xfrm>
              <a:off x="3312" y="2112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000" b="1" dirty="0">
                  <a:solidFill>
                    <a:schemeClr val="bg1"/>
                  </a:solidFill>
                  <a:latin typeface="Arial" charset="0"/>
                </a:rPr>
                <a:t>C</a:t>
              </a:r>
            </a:p>
          </p:txBody>
        </p:sp>
      </p:grpSp>
      <p:grpSp>
        <p:nvGrpSpPr>
          <p:cNvPr id="75" name="Group 37"/>
          <p:cNvGrpSpPr>
            <a:grpSpLocks/>
          </p:cNvGrpSpPr>
          <p:nvPr/>
        </p:nvGrpSpPr>
        <p:grpSpPr bwMode="auto">
          <a:xfrm>
            <a:off x="7772400" y="2276872"/>
            <a:ext cx="1371600" cy="2301875"/>
            <a:chOff x="4176" y="912"/>
            <a:chExt cx="864" cy="1450"/>
          </a:xfrm>
        </p:grpSpPr>
        <p:grpSp>
          <p:nvGrpSpPr>
            <p:cNvPr id="76" name="Group 38"/>
            <p:cNvGrpSpPr>
              <a:grpSpLocks/>
            </p:cNvGrpSpPr>
            <p:nvPr/>
          </p:nvGrpSpPr>
          <p:grpSpPr bwMode="auto">
            <a:xfrm>
              <a:off x="4176" y="912"/>
              <a:ext cx="864" cy="1152"/>
              <a:chOff x="4176" y="2016"/>
              <a:chExt cx="864" cy="1152"/>
            </a:xfrm>
          </p:grpSpPr>
          <p:sp>
            <p:nvSpPr>
              <p:cNvPr id="78" name="Rectangle 39"/>
              <p:cNvSpPr>
                <a:spLocks noChangeArrowheads="1"/>
              </p:cNvSpPr>
              <p:nvPr/>
            </p:nvSpPr>
            <p:spPr bwMode="auto">
              <a:xfrm>
                <a:off x="4464" y="2880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79" name="Rectangle 40"/>
              <p:cNvSpPr>
                <a:spLocks noChangeArrowheads="1"/>
              </p:cNvSpPr>
              <p:nvPr/>
            </p:nvSpPr>
            <p:spPr bwMode="auto">
              <a:xfrm>
                <a:off x="4464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80" name="Rectangle 41"/>
              <p:cNvSpPr>
                <a:spLocks noChangeArrowheads="1"/>
              </p:cNvSpPr>
              <p:nvPr/>
            </p:nvSpPr>
            <p:spPr bwMode="auto">
              <a:xfrm>
                <a:off x="44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81" name="Rectangle 42"/>
              <p:cNvSpPr>
                <a:spLocks noChangeArrowheads="1"/>
              </p:cNvSpPr>
              <p:nvPr/>
            </p:nvSpPr>
            <p:spPr bwMode="auto">
              <a:xfrm>
                <a:off x="4752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82" name="Rectangle 43"/>
              <p:cNvSpPr>
                <a:spLocks noChangeArrowheads="1"/>
              </p:cNvSpPr>
              <p:nvPr/>
            </p:nvSpPr>
            <p:spPr bwMode="auto">
              <a:xfrm>
                <a:off x="4176" y="2880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4464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84" name="Rectangle 45"/>
              <p:cNvSpPr>
                <a:spLocks noChangeArrowheads="1"/>
              </p:cNvSpPr>
              <p:nvPr/>
            </p:nvSpPr>
            <p:spPr bwMode="auto">
              <a:xfrm>
                <a:off x="41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</p:grpSp>
        <p:sp>
          <p:nvSpPr>
            <p:cNvPr id="77" name="Text Box 46"/>
            <p:cNvSpPr txBox="1">
              <a:spLocks noChangeArrowheads="1"/>
            </p:cNvSpPr>
            <p:nvPr/>
          </p:nvSpPr>
          <p:spPr bwMode="auto">
            <a:xfrm>
              <a:off x="4464" y="2112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000" b="1" dirty="0">
                  <a:solidFill>
                    <a:schemeClr val="bg1"/>
                  </a:solidFill>
                  <a:latin typeface="Arial" charset="0"/>
                </a:rPr>
                <a:t>D</a:t>
              </a:r>
            </a:p>
          </p:txBody>
        </p:sp>
      </p:grpSp>
      <p:sp>
        <p:nvSpPr>
          <p:cNvPr id="85" name="Text Box 47"/>
          <p:cNvSpPr txBox="1">
            <a:spLocks noChangeArrowheads="1"/>
          </p:cNvSpPr>
          <p:nvPr/>
        </p:nvSpPr>
        <p:spPr bwMode="auto">
          <a:xfrm>
            <a:off x="1447800" y="4791472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endParaRPr lang="en-US" altLang="vi-V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 Box 49"/>
          <p:cNvSpPr txBox="1">
            <a:spLocks noChangeArrowheads="1"/>
          </p:cNvSpPr>
          <p:nvPr/>
        </p:nvSpPr>
        <p:spPr bwMode="auto">
          <a:xfrm>
            <a:off x="1524000" y="5401072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endParaRPr lang="en-US" altLang="vi-V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3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 -0.01064 L -0.31883 -2.45663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53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4.81481E-6 L 0.2 -0.001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5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57D03C8-C198-4E9C-91E6-48FFE8F18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40" y="3068960"/>
            <a:ext cx="3164566" cy="3789040"/>
          </a:xfrm>
          <a:prstGeom prst="rect">
            <a:avLst/>
          </a:prstGeom>
        </p:spPr>
      </p:pic>
      <p:sp>
        <p:nvSpPr>
          <p:cNvPr id="23" name="Slide Number Placeholder 3"/>
          <p:cNvSpPr txBox="1">
            <a:spLocks/>
          </p:cNvSpPr>
          <p:nvPr/>
        </p:nvSpPr>
        <p:spPr>
          <a:xfrm>
            <a:off x="7144384" y="5260975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B21BC758-EA1A-4C37-AE9D-F0B68D836732}" type="slidenum">
              <a:rPr lang="en-US" altLang="vi-VN" sz="1400" smtClean="0"/>
              <a:pPr/>
              <a:t>6</a:t>
            </a:fld>
            <a:endParaRPr lang="en-US" altLang="vi-VN" sz="1400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276984" y="-754063"/>
            <a:ext cx="7696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u="sng">
                <a:solidFill>
                  <a:srgbClr val="0000FF"/>
                </a:solidFill>
                <a:latin typeface="Times New Roman" pitchFamily="18" charset="0"/>
              </a:rPr>
              <a:t>Toán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1353184" y="1760537"/>
            <a:ext cx="914400" cy="8382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2282724" y="1316168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*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Để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đo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diện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tích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ta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dùng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đơn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vị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đo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diện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tích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chẳng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hạn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Xăng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–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ti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–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mét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vuông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7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676007" y="4673761"/>
            <a:ext cx="647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Xăng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–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ti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–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mét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vuông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viết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tắt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cm</a:t>
            </a:r>
            <a:r>
              <a:rPr lang="en-US" altLang="vi-VN" baseline="30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>
            <a:off x="1962784" y="922337"/>
            <a:ext cx="0" cy="4572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1505584" y="2827337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>
                <a:solidFill>
                  <a:srgbClr val="0000FF"/>
                </a:solidFill>
                <a:latin typeface=".VnTime" pitchFamily="34" charset="0"/>
              </a:rPr>
              <a:t>1cm</a:t>
            </a:r>
          </a:p>
        </p:txBody>
      </p:sp>
      <p:sp>
        <p:nvSpPr>
          <p:cNvPr id="47" name="Line 11"/>
          <p:cNvSpPr>
            <a:spLocks noChangeShapeType="1"/>
          </p:cNvSpPr>
          <p:nvPr/>
        </p:nvSpPr>
        <p:spPr bwMode="auto">
          <a:xfrm>
            <a:off x="2267584" y="2598737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2"/>
          <p:cNvSpPr>
            <a:spLocks noChangeShapeType="1"/>
          </p:cNvSpPr>
          <p:nvPr/>
        </p:nvSpPr>
        <p:spPr bwMode="auto">
          <a:xfrm>
            <a:off x="1353184" y="2598737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3"/>
          <p:cNvSpPr>
            <a:spLocks noChangeShapeType="1"/>
          </p:cNvSpPr>
          <p:nvPr/>
        </p:nvSpPr>
        <p:spPr bwMode="auto">
          <a:xfrm>
            <a:off x="1429384" y="3132137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1429384" y="2065337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latin typeface=".VnTime" pitchFamily="34" charset="0"/>
              </a:rPr>
              <a:t>1cm</a:t>
            </a:r>
            <a:r>
              <a:rPr lang="en-US" altLang="vi-VN" sz="2000" b="1" baseline="30000" dirty="0">
                <a:latin typeface=".VnTime" pitchFamily="34" charset="0"/>
              </a:rPr>
              <a:t>2</a:t>
            </a:r>
            <a:endParaRPr lang="en-US" altLang="vi-VN" sz="2000" b="1" dirty="0">
              <a:latin typeface=".VnTime" pitchFamily="34" charset="0"/>
            </a:endParaRPr>
          </a:p>
        </p:txBody>
      </p:sp>
      <p:pic>
        <p:nvPicPr>
          <p:cNvPr id="51" name="Picture 16" descr="Copy of TOAN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4" y="2598737"/>
            <a:ext cx="1082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7" descr="Copy of TOAN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4" y="1227137"/>
            <a:ext cx="685800" cy="108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 Box 2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505583" y="2827337"/>
            <a:ext cx="11132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chemeClr val="bg1"/>
                </a:solidFill>
                <a:latin typeface=".VnTime" pitchFamily="34" charset="0"/>
              </a:rPr>
              <a:t>1cm</a:t>
            </a:r>
          </a:p>
        </p:txBody>
      </p:sp>
      <p:sp>
        <p:nvSpPr>
          <p:cNvPr id="54" name="Text Box 24"/>
          <p:cNvSpPr txBox="1">
            <a:spLocks noChangeArrowheads="1"/>
          </p:cNvSpPr>
          <p:nvPr/>
        </p:nvSpPr>
        <p:spPr bwMode="auto">
          <a:xfrm>
            <a:off x="2618841" y="3606961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>
                <a:solidFill>
                  <a:srgbClr val="0000FF"/>
                </a:solidFill>
                <a:latin typeface="HP001 5 hàng" pitchFamily="34" charset="0"/>
              </a:rPr>
              <a:t>*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Xăng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–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ti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–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mét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vuông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diện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tích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hình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vuông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cạnh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dài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altLang="vi-VN" dirty="0">
                <a:solidFill>
                  <a:schemeClr val="bg1"/>
                </a:solidFill>
                <a:latin typeface="Times New Roman" pitchFamily="18" charset="0"/>
              </a:rPr>
              <a:t> 1 cm.</a:t>
            </a:r>
            <a:endParaRPr lang="en-US" altLang="vi-VN" baseline="30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5" name="Text Box 25"/>
          <p:cNvSpPr txBox="1">
            <a:spLocks noChangeArrowheads="1"/>
          </p:cNvSpPr>
          <p:nvPr/>
        </p:nvSpPr>
        <p:spPr bwMode="auto">
          <a:xfrm>
            <a:off x="2191384" y="541337"/>
            <a:ext cx="7391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</a:rPr>
              <a:t>Đơn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</a:rPr>
              <a:t>vị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</a:rPr>
              <a:t>đo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</a:rPr>
              <a:t>diện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</a:rPr>
              <a:t>tích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</a:rPr>
              <a:t>Xăng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</a:rPr>
              <a:t> –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</a:rPr>
              <a:t>ti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</a:rPr>
              <a:t> –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</a:rPr>
              <a:t>mét</a:t>
            </a:r>
            <a:r>
              <a:rPr lang="en-US" altLang="vi-VN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itchFamily="18" charset="0"/>
              </a:rPr>
              <a:t>vuông</a:t>
            </a:r>
            <a:endParaRPr lang="en-US" altLang="vi-VN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vi-VN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4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46" grpId="0"/>
      <p:bldP spid="47" grpId="0" animBg="1"/>
      <p:bldP spid="48" grpId="0" animBg="1"/>
      <p:bldP spid="49" grpId="0" animBg="1"/>
      <p:bldP spid="50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B900B16-4AF3-4F45-872E-8933B3679A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5885879C-53AF-4966-BDCA-28A286FA9E31}"/>
              </a:ext>
            </a:extLst>
          </p:cNvPr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8F0E2034-2C52-4AA5-819D-0849522A65DD}"/>
              </a:ext>
            </a:extLst>
          </p:cNvPr>
          <p:cNvGrpSpPr/>
          <p:nvPr/>
        </p:nvGrpSpPr>
        <p:grpSpPr>
          <a:xfrm>
            <a:off x="781991" y="467771"/>
            <a:ext cx="10575004" cy="5438554"/>
            <a:chOff x="781991" y="467771"/>
            <a:chExt cx="10575004" cy="543855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37E1282D-889B-4ACE-8453-B79BD1115587}"/>
                </a:ext>
              </a:extLst>
            </p:cNvPr>
            <p:cNvSpPr txBox="1"/>
            <p:nvPr/>
          </p:nvSpPr>
          <p:spPr>
            <a:xfrm rot="550117">
              <a:off x="5776995" y="767923"/>
              <a:ext cx="558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ENGLISH LESSON</a:t>
              </a:r>
              <a:endParaRPr lang="zh-CN" altLang="en-US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3CDBEFF3-CAD6-46A4-BA81-FF8DA84AC503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Hello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9C69A535-F0C7-42EE-ACE7-A21C4E0074FB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sun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CF30902E-4D2E-49D3-A022-7D98E4FEEC1E}"/>
                </a:ext>
              </a:extLst>
            </p:cNvPr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898EB6CF-580A-4842-87D6-64BB66C8B10D}"/>
                </a:ext>
              </a:extLst>
            </p:cNvPr>
            <p:cNvSpPr txBox="1"/>
            <p:nvPr/>
          </p:nvSpPr>
          <p:spPr>
            <a:xfrm rot="872825">
              <a:off x="2184919" y="467771"/>
              <a:ext cx="10484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TV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4630C2BD-25B6-4FF1-9B3C-57DDC7AB85E1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dog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78702CD1-C709-4A5C-9C13-E284772153E7}"/>
                </a:ext>
              </a:extLst>
            </p:cNvPr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flag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15698F84-42DF-4910-A85E-5EB6CB2B75AC}"/>
                </a:ext>
              </a:extLst>
            </p:cNvPr>
            <p:cNvSpPr txBox="1"/>
            <p:nvPr/>
          </p:nvSpPr>
          <p:spPr>
            <a:xfrm>
              <a:off x="8649977" y="4879642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table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1F96940E-C60A-46F7-AF37-08D1D5E9CF98}"/>
              </a:ext>
            </a:extLst>
          </p:cNvPr>
          <p:cNvSpPr txBox="1"/>
          <p:nvPr/>
        </p:nvSpPr>
        <p:spPr>
          <a:xfrm rot="219680">
            <a:off x="1322341" y="4109256"/>
            <a:ext cx="2040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bg1">
                    <a:alpha val="5000"/>
                  </a:schemeClr>
                </a:solidFill>
                <a:latin typeface="Times New Roman" pitchFamily="18" charset="0"/>
                <a:ea typeface="字体视界-遇见字体" panose="02010601030101010101" pitchFamily="2" charset="-122"/>
                <a:cs typeface="Times New Roman" pitchFamily="18" charset="0"/>
              </a:rPr>
              <a:t>love</a:t>
            </a:r>
            <a:endParaRPr lang="zh-CN" altLang="en-US" sz="3200" dirty="0">
              <a:solidFill>
                <a:schemeClr val="bg1">
                  <a:alpha val="5000"/>
                </a:schemeClr>
              </a:solidFill>
              <a:latin typeface="Times New Roman" pitchFamily="18" charset="0"/>
              <a:ea typeface="字体视界-遇见字体" panose="02010601030101010101" pitchFamily="2" charset="-122"/>
              <a:cs typeface="Times New Roman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4EC24474-1EC6-49CD-A3E4-983E2DE1A7EE}"/>
              </a:ext>
            </a:extLst>
          </p:cNvPr>
          <p:cNvSpPr txBox="1"/>
          <p:nvPr/>
        </p:nvSpPr>
        <p:spPr>
          <a:xfrm rot="211588">
            <a:off x="4362382" y="3768431"/>
            <a:ext cx="2603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bg1">
                    <a:alpha val="10000"/>
                  </a:schemeClr>
                </a:solidFill>
                <a:latin typeface="Times New Roman" pitchFamily="18" charset="0"/>
                <a:ea typeface="字体视界-遇见字体" panose="02010601030101010101" pitchFamily="2" charset="-122"/>
                <a:cs typeface="Times New Roman" pitchFamily="18" charset="0"/>
              </a:rPr>
              <a:t>apple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FDBA935B-9741-4C21-A4BA-6F982F642E45}"/>
              </a:ext>
            </a:extLst>
          </p:cNvPr>
          <p:cNvSpPr txBox="1"/>
          <p:nvPr/>
        </p:nvSpPr>
        <p:spPr>
          <a:xfrm rot="20909763">
            <a:off x="2383114" y="1737584"/>
            <a:ext cx="3046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bg1">
                    <a:alpha val="10000"/>
                  </a:schemeClr>
                </a:solidFill>
                <a:latin typeface="Times New Roman" pitchFamily="18" charset="0"/>
                <a:ea typeface="字体视界-遇见字体" panose="02010601030101010101" pitchFamily="2" charset="-122"/>
                <a:cs typeface="Times New Roman" pitchFamily="18" charset="0"/>
              </a:rPr>
              <a:t>orange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C6CB8D9C-58C1-488E-81C0-943FA7D22294}"/>
              </a:ext>
            </a:extLst>
          </p:cNvPr>
          <p:cNvSpPr txBox="1"/>
          <p:nvPr/>
        </p:nvSpPr>
        <p:spPr>
          <a:xfrm>
            <a:off x="6595396" y="5472416"/>
            <a:ext cx="19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one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DD4EDB47-10DA-4B2E-BD3E-8E0D31D37414}"/>
              </a:ext>
            </a:extLst>
          </p:cNvPr>
          <p:cNvGrpSpPr/>
          <p:nvPr/>
        </p:nvGrpSpPr>
        <p:grpSpPr>
          <a:xfrm>
            <a:off x="8649976" y="2406765"/>
            <a:ext cx="667367" cy="596337"/>
            <a:chOff x="8649976" y="2406765"/>
            <a:chExt cx="667367" cy="596337"/>
          </a:xfrm>
        </p:grpSpPr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xmlns="" id="{2415A58C-9C31-4255-9EF6-41AA1BF18D98}"/>
                </a:ext>
              </a:extLst>
            </p:cNvPr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lt1">
                    <a:alpha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xmlns="" id="{58B1E976-D4AD-41C2-B007-AB800C67E4A3}"/>
                </a:ext>
              </a:extLst>
            </p:cNvPr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lt1">
                    <a:alpha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F876715B-7BAD-401A-867A-203DD485EAE8}"/>
              </a:ext>
            </a:extLst>
          </p:cNvPr>
          <p:cNvSpPr txBox="1"/>
          <p:nvPr/>
        </p:nvSpPr>
        <p:spPr>
          <a:xfrm>
            <a:off x="542457" y="1255871"/>
            <a:ext cx="1800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bg1">
                    <a:alpha val="5000"/>
                  </a:schemeClr>
                </a:solidFill>
                <a:latin typeface="Times New Roman" pitchFamily="18" charset="0"/>
                <a:ea typeface="字体视界-遇见字体" panose="02010601030101010101" pitchFamily="2" charset="-122"/>
                <a:cs typeface="Times New Roman" pitchFamily="18" charset="0"/>
              </a:rPr>
              <a:t>dog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B083CA5C-A13E-44DC-9659-CD7EEF52F23E}"/>
              </a:ext>
            </a:extLst>
          </p:cNvPr>
          <p:cNvSpPr txBox="1"/>
          <p:nvPr/>
        </p:nvSpPr>
        <p:spPr>
          <a:xfrm>
            <a:off x="542457" y="5221493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4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star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3A2A4264-71D1-4B52-B4B0-47F1C430F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6961" r="24769" b="6961"/>
          <a:stretch/>
        </p:blipFill>
        <p:spPr>
          <a:xfrm>
            <a:off x="-383873" y="5472416"/>
            <a:ext cx="1294450" cy="1496031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9930C40C-978E-4CC5-BA5E-CAE8D2BCA5AC}"/>
              </a:ext>
            </a:extLst>
          </p:cNvPr>
          <p:cNvGrpSpPr/>
          <p:nvPr/>
        </p:nvGrpSpPr>
        <p:grpSpPr>
          <a:xfrm>
            <a:off x="479376" y="397123"/>
            <a:ext cx="11273444" cy="6055533"/>
            <a:chOff x="2900496" y="1028113"/>
            <a:chExt cx="6336001" cy="3420001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xmlns="" id="{C5E550E0-C230-41BD-935E-7FABA5909B87}"/>
                </a:ext>
              </a:extLst>
            </p:cNvPr>
            <p:cNvSpPr/>
            <p:nvPr/>
          </p:nvSpPr>
          <p:spPr>
            <a:xfrm>
              <a:off x="2900496" y="1028113"/>
              <a:ext cx="6336001" cy="3420001"/>
            </a:xfrm>
            <a:prstGeom prst="roundRect">
              <a:avLst/>
            </a:pr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xmlns="" id="{F30FF339-471C-4104-B9F5-721545F49A88}"/>
                </a:ext>
              </a:extLst>
            </p:cNvPr>
            <p:cNvSpPr/>
            <p:nvPr/>
          </p:nvSpPr>
          <p:spPr>
            <a:xfrm>
              <a:off x="2997347" y="1084832"/>
              <a:ext cx="6192000" cy="3312000"/>
            </a:xfrm>
            <a:prstGeom prst="roundRect">
              <a:avLst/>
            </a:pr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6954BC13-1B95-418E-9539-DBA8127449C2}"/>
              </a:ext>
            </a:extLst>
          </p:cNvPr>
          <p:cNvSpPr txBox="1"/>
          <p:nvPr/>
        </p:nvSpPr>
        <p:spPr>
          <a:xfrm rot="20819903">
            <a:off x="6946762" y="4645256"/>
            <a:ext cx="1879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bg1">
                    <a:alpha val="5000"/>
                  </a:schemeClr>
                </a:solidFill>
                <a:latin typeface="Times New Roman" pitchFamily="18" charset="0"/>
                <a:ea typeface="字体视界-遇见字体" panose="02010601030101010101" pitchFamily="2" charset="-122"/>
                <a:cs typeface="Times New Roman" pitchFamily="18" charset="0"/>
              </a:rPr>
              <a:t>sky</a:t>
            </a:r>
            <a:endParaRPr lang="zh-CN" altLang="en-US" sz="3200" dirty="0">
              <a:solidFill>
                <a:schemeClr val="bg1">
                  <a:alpha val="5000"/>
                </a:schemeClr>
              </a:solidFill>
              <a:latin typeface="Times New Roman" pitchFamily="18" charset="0"/>
              <a:ea typeface="字体视界-遇见字体" panose="02010601030101010101" pitchFamily="2" charset="-122"/>
              <a:cs typeface="Times New Roman" pitchFamily="18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E8CF3AFA-B852-4537-AE91-C283D701A1B3}"/>
              </a:ext>
            </a:extLst>
          </p:cNvPr>
          <p:cNvSpPr txBox="1"/>
          <p:nvPr/>
        </p:nvSpPr>
        <p:spPr>
          <a:xfrm>
            <a:off x="9915065" y="3690763"/>
            <a:ext cx="1450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0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two</a:t>
            </a:r>
            <a:endParaRPr lang="zh-CN" altLang="en-US" sz="50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xmlns="" id="{2FFADEC9-E830-4EEF-94A9-DB5E719D88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804505" y="5474641"/>
            <a:ext cx="1356202" cy="1579867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9F081952-B68E-4291-B86B-BD138CBD4E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/>
        </p:blipFill>
        <p:spPr>
          <a:xfrm rot="20703132">
            <a:off x="713207" y="588779"/>
            <a:ext cx="1696736" cy="1605936"/>
          </a:xfrm>
          <a:prstGeom prst="rect">
            <a:avLst/>
          </a:prstGeom>
        </p:spPr>
      </p:pic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E827FADA-220F-47F2-8F17-1F4AC7264A23}"/>
              </a:ext>
            </a:extLst>
          </p:cNvPr>
          <p:cNvSpPr/>
          <p:nvPr/>
        </p:nvSpPr>
        <p:spPr>
          <a:xfrm>
            <a:off x="3731053" y="344075"/>
            <a:ext cx="1315485" cy="1322988"/>
          </a:xfrm>
          <a:prstGeom prst="rect">
            <a:avLst/>
          </a:prstGeom>
          <a:blipFill dpi="0" rotWithShape="1">
            <a:blip r:embed="rId5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5EEBEB4F-6044-4E5F-A825-0E48C2BCF4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181">
            <a:off x="9146909" y="3933903"/>
            <a:ext cx="3084099" cy="3084099"/>
          </a:xfrm>
          <a:prstGeom prst="rect">
            <a:avLst/>
          </a:prstGeom>
        </p:spPr>
      </p:pic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1546852" y="1128271"/>
            <a:ext cx="83820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vi-VN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vi-VN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endParaRPr lang="en-US" altLang="vi-VN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3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624207"/>
              </p:ext>
            </p:extLst>
          </p:nvPr>
        </p:nvGraphicFramePr>
        <p:xfrm>
          <a:off x="1394452" y="2029971"/>
          <a:ext cx="8686800" cy="3121026"/>
        </p:xfrm>
        <a:graphic>
          <a:graphicData uri="http://schemas.openxmlformats.org/drawingml/2006/table">
            <a:tbl>
              <a:tblPr/>
              <a:tblGrid>
                <a:gridCol w="6783388"/>
                <a:gridCol w="1903412"/>
              </a:tblGrid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</a:rPr>
                        <a:t>Đọc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</a:rPr>
                        <a:t>Viết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</a:rPr>
                        <a:t>Năm xăng – ti – mét vuông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</a:rPr>
                        <a:t>5cm</a:t>
                      </a:r>
                      <a:r>
                        <a:rPr kumimoji="0" lang="en-US" altLang="vi-VN" sz="2800" b="1" i="0" u="none" strike="noStrike" cap="none" normalizeH="0" baseline="3000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</a:rPr>
                        <a:t>Một trăm hai mươi xăng - ti - mét vuông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3000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</a:rPr>
                        <a:t>1500cm</a:t>
                      </a:r>
                      <a:r>
                        <a:rPr kumimoji="0" lang="en-US" altLang="vi-VN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en-US" altLang="vi-VN" sz="2800" b="1" i="0" u="none" strike="noStrike" cap="none" normalizeH="0" baseline="3000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</a:rPr>
                        <a:t>Mười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</a:rPr>
                        <a:t>nghìn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</a:rPr>
                        <a:t>xăng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</a:rPr>
                        <a:t>ti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</a:rPr>
                        <a:t> –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</a:rPr>
                        <a:t>mét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</a:rPr>
                        <a:t>vuông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3000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8316325" y="3241744"/>
            <a:ext cx="15632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vi-VN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120 cm</a:t>
            </a:r>
            <a:r>
              <a:rPr lang="en-US" altLang="vi-VN" b="1" baseline="300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2080252" y="557644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vi-VN" altLang="vi-VN" sz="1800"/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1419089" y="3957664"/>
            <a:ext cx="67842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vi-VN" sz="28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altLang="vi-VN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vi-VN" sz="28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altLang="vi-VN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vi-VN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altLang="vi-VN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vi-VN" sz="28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altLang="vi-VN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vi-VN" sz="28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vi-VN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altLang="vi-VN" sz="28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8178134" y="4587254"/>
            <a:ext cx="19736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vi-VN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10000 cm</a:t>
            </a:r>
            <a:r>
              <a:rPr lang="en-US" altLang="vi-VN" b="1" baseline="300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8221801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A561749A-E4C9-4C9B-8BF8-E7EF31CBCA46}"/>
              </a:ext>
            </a:extLst>
          </p:cNvPr>
          <p:cNvGrpSpPr/>
          <p:nvPr/>
        </p:nvGrpSpPr>
        <p:grpSpPr>
          <a:xfrm>
            <a:off x="616392" y="548466"/>
            <a:ext cx="3751416" cy="576000"/>
            <a:chOff x="616392" y="548466"/>
            <a:chExt cx="3751416" cy="576000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668DDC8B-51DF-40EB-B9B5-A9230219848F}"/>
                </a:ext>
              </a:extLst>
            </p:cNvPr>
            <p:cNvSpPr txBox="1"/>
            <p:nvPr/>
          </p:nvSpPr>
          <p:spPr>
            <a:xfrm>
              <a:off x="1338547" y="657167"/>
              <a:ext cx="3029261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What time is it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F1DEB2EE-E2BC-4645-9B01-3D9787FFBB81}"/>
                </a:ext>
              </a:extLst>
            </p:cNvPr>
            <p:cNvGrpSpPr/>
            <p:nvPr/>
          </p:nvGrpSpPr>
          <p:grpSpPr>
            <a:xfrm>
              <a:off x="616392" y="548466"/>
              <a:ext cx="712036" cy="576000"/>
              <a:chOff x="616392" y="548466"/>
              <a:chExt cx="712036" cy="576000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xmlns="" id="{9136945F-8025-4B5D-A8F6-9907A7A3FE7D}"/>
                  </a:ext>
                </a:extLst>
              </p:cNvPr>
              <p:cNvGrpSpPr/>
              <p:nvPr/>
            </p:nvGrpSpPr>
            <p:grpSpPr>
              <a:xfrm>
                <a:off x="626511" y="548466"/>
                <a:ext cx="701917" cy="576000"/>
                <a:chOff x="2900496" y="1028113"/>
                <a:chExt cx="6336001" cy="3420001"/>
              </a:xfrm>
            </p:grpSpPr>
            <p:sp>
              <p:nvSpPr>
                <p:cNvPr id="14" name="任意多边形: 形状 45">
                  <a:extLst>
                    <a:ext uri="{FF2B5EF4-FFF2-40B4-BE49-F238E27FC236}">
                      <a16:creationId xmlns:a16="http://schemas.microsoft.com/office/drawing/2014/main" xmlns="" id="{D22D6216-DE68-49A8-B60B-0070CD2A5E9D}"/>
                    </a:ext>
                  </a:extLst>
                </p:cNvPr>
                <p:cNvSpPr/>
                <p:nvPr/>
              </p:nvSpPr>
              <p:spPr>
                <a:xfrm>
                  <a:off x="2900496" y="1028113"/>
                  <a:ext cx="6336001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任意多边形: 形状 44">
                  <a:extLst>
                    <a:ext uri="{FF2B5EF4-FFF2-40B4-BE49-F238E27FC236}">
                      <a16:creationId xmlns:a16="http://schemas.microsoft.com/office/drawing/2014/main" xmlns="" id="{E3C18B64-2E9F-4F28-8059-F704042D3076}"/>
                    </a:ext>
                  </a:extLst>
                </p:cNvPr>
                <p:cNvSpPr/>
                <p:nvPr/>
              </p:nvSpPr>
              <p:spPr>
                <a:xfrm>
                  <a:off x="2997347" y="1084832"/>
                  <a:ext cx="6192000" cy="3312000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xmlns="" id="{E49C9D70-065F-481C-ABCB-B2E8865D108C}"/>
                  </a:ext>
                </a:extLst>
              </p:cNvPr>
              <p:cNvSpPr txBox="1"/>
              <p:nvPr/>
            </p:nvSpPr>
            <p:spPr>
              <a:xfrm>
                <a:off x="616392" y="657165"/>
                <a:ext cx="6859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40F56A2B-2FC1-443A-8524-E740EA7EE5E5}"/>
              </a:ext>
            </a:extLst>
          </p:cNvPr>
          <p:cNvGrpSpPr/>
          <p:nvPr/>
        </p:nvGrpSpPr>
        <p:grpSpPr>
          <a:xfrm>
            <a:off x="-168696" y="44624"/>
            <a:ext cx="13033448" cy="6336704"/>
            <a:chOff x="1247725" y="1844824"/>
            <a:chExt cx="2254555" cy="4104456"/>
          </a:xfrm>
        </p:grpSpPr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xmlns="" id="{3D9EF974-C07F-4D58-AAD9-06272F627F57}"/>
                </a:ext>
              </a:extLst>
            </p:cNvPr>
            <p:cNvSpPr/>
            <p:nvPr/>
          </p:nvSpPr>
          <p:spPr>
            <a:xfrm>
              <a:off x="1247725" y="1917280"/>
              <a:ext cx="2124694" cy="4032000"/>
            </a:xfrm>
            <a:prstGeom prst="roundRect">
              <a:avLst>
                <a:gd name="adj" fmla="val 10679"/>
              </a:avLst>
            </a:prstGeom>
            <a:noFill/>
            <a:ln>
              <a:solidFill>
                <a:srgbClr val="B7C6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xmlns="" id="{B3717190-31FE-4D2D-B731-2832126AF4BE}"/>
                </a:ext>
              </a:extLst>
            </p:cNvPr>
            <p:cNvSpPr/>
            <p:nvPr/>
          </p:nvSpPr>
          <p:spPr>
            <a:xfrm>
              <a:off x="1355737" y="2060848"/>
              <a:ext cx="1908670" cy="3744416"/>
            </a:xfrm>
            <a:prstGeom prst="roundRect">
              <a:avLst>
                <a:gd name="adj" fmla="val 10679"/>
              </a:avLst>
            </a:prstGeom>
            <a:solidFill>
              <a:srgbClr val="B7C6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xmlns="" id="{4CC8EF36-EFA2-4689-B828-18F4B5D9857F}"/>
                </a:ext>
              </a:extLst>
            </p:cNvPr>
            <p:cNvGrpSpPr/>
            <p:nvPr/>
          </p:nvGrpSpPr>
          <p:grpSpPr>
            <a:xfrm>
              <a:off x="2170175" y="1844824"/>
              <a:ext cx="1332105" cy="1080633"/>
              <a:chOff x="2423333" y="1939545"/>
              <a:chExt cx="1332105" cy="1080633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xmlns="" id="{B4755034-D6BE-40FB-986D-5CF97F769262}"/>
                  </a:ext>
                </a:extLst>
              </p:cNvPr>
              <p:cNvSpPr/>
              <p:nvPr/>
            </p:nvSpPr>
            <p:spPr>
              <a:xfrm>
                <a:off x="3479365" y="1975588"/>
                <a:ext cx="171891" cy="171891"/>
              </a:xfrm>
              <a:prstGeom prst="ellipse">
                <a:avLst/>
              </a:prstGeom>
              <a:solidFill>
                <a:srgbClr val="FFD33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xmlns="" id="{BEC4719F-5E83-4819-A711-8BDC85F9D3BA}"/>
                  </a:ext>
                </a:extLst>
              </p:cNvPr>
              <p:cNvSpPr/>
              <p:nvPr/>
            </p:nvSpPr>
            <p:spPr>
              <a:xfrm>
                <a:off x="2423333" y="1939545"/>
                <a:ext cx="217185" cy="217185"/>
              </a:xfrm>
              <a:prstGeom prst="ellipse">
                <a:avLst/>
              </a:prstGeom>
              <a:solidFill>
                <a:srgbClr val="FEA498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xmlns="" id="{A4A96EE4-D465-4BEE-AEE4-B687B4274162}"/>
                  </a:ext>
                </a:extLst>
              </p:cNvPr>
              <p:cNvSpPr/>
              <p:nvPr/>
            </p:nvSpPr>
            <p:spPr>
              <a:xfrm>
                <a:off x="3547075" y="2811815"/>
                <a:ext cx="208363" cy="208363"/>
              </a:xfrm>
              <a:prstGeom prst="ellipse">
                <a:avLst/>
              </a:prstGeom>
              <a:solidFill>
                <a:srgbClr val="FEA498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30ED73B6-4531-4454-A3E3-83BFEC5EC2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969" y="2570421"/>
            <a:ext cx="4140906" cy="4140906"/>
          </a:xfrm>
          <a:prstGeom prst="rect">
            <a:avLst/>
          </a:prstGeom>
        </p:spPr>
      </p:pic>
      <p:sp>
        <p:nvSpPr>
          <p:cNvPr id="53" name="Slide Number Placeholder 3"/>
          <p:cNvSpPr txBox="1">
            <a:spLocks/>
          </p:cNvSpPr>
          <p:nvPr/>
        </p:nvSpPr>
        <p:spPr>
          <a:xfrm>
            <a:off x="7271136" y="5726113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6EE6D319-F2AE-4779-8DD2-CAF462ADC5FD}" type="slidenum">
              <a:rPr lang="en-US" altLang="vi-VN" sz="1400" smtClean="0"/>
              <a:pPr/>
              <a:t>8</a:t>
            </a:fld>
            <a:endParaRPr lang="en-US" altLang="vi-VN" sz="1400"/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1081481" y="571812"/>
            <a:ext cx="838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vi-VN" b="1" u="sng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altLang="vi-VN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Group 9"/>
          <p:cNvGrpSpPr>
            <a:grpSpLocks/>
          </p:cNvGrpSpPr>
          <p:nvPr/>
        </p:nvGrpSpPr>
        <p:grpSpPr bwMode="auto">
          <a:xfrm>
            <a:off x="717936" y="1844676"/>
            <a:ext cx="3732213" cy="3068638"/>
            <a:chOff x="36" y="2208"/>
            <a:chExt cx="2351" cy="1933"/>
          </a:xfrm>
        </p:grpSpPr>
        <p:grpSp>
          <p:nvGrpSpPr>
            <p:cNvPr id="60" name="Group 10"/>
            <p:cNvGrpSpPr>
              <a:grpSpLocks/>
            </p:cNvGrpSpPr>
            <p:nvPr/>
          </p:nvGrpSpPr>
          <p:grpSpPr bwMode="auto">
            <a:xfrm>
              <a:off x="36" y="2208"/>
              <a:ext cx="1596" cy="1728"/>
              <a:chOff x="36" y="2208"/>
              <a:chExt cx="1596" cy="1728"/>
            </a:xfrm>
          </p:grpSpPr>
          <p:sp>
            <p:nvSpPr>
              <p:cNvPr id="63" name="Text Box 11"/>
              <p:cNvSpPr txBox="1">
                <a:spLocks noChangeArrowheads="1"/>
              </p:cNvSpPr>
              <p:nvPr/>
            </p:nvSpPr>
            <p:spPr bwMode="auto">
              <a:xfrm>
                <a:off x="36" y="2220"/>
                <a:ext cx="5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2000">
                    <a:latin typeface="HP001 5 hàng" pitchFamily="34" charset="0"/>
                  </a:rPr>
                  <a:t>Mẫu</a:t>
                </a:r>
                <a:r>
                  <a:rPr lang="en-US" altLang="vi-VN" sz="2000">
                    <a:latin typeface=".VnTime" pitchFamily="34" charset="0"/>
                  </a:rPr>
                  <a:t>:</a:t>
                </a:r>
              </a:p>
            </p:txBody>
          </p:sp>
          <p:grpSp>
            <p:nvGrpSpPr>
              <p:cNvPr id="64" name="Group 12"/>
              <p:cNvGrpSpPr>
                <a:grpSpLocks/>
              </p:cNvGrpSpPr>
              <p:nvPr/>
            </p:nvGrpSpPr>
            <p:grpSpPr bwMode="auto">
              <a:xfrm>
                <a:off x="480" y="2208"/>
                <a:ext cx="1152" cy="1728"/>
                <a:chOff x="336" y="1632"/>
                <a:chExt cx="1152" cy="1728"/>
              </a:xfrm>
            </p:grpSpPr>
            <p:sp>
              <p:nvSpPr>
                <p:cNvPr id="65" name="Rectangle 13"/>
                <p:cNvSpPr>
                  <a:spLocks noChangeArrowheads="1"/>
                </p:cNvSpPr>
                <p:nvPr/>
              </p:nvSpPr>
              <p:spPr bwMode="auto">
                <a:xfrm>
                  <a:off x="336" y="1632"/>
                  <a:ext cx="576" cy="57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 altLang="en-US"/>
                </a:p>
              </p:txBody>
            </p:sp>
            <p:sp>
              <p:nvSpPr>
                <p:cNvPr id="66" name="Rectangle 14"/>
                <p:cNvSpPr>
                  <a:spLocks noChangeArrowheads="1"/>
                </p:cNvSpPr>
                <p:nvPr/>
              </p:nvSpPr>
              <p:spPr bwMode="auto">
                <a:xfrm>
                  <a:off x="336" y="2208"/>
                  <a:ext cx="576" cy="57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 altLang="en-US"/>
                </a:p>
              </p:txBody>
            </p:sp>
            <p:sp>
              <p:nvSpPr>
                <p:cNvPr id="67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" y="2784"/>
                  <a:ext cx="576" cy="57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 altLang="en-US"/>
                </a:p>
              </p:txBody>
            </p:sp>
            <p:sp>
              <p:nvSpPr>
                <p:cNvPr id="68" name="Rectangle 16"/>
                <p:cNvSpPr>
                  <a:spLocks noChangeArrowheads="1"/>
                </p:cNvSpPr>
                <p:nvPr/>
              </p:nvSpPr>
              <p:spPr bwMode="auto">
                <a:xfrm>
                  <a:off x="912" y="2784"/>
                  <a:ext cx="576" cy="576"/>
                </a:xfrm>
                <a:prstGeom prst="rect">
                  <a:avLst/>
                </a:prstGeom>
                <a:solidFill>
                  <a:srgbClr val="FFFF00"/>
                </a:solidFill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 altLang="en-US"/>
                </a:p>
              </p:txBody>
            </p:sp>
            <p:sp>
              <p:nvSpPr>
                <p:cNvPr id="69" name="Rectangle 17"/>
                <p:cNvSpPr>
                  <a:spLocks noChangeArrowheads="1"/>
                </p:cNvSpPr>
                <p:nvPr/>
              </p:nvSpPr>
              <p:spPr bwMode="auto">
                <a:xfrm>
                  <a:off x="912" y="2208"/>
                  <a:ext cx="576" cy="57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 altLang="en-US"/>
                </a:p>
              </p:txBody>
            </p:sp>
            <p:sp>
              <p:nvSpPr>
                <p:cNvPr id="70" name="Rectangle 18"/>
                <p:cNvSpPr>
                  <a:spLocks noChangeArrowheads="1"/>
                </p:cNvSpPr>
                <p:nvPr/>
              </p:nvSpPr>
              <p:spPr bwMode="auto">
                <a:xfrm>
                  <a:off x="912" y="1632"/>
                  <a:ext cx="576" cy="57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 altLang="en-US"/>
                </a:p>
              </p:txBody>
            </p:sp>
          </p:grpSp>
        </p:grpSp>
        <p:sp>
          <p:nvSpPr>
            <p:cNvPr id="61" name="Line 19"/>
            <p:cNvSpPr>
              <a:spLocks noChangeShapeType="1"/>
            </p:cNvSpPr>
            <p:nvPr/>
          </p:nvSpPr>
          <p:spPr bwMode="auto">
            <a:xfrm>
              <a:off x="1392" y="3552"/>
              <a:ext cx="480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20"/>
            <p:cNvSpPr>
              <a:spLocks noChangeArrowheads="1"/>
            </p:cNvSpPr>
            <p:nvPr/>
          </p:nvSpPr>
          <p:spPr bwMode="auto">
            <a:xfrm>
              <a:off x="1904" y="3891"/>
              <a:ext cx="4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vi-VN" sz="2000" dirty="0">
                  <a:latin typeface="HP001 5 hàng" pitchFamily="34" charset="0"/>
                </a:rPr>
                <a:t>1 cm</a:t>
              </a:r>
              <a:r>
                <a:rPr lang="en-US" altLang="vi-VN" sz="2000" baseline="30000" dirty="0">
                  <a:latin typeface="HP001 5 hàng" pitchFamily="34" charset="0"/>
                </a:rPr>
                <a:t>2</a:t>
              </a:r>
              <a:endParaRPr lang="en-US" altLang="vi-VN" sz="2000" dirty="0">
                <a:latin typeface="HP001 5 hàng" pitchFamily="34" charset="0"/>
              </a:endParaRPr>
            </a:p>
          </p:txBody>
        </p:sp>
      </p:grpSp>
      <p:sp>
        <p:nvSpPr>
          <p:cNvPr id="71" name="Text Box 21"/>
          <p:cNvSpPr txBox="1">
            <a:spLocks noChangeArrowheads="1"/>
          </p:cNvSpPr>
          <p:nvPr/>
        </p:nvSpPr>
        <p:spPr bwMode="auto">
          <a:xfrm>
            <a:off x="3308736" y="1768475"/>
            <a:ext cx="1752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 b="1" dirty="0" err="1">
                <a:latin typeface="HP001 5 hàng" pitchFamily="34" charset="0"/>
              </a:rPr>
              <a:t>Hình</a:t>
            </a:r>
            <a:r>
              <a:rPr lang="en-US" altLang="vi-VN" sz="2200" b="1" dirty="0">
                <a:latin typeface="HP001 5 hàng" pitchFamily="34" charset="0"/>
              </a:rPr>
              <a:t> A </a:t>
            </a:r>
            <a:r>
              <a:rPr lang="en-US" altLang="vi-VN" sz="2200" b="1" dirty="0" err="1">
                <a:latin typeface="HP001 5 hàng" pitchFamily="34" charset="0"/>
              </a:rPr>
              <a:t>gồm</a:t>
            </a:r>
            <a:r>
              <a:rPr lang="en-US" altLang="vi-VN" sz="2200" b="1" dirty="0">
                <a:latin typeface="HP001 5 hàng" pitchFamily="34" charset="0"/>
              </a:rPr>
              <a:t> …..ô </a:t>
            </a:r>
            <a:r>
              <a:rPr lang="en-US" altLang="vi-VN" sz="2200" b="1" dirty="0" err="1">
                <a:latin typeface="HP001 5 hàng" pitchFamily="34" charset="0"/>
              </a:rPr>
              <a:t>vuông</a:t>
            </a:r>
            <a:r>
              <a:rPr lang="en-US" altLang="vi-VN" sz="2200" b="1" dirty="0">
                <a:latin typeface="HP001 5 hàng" pitchFamily="34" charset="0"/>
              </a:rPr>
              <a:t> 1cm</a:t>
            </a:r>
            <a:r>
              <a:rPr lang="en-US" altLang="vi-VN" sz="2200" b="1" baseline="30000" dirty="0">
                <a:latin typeface="HP001 5 hàng" pitchFamily="34" charset="0"/>
              </a:rPr>
              <a:t>2</a:t>
            </a:r>
            <a:endParaRPr lang="en-US" altLang="vi-VN" sz="2200" b="1" dirty="0">
              <a:latin typeface="HP001 5 hàng" pitchFamily="34" charset="0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/>
        </p:nvSpPr>
        <p:spPr bwMode="auto">
          <a:xfrm>
            <a:off x="3384936" y="2987675"/>
            <a:ext cx="1752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 err="1">
                <a:latin typeface="HP001 5 hàng" pitchFamily="34" charset="0"/>
              </a:rPr>
              <a:t>Diện</a:t>
            </a:r>
            <a:r>
              <a:rPr lang="en-US" altLang="vi-VN" sz="2000" b="1" dirty="0">
                <a:latin typeface="HP001 5 hàng" pitchFamily="34" charset="0"/>
              </a:rPr>
              <a:t> </a:t>
            </a:r>
            <a:r>
              <a:rPr lang="en-US" altLang="vi-VN" sz="2000" b="1" dirty="0" err="1">
                <a:latin typeface="HP001 5 hàng" pitchFamily="34" charset="0"/>
              </a:rPr>
              <a:t>tích</a:t>
            </a:r>
            <a:r>
              <a:rPr lang="en-US" altLang="vi-VN" sz="2000" b="1" dirty="0">
                <a:latin typeface="HP001 5 hàng" pitchFamily="34" charset="0"/>
              </a:rPr>
              <a:t> </a:t>
            </a:r>
            <a:r>
              <a:rPr lang="en-US" altLang="vi-VN" sz="2000" b="1" dirty="0" err="1">
                <a:latin typeface="HP001 5 hàng" pitchFamily="34" charset="0"/>
              </a:rPr>
              <a:t>hình</a:t>
            </a:r>
            <a:r>
              <a:rPr lang="en-US" altLang="vi-VN" sz="2000" b="1" dirty="0">
                <a:latin typeface="HP001 5 hàng" pitchFamily="34" charset="0"/>
              </a:rPr>
              <a:t> A </a:t>
            </a:r>
            <a:r>
              <a:rPr lang="en-US" altLang="vi-VN" sz="2000" b="1" dirty="0" err="1">
                <a:latin typeface="HP001 5 hàng" pitchFamily="34" charset="0"/>
              </a:rPr>
              <a:t>bằng</a:t>
            </a:r>
            <a:r>
              <a:rPr lang="en-US" altLang="vi-VN" sz="2000" b="1" dirty="0">
                <a:latin typeface="HP001 5 hàng" pitchFamily="34" charset="0"/>
              </a:rPr>
              <a:t> …...cm</a:t>
            </a:r>
            <a:r>
              <a:rPr lang="en-US" altLang="vi-VN" sz="2000" b="1" baseline="30000" dirty="0">
                <a:latin typeface="HP001 5 hàng" pitchFamily="34" charset="0"/>
              </a:rPr>
              <a:t>2</a:t>
            </a:r>
            <a:endParaRPr lang="en-US" altLang="vi-VN" sz="2000" b="1" dirty="0">
              <a:latin typeface="HP001 5 hàng" pitchFamily="34" charset="0"/>
            </a:endParaRPr>
          </a:p>
        </p:txBody>
      </p:sp>
      <p:sp>
        <p:nvSpPr>
          <p:cNvPr id="73" name="Rectangle 23"/>
          <p:cNvSpPr>
            <a:spLocks noChangeArrowheads="1"/>
          </p:cNvSpPr>
          <p:nvPr/>
        </p:nvSpPr>
        <p:spPr bwMode="auto">
          <a:xfrm>
            <a:off x="5289936" y="1920875"/>
            <a:ext cx="914400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sp>
        <p:nvSpPr>
          <p:cNvPr id="74" name="Rectangle 24"/>
          <p:cNvSpPr>
            <a:spLocks noChangeArrowheads="1"/>
          </p:cNvSpPr>
          <p:nvPr/>
        </p:nvSpPr>
        <p:spPr bwMode="auto">
          <a:xfrm>
            <a:off x="5289936" y="2835275"/>
            <a:ext cx="914400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sp>
        <p:nvSpPr>
          <p:cNvPr id="75" name="Rectangle 25"/>
          <p:cNvSpPr>
            <a:spLocks noChangeArrowheads="1"/>
          </p:cNvSpPr>
          <p:nvPr/>
        </p:nvSpPr>
        <p:spPr bwMode="auto">
          <a:xfrm>
            <a:off x="5289936" y="3749675"/>
            <a:ext cx="914400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sp>
        <p:nvSpPr>
          <p:cNvPr id="76" name="Rectangle 26"/>
          <p:cNvSpPr>
            <a:spLocks noChangeArrowheads="1"/>
          </p:cNvSpPr>
          <p:nvPr/>
        </p:nvSpPr>
        <p:spPr bwMode="auto">
          <a:xfrm>
            <a:off x="6204336" y="2835275"/>
            <a:ext cx="914400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sp>
        <p:nvSpPr>
          <p:cNvPr id="77" name="Rectangle 27"/>
          <p:cNvSpPr>
            <a:spLocks noChangeArrowheads="1"/>
          </p:cNvSpPr>
          <p:nvPr/>
        </p:nvSpPr>
        <p:spPr bwMode="auto">
          <a:xfrm>
            <a:off x="7118736" y="3749675"/>
            <a:ext cx="914400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sp>
        <p:nvSpPr>
          <p:cNvPr id="78" name="Rectangle 28"/>
          <p:cNvSpPr>
            <a:spLocks noChangeArrowheads="1"/>
          </p:cNvSpPr>
          <p:nvPr/>
        </p:nvSpPr>
        <p:spPr bwMode="auto">
          <a:xfrm>
            <a:off x="6204336" y="3749675"/>
            <a:ext cx="914400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sp>
        <p:nvSpPr>
          <p:cNvPr id="79" name="Text Box 29"/>
          <p:cNvSpPr txBox="1">
            <a:spLocks noChangeArrowheads="1"/>
          </p:cNvSpPr>
          <p:nvPr/>
        </p:nvSpPr>
        <p:spPr bwMode="auto">
          <a:xfrm>
            <a:off x="7575936" y="1768475"/>
            <a:ext cx="1752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 err="1">
                <a:latin typeface="HP001 5 hàng" pitchFamily="34" charset="0"/>
              </a:rPr>
              <a:t>Hình</a:t>
            </a:r>
            <a:r>
              <a:rPr lang="en-US" altLang="vi-VN" sz="2400" b="1" dirty="0">
                <a:latin typeface="HP001 5 hàng" pitchFamily="34" charset="0"/>
              </a:rPr>
              <a:t> B </a:t>
            </a:r>
            <a:r>
              <a:rPr lang="en-US" altLang="vi-VN" sz="2400" b="1" dirty="0" err="1">
                <a:latin typeface="HP001 5 hàng" pitchFamily="34" charset="0"/>
              </a:rPr>
              <a:t>gồm</a:t>
            </a:r>
            <a:r>
              <a:rPr lang="en-US" altLang="vi-VN" sz="2400" b="1" dirty="0">
                <a:latin typeface="HP001 5 hàng" pitchFamily="34" charset="0"/>
              </a:rPr>
              <a:t> ….  ô </a:t>
            </a:r>
            <a:r>
              <a:rPr lang="en-US" altLang="vi-VN" sz="2400" b="1" dirty="0" err="1">
                <a:latin typeface="HP001 5 hàng" pitchFamily="34" charset="0"/>
              </a:rPr>
              <a:t>vuông</a:t>
            </a:r>
            <a:r>
              <a:rPr lang="en-US" altLang="vi-VN" sz="2400" b="1" dirty="0">
                <a:latin typeface="HP001 5 hàng" pitchFamily="34" charset="0"/>
              </a:rPr>
              <a:t> 1cm</a:t>
            </a:r>
            <a:r>
              <a:rPr lang="en-US" altLang="vi-VN" sz="2400" b="1" baseline="30000" dirty="0">
                <a:latin typeface="HP001 5 hàng" pitchFamily="34" charset="0"/>
              </a:rPr>
              <a:t>2.</a:t>
            </a:r>
          </a:p>
        </p:txBody>
      </p:sp>
      <p:sp>
        <p:nvSpPr>
          <p:cNvPr id="80" name="Text Box 30"/>
          <p:cNvSpPr txBox="1">
            <a:spLocks noChangeArrowheads="1"/>
          </p:cNvSpPr>
          <p:nvPr/>
        </p:nvSpPr>
        <p:spPr bwMode="auto">
          <a:xfrm>
            <a:off x="1091399" y="5013176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>
                <a:latin typeface=".VnTime" pitchFamily="34" charset="0"/>
              </a:rPr>
              <a:t>        </a:t>
            </a:r>
            <a:r>
              <a:rPr lang="en-US" altLang="vi-VN" dirty="0">
                <a:latin typeface="Times New Roman" pitchFamily="18" charset="0"/>
              </a:rPr>
              <a:t>So </a:t>
            </a:r>
            <a:r>
              <a:rPr lang="en-US" altLang="vi-VN" dirty="0" err="1">
                <a:latin typeface="Times New Roman" pitchFamily="18" charset="0"/>
              </a:rPr>
              <a:t>sánh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diện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tích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hình</a:t>
            </a:r>
            <a:r>
              <a:rPr lang="en-US" altLang="vi-VN" dirty="0">
                <a:latin typeface="Times New Roman" pitchFamily="18" charset="0"/>
              </a:rPr>
              <a:t> A </a:t>
            </a:r>
            <a:r>
              <a:rPr lang="en-US" altLang="vi-VN" dirty="0" err="1">
                <a:latin typeface="Times New Roman" pitchFamily="18" charset="0"/>
              </a:rPr>
              <a:t>với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diện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tích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hình</a:t>
            </a:r>
            <a:r>
              <a:rPr lang="en-US" altLang="vi-VN" dirty="0">
                <a:latin typeface="Times New Roman" pitchFamily="18" charset="0"/>
              </a:rPr>
              <a:t> B</a:t>
            </a:r>
          </a:p>
        </p:txBody>
      </p: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8109336" y="3368675"/>
            <a:ext cx="1752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latin typeface="HP001 5 hàng" pitchFamily="34" charset="0"/>
              </a:rPr>
              <a:t>Diện tích hình B bằng…</a:t>
            </a:r>
            <a:endParaRPr lang="en-US" altLang="vi-VN" sz="2000" b="1" baseline="30000">
              <a:latin typeface="HP001 5 hàng" pitchFamily="34" charset="0"/>
            </a:endParaRPr>
          </a:p>
        </p:txBody>
      </p:sp>
      <p:sp>
        <p:nvSpPr>
          <p:cNvPr id="82" name="Rectangle 32"/>
          <p:cNvSpPr>
            <a:spLocks noChangeArrowheads="1"/>
          </p:cNvSpPr>
          <p:nvPr/>
        </p:nvSpPr>
        <p:spPr bwMode="auto">
          <a:xfrm>
            <a:off x="1860936" y="5462020"/>
            <a:ext cx="6507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3200" dirty="0" err="1">
                <a:solidFill>
                  <a:srgbClr val="FF0000"/>
                </a:solidFill>
                <a:latin typeface="Times New Roman" pitchFamily="18" charset="0"/>
              </a:rPr>
              <a:t>Diện</a:t>
            </a:r>
            <a:r>
              <a:rPr lang="en-US" altLang="vi-VN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altLang="vi-VN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altLang="vi-VN" sz="3200" dirty="0">
                <a:solidFill>
                  <a:srgbClr val="FF0000"/>
                </a:solidFill>
                <a:latin typeface="Times New Roman" pitchFamily="18" charset="0"/>
              </a:rPr>
              <a:t> A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altLang="vi-VN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itchFamily="18" charset="0"/>
              </a:rPr>
              <a:t>diện</a:t>
            </a:r>
            <a:r>
              <a:rPr lang="en-US" altLang="vi-VN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altLang="vi-VN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altLang="vi-VN" sz="3200" dirty="0">
                <a:solidFill>
                  <a:srgbClr val="FF0000"/>
                </a:solidFill>
                <a:latin typeface="Times New Roman" pitchFamily="18" charset="0"/>
              </a:rPr>
              <a:t> B</a:t>
            </a:r>
          </a:p>
        </p:txBody>
      </p:sp>
      <p:sp>
        <p:nvSpPr>
          <p:cNvPr id="83" name="Text Box 33"/>
          <p:cNvSpPr txBox="1">
            <a:spLocks noChangeArrowheads="1"/>
          </p:cNvSpPr>
          <p:nvPr/>
        </p:nvSpPr>
        <p:spPr bwMode="auto">
          <a:xfrm>
            <a:off x="3708786" y="2062162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0066"/>
                </a:solidFill>
                <a:latin typeface="HP001 5 hàng" pitchFamily="34" charset="0"/>
              </a:rPr>
              <a:t>6</a:t>
            </a:r>
          </a:p>
        </p:txBody>
      </p:sp>
      <p:sp>
        <p:nvSpPr>
          <p:cNvPr id="84" name="Text Box 34"/>
          <p:cNvSpPr txBox="1">
            <a:spLocks noChangeArrowheads="1"/>
          </p:cNvSpPr>
          <p:nvPr/>
        </p:nvSpPr>
        <p:spPr bwMode="auto">
          <a:xfrm>
            <a:off x="3310112" y="354613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0066"/>
                </a:solidFill>
                <a:latin typeface="HP001 5 hàng" pitchFamily="34" charset="0"/>
              </a:rPr>
              <a:t>6</a:t>
            </a:r>
          </a:p>
        </p:txBody>
      </p:sp>
      <p:sp>
        <p:nvSpPr>
          <p:cNvPr id="85" name="Text Box 35"/>
          <p:cNvSpPr txBox="1">
            <a:spLocks noChangeArrowheads="1"/>
          </p:cNvSpPr>
          <p:nvPr/>
        </p:nvSpPr>
        <p:spPr bwMode="auto">
          <a:xfrm>
            <a:off x="8508840" y="3932427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HP001 5 hàng" pitchFamily="34" charset="0"/>
              </a:rPr>
              <a:t>6</a:t>
            </a:r>
            <a:r>
              <a:rPr lang="en-US" altLang="vi-VN" sz="1800" b="1" dirty="0"/>
              <a:t>cm</a:t>
            </a:r>
            <a:r>
              <a:rPr lang="en-US" altLang="vi-VN" sz="1800" b="1" baseline="30000" dirty="0"/>
              <a:t>2</a:t>
            </a:r>
          </a:p>
        </p:txBody>
      </p:sp>
      <p:sp>
        <p:nvSpPr>
          <p:cNvPr id="86" name="Text Box 36"/>
          <p:cNvSpPr txBox="1">
            <a:spLocks noChangeArrowheads="1"/>
          </p:cNvSpPr>
          <p:nvPr/>
        </p:nvSpPr>
        <p:spPr bwMode="auto">
          <a:xfrm>
            <a:off x="8261736" y="20970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HP001 5 hàng" pitchFamily="34" charset="0"/>
              </a:rPr>
              <a:t>6</a:t>
            </a:r>
          </a:p>
        </p:txBody>
      </p:sp>
      <p:sp>
        <p:nvSpPr>
          <p:cNvPr id="87" name="Text Box 37"/>
          <p:cNvSpPr txBox="1">
            <a:spLocks noChangeArrowheads="1"/>
          </p:cNvSpPr>
          <p:nvPr/>
        </p:nvSpPr>
        <p:spPr bwMode="auto">
          <a:xfrm>
            <a:off x="2013336" y="4587875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rgbClr val="0000FF"/>
                </a:solidFill>
                <a:latin typeface="Arial" charset="0"/>
              </a:rPr>
              <a:t>A</a:t>
            </a:r>
          </a:p>
        </p:txBody>
      </p:sp>
      <p:sp>
        <p:nvSpPr>
          <p:cNvPr id="88" name="Text Box 38"/>
          <p:cNvSpPr txBox="1">
            <a:spLocks noChangeArrowheads="1"/>
          </p:cNvSpPr>
          <p:nvPr/>
        </p:nvSpPr>
        <p:spPr bwMode="auto">
          <a:xfrm>
            <a:off x="6280536" y="4740275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rgbClr val="0000FF"/>
                </a:solidFill>
                <a:latin typeface="Arial" charset="0"/>
              </a:rPr>
              <a:t>B</a:t>
            </a:r>
          </a:p>
        </p:txBody>
      </p:sp>
      <p:sp>
        <p:nvSpPr>
          <p:cNvPr id="89" name="Line 39"/>
          <p:cNvSpPr>
            <a:spLocks noChangeShapeType="1"/>
          </p:cNvSpPr>
          <p:nvPr/>
        </p:nvSpPr>
        <p:spPr bwMode="auto">
          <a:xfrm>
            <a:off x="3537336" y="2454275"/>
            <a:ext cx="1219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40"/>
          <p:cNvSpPr>
            <a:spLocks noChangeShapeType="1"/>
          </p:cNvSpPr>
          <p:nvPr/>
        </p:nvSpPr>
        <p:spPr bwMode="auto">
          <a:xfrm>
            <a:off x="3461136" y="4130675"/>
            <a:ext cx="762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1" name="Group 42"/>
          <p:cNvGrpSpPr>
            <a:grpSpLocks/>
          </p:cNvGrpSpPr>
          <p:nvPr/>
        </p:nvGrpSpPr>
        <p:grpSpPr bwMode="auto">
          <a:xfrm>
            <a:off x="744924" y="1868488"/>
            <a:ext cx="3705225" cy="3044825"/>
            <a:chOff x="36" y="2208"/>
            <a:chExt cx="2334" cy="1918"/>
          </a:xfrm>
        </p:grpSpPr>
        <p:grpSp>
          <p:nvGrpSpPr>
            <p:cNvPr id="92" name="Group 43"/>
            <p:cNvGrpSpPr>
              <a:grpSpLocks/>
            </p:cNvGrpSpPr>
            <p:nvPr/>
          </p:nvGrpSpPr>
          <p:grpSpPr bwMode="auto">
            <a:xfrm>
              <a:off x="36" y="2208"/>
              <a:ext cx="1596" cy="1728"/>
              <a:chOff x="36" y="2208"/>
              <a:chExt cx="1596" cy="1728"/>
            </a:xfrm>
          </p:grpSpPr>
          <p:sp>
            <p:nvSpPr>
              <p:cNvPr id="95" name="Text Box 44"/>
              <p:cNvSpPr txBox="1">
                <a:spLocks noChangeArrowheads="1"/>
              </p:cNvSpPr>
              <p:nvPr/>
            </p:nvSpPr>
            <p:spPr bwMode="auto">
              <a:xfrm>
                <a:off x="36" y="2220"/>
                <a:ext cx="5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2000" dirty="0" err="1">
                    <a:latin typeface="HP001 5 hàng" pitchFamily="34" charset="0"/>
                  </a:rPr>
                  <a:t>Mẫu</a:t>
                </a:r>
                <a:r>
                  <a:rPr lang="en-US" altLang="vi-VN" sz="2000" dirty="0">
                    <a:latin typeface=".VnTime" pitchFamily="34" charset="0"/>
                  </a:rPr>
                  <a:t>:</a:t>
                </a:r>
              </a:p>
            </p:txBody>
          </p:sp>
          <p:grpSp>
            <p:nvGrpSpPr>
              <p:cNvPr id="96" name="Group 45"/>
              <p:cNvGrpSpPr>
                <a:grpSpLocks/>
              </p:cNvGrpSpPr>
              <p:nvPr/>
            </p:nvGrpSpPr>
            <p:grpSpPr bwMode="auto">
              <a:xfrm>
                <a:off x="480" y="2208"/>
                <a:ext cx="1152" cy="1728"/>
                <a:chOff x="336" y="1632"/>
                <a:chExt cx="1152" cy="1728"/>
              </a:xfrm>
            </p:grpSpPr>
            <p:sp>
              <p:nvSpPr>
                <p:cNvPr id="97" name="Rectangle 46"/>
                <p:cNvSpPr>
                  <a:spLocks noChangeArrowheads="1"/>
                </p:cNvSpPr>
                <p:nvPr/>
              </p:nvSpPr>
              <p:spPr bwMode="auto">
                <a:xfrm>
                  <a:off x="336" y="1632"/>
                  <a:ext cx="576" cy="57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 altLang="en-US"/>
                </a:p>
              </p:txBody>
            </p:sp>
            <p:sp>
              <p:nvSpPr>
                <p:cNvPr id="98" name="Rectangle 47"/>
                <p:cNvSpPr>
                  <a:spLocks noChangeArrowheads="1"/>
                </p:cNvSpPr>
                <p:nvPr/>
              </p:nvSpPr>
              <p:spPr bwMode="auto">
                <a:xfrm>
                  <a:off x="336" y="2208"/>
                  <a:ext cx="576" cy="57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 altLang="en-US"/>
                </a:p>
              </p:txBody>
            </p:sp>
            <p:sp>
              <p:nvSpPr>
                <p:cNvPr id="99" name="Rectangle 48"/>
                <p:cNvSpPr>
                  <a:spLocks noChangeArrowheads="1"/>
                </p:cNvSpPr>
                <p:nvPr/>
              </p:nvSpPr>
              <p:spPr bwMode="auto">
                <a:xfrm>
                  <a:off x="336" y="2784"/>
                  <a:ext cx="576" cy="57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 altLang="en-US"/>
                </a:p>
              </p:txBody>
            </p:sp>
            <p:sp>
              <p:nvSpPr>
                <p:cNvPr id="100" name="Rectangle 49"/>
                <p:cNvSpPr>
                  <a:spLocks noChangeArrowheads="1"/>
                </p:cNvSpPr>
                <p:nvPr/>
              </p:nvSpPr>
              <p:spPr bwMode="auto">
                <a:xfrm>
                  <a:off x="912" y="2784"/>
                  <a:ext cx="576" cy="576"/>
                </a:xfrm>
                <a:prstGeom prst="rect">
                  <a:avLst/>
                </a:prstGeom>
                <a:solidFill>
                  <a:srgbClr val="FFFF00"/>
                </a:solidFill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 altLang="en-US"/>
                </a:p>
              </p:txBody>
            </p:sp>
            <p:sp>
              <p:nvSpPr>
                <p:cNvPr id="101" name="Rectangle 50"/>
                <p:cNvSpPr>
                  <a:spLocks noChangeArrowheads="1"/>
                </p:cNvSpPr>
                <p:nvPr/>
              </p:nvSpPr>
              <p:spPr bwMode="auto">
                <a:xfrm>
                  <a:off x="912" y="2208"/>
                  <a:ext cx="576" cy="57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 altLang="en-US"/>
                </a:p>
              </p:txBody>
            </p:sp>
            <p:sp>
              <p:nvSpPr>
                <p:cNvPr id="102" name="Rectangle 51"/>
                <p:cNvSpPr>
                  <a:spLocks noChangeArrowheads="1"/>
                </p:cNvSpPr>
                <p:nvPr/>
              </p:nvSpPr>
              <p:spPr bwMode="auto">
                <a:xfrm>
                  <a:off x="912" y="1632"/>
                  <a:ext cx="576" cy="57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 altLang="en-US"/>
                </a:p>
              </p:txBody>
            </p:sp>
          </p:grpSp>
        </p:grpSp>
        <p:sp>
          <p:nvSpPr>
            <p:cNvPr id="93" name="Line 52"/>
            <p:cNvSpPr>
              <a:spLocks noChangeShapeType="1"/>
            </p:cNvSpPr>
            <p:nvPr/>
          </p:nvSpPr>
          <p:spPr bwMode="auto">
            <a:xfrm>
              <a:off x="1392" y="3552"/>
              <a:ext cx="480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53"/>
            <p:cNvSpPr>
              <a:spLocks noChangeArrowheads="1"/>
            </p:cNvSpPr>
            <p:nvPr/>
          </p:nvSpPr>
          <p:spPr bwMode="auto">
            <a:xfrm>
              <a:off x="1887" y="3876"/>
              <a:ext cx="4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vi-VN" sz="2000" dirty="0">
                  <a:latin typeface="HP001 5 hàng" pitchFamily="34" charset="0"/>
                </a:rPr>
                <a:t>1 cm</a:t>
              </a:r>
              <a:r>
                <a:rPr lang="en-US" altLang="vi-VN" sz="2000" baseline="30000" dirty="0">
                  <a:latin typeface="HP001 5 hàng" pitchFamily="34" charset="0"/>
                </a:rPr>
                <a:t>2</a:t>
              </a:r>
              <a:endParaRPr lang="en-US" altLang="vi-VN" sz="2000" dirty="0">
                <a:latin typeface="HP001 5 hàng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5975366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802E-6 -2.31321E-7 L -0.07411 -0.2706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2" y="-13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1" grpId="0"/>
      <p:bldP spid="72" grpId="0"/>
      <p:bldP spid="79" grpId="0"/>
      <p:bldP spid="80" grpId="0"/>
      <p:bldP spid="80" grpId="1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 animBg="1"/>
      <p:bldP spid="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B900B16-4AF3-4F45-872E-8933B3679A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5885879C-53AF-4966-BDCA-28A286FA9E31}"/>
              </a:ext>
            </a:extLst>
          </p:cNvPr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8F0E2034-2C52-4AA5-819D-0849522A65DD}"/>
              </a:ext>
            </a:extLst>
          </p:cNvPr>
          <p:cNvGrpSpPr/>
          <p:nvPr/>
        </p:nvGrpSpPr>
        <p:grpSpPr>
          <a:xfrm>
            <a:off x="781991" y="467771"/>
            <a:ext cx="10575004" cy="5438554"/>
            <a:chOff x="781991" y="467771"/>
            <a:chExt cx="10575004" cy="543855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37E1282D-889B-4ACE-8453-B79BD1115587}"/>
                </a:ext>
              </a:extLst>
            </p:cNvPr>
            <p:cNvSpPr txBox="1"/>
            <p:nvPr/>
          </p:nvSpPr>
          <p:spPr>
            <a:xfrm rot="550117">
              <a:off x="5776995" y="767923"/>
              <a:ext cx="558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ENGLISH LESSON</a:t>
              </a:r>
              <a:endParaRPr lang="zh-CN" altLang="en-US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3CDBEFF3-CAD6-46A4-BA81-FF8DA84AC503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Hello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9C69A535-F0C7-42EE-ACE7-A21C4E0074FB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sun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CF30902E-4D2E-49D3-A022-7D98E4FEEC1E}"/>
                </a:ext>
              </a:extLst>
            </p:cNvPr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898EB6CF-580A-4842-87D6-64BB66C8B10D}"/>
                </a:ext>
              </a:extLst>
            </p:cNvPr>
            <p:cNvSpPr txBox="1"/>
            <p:nvPr/>
          </p:nvSpPr>
          <p:spPr>
            <a:xfrm rot="872825">
              <a:off x="2184919" y="467771"/>
              <a:ext cx="10484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TV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4630C2BD-25B6-4FF1-9B3C-57DDC7AB85E1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dog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78702CD1-C709-4A5C-9C13-E284772153E7}"/>
                </a:ext>
              </a:extLst>
            </p:cNvPr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flag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15698F84-42DF-4910-A85E-5EB6CB2B75AC}"/>
                </a:ext>
              </a:extLst>
            </p:cNvPr>
            <p:cNvSpPr txBox="1"/>
            <p:nvPr/>
          </p:nvSpPr>
          <p:spPr>
            <a:xfrm>
              <a:off x="8649977" y="4879642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500" dirty="0">
                  <a:solidFill>
                    <a:schemeClr val="bg1">
                      <a:alpha val="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table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1F96940E-C60A-46F7-AF37-08D1D5E9CF98}"/>
              </a:ext>
            </a:extLst>
          </p:cNvPr>
          <p:cNvSpPr txBox="1"/>
          <p:nvPr/>
        </p:nvSpPr>
        <p:spPr>
          <a:xfrm rot="219680">
            <a:off x="1322341" y="4140033"/>
            <a:ext cx="2040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love</a:t>
            </a:r>
            <a:endParaRPr lang="zh-CN" altLang="en-US" sz="28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4EC24474-1EC6-49CD-A3E4-983E2DE1A7EE}"/>
              </a:ext>
            </a:extLst>
          </p:cNvPr>
          <p:cNvSpPr txBox="1"/>
          <p:nvPr/>
        </p:nvSpPr>
        <p:spPr>
          <a:xfrm rot="211588">
            <a:off x="4362382" y="3799208"/>
            <a:ext cx="260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apple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FDBA935B-9741-4C21-A4BA-6F982F642E45}"/>
              </a:ext>
            </a:extLst>
          </p:cNvPr>
          <p:cNvSpPr txBox="1"/>
          <p:nvPr/>
        </p:nvSpPr>
        <p:spPr>
          <a:xfrm rot="20909763">
            <a:off x="2383114" y="1768361"/>
            <a:ext cx="304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>
                    <a:alpha val="10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orange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C6CB8D9C-58C1-488E-81C0-943FA7D22294}"/>
              </a:ext>
            </a:extLst>
          </p:cNvPr>
          <p:cNvSpPr txBox="1"/>
          <p:nvPr/>
        </p:nvSpPr>
        <p:spPr>
          <a:xfrm>
            <a:off x="6595396" y="5472416"/>
            <a:ext cx="19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one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DD4EDB47-10DA-4B2E-BD3E-8E0D31D37414}"/>
              </a:ext>
            </a:extLst>
          </p:cNvPr>
          <p:cNvGrpSpPr/>
          <p:nvPr/>
        </p:nvGrpSpPr>
        <p:grpSpPr>
          <a:xfrm>
            <a:off x="8649976" y="2406765"/>
            <a:ext cx="667367" cy="596337"/>
            <a:chOff x="8649976" y="2406765"/>
            <a:chExt cx="667367" cy="596337"/>
          </a:xfrm>
        </p:grpSpPr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xmlns="" id="{2415A58C-9C31-4255-9EF6-41AA1BF18D98}"/>
                </a:ext>
              </a:extLst>
            </p:cNvPr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lt1">
                    <a:alpha val="5000"/>
                  </a:schemeClr>
                </a:solidFill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xmlns="" id="{58B1E976-D4AD-41C2-B007-AB800C67E4A3}"/>
                </a:ext>
              </a:extLst>
            </p:cNvPr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lt1">
                    <a:alpha val="5000"/>
                  </a:schemeClr>
                </a:solidFill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F876715B-7BAD-401A-867A-203DD485EAE8}"/>
              </a:ext>
            </a:extLst>
          </p:cNvPr>
          <p:cNvSpPr txBox="1"/>
          <p:nvPr/>
        </p:nvSpPr>
        <p:spPr>
          <a:xfrm>
            <a:off x="542457" y="1255871"/>
            <a:ext cx="180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dog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B083CA5C-A13E-44DC-9659-CD7EEF52F23E}"/>
              </a:ext>
            </a:extLst>
          </p:cNvPr>
          <p:cNvSpPr txBox="1"/>
          <p:nvPr/>
        </p:nvSpPr>
        <p:spPr>
          <a:xfrm>
            <a:off x="542457" y="5221493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14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star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3A2A4264-71D1-4B52-B4B0-47F1C430F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6961" r="24769" b="6961"/>
          <a:stretch/>
        </p:blipFill>
        <p:spPr>
          <a:xfrm>
            <a:off x="0" y="3983802"/>
            <a:ext cx="2221928" cy="2567943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9930C40C-978E-4CC5-BA5E-CAE8D2BCA5AC}"/>
              </a:ext>
            </a:extLst>
          </p:cNvPr>
          <p:cNvGrpSpPr/>
          <p:nvPr/>
        </p:nvGrpSpPr>
        <p:grpSpPr>
          <a:xfrm>
            <a:off x="367172" y="397123"/>
            <a:ext cx="11345452" cy="5983525"/>
            <a:chOff x="-202833" y="1028113"/>
            <a:chExt cx="12070290" cy="5344924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xmlns="" id="{C5E550E0-C230-41BD-935E-7FABA5909B87}"/>
                </a:ext>
              </a:extLst>
            </p:cNvPr>
            <p:cNvSpPr/>
            <p:nvPr/>
          </p:nvSpPr>
          <p:spPr>
            <a:xfrm>
              <a:off x="-202833" y="1028113"/>
              <a:ext cx="12070290" cy="5344924"/>
            </a:xfrm>
            <a:prstGeom prst="roundRect">
              <a:avLst/>
            </a:pr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xmlns="" id="{F30FF339-471C-4104-B9F5-721545F49A88}"/>
                </a:ext>
              </a:extLst>
            </p:cNvPr>
            <p:cNvSpPr/>
            <p:nvPr/>
          </p:nvSpPr>
          <p:spPr>
            <a:xfrm>
              <a:off x="238487" y="1420786"/>
              <a:ext cx="11292263" cy="4560215"/>
            </a:xfrm>
            <a:prstGeom prst="roundRect">
              <a:avLst/>
            </a:pr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6954BC13-1B95-418E-9539-DBA8127449C2}"/>
              </a:ext>
            </a:extLst>
          </p:cNvPr>
          <p:cNvSpPr txBox="1"/>
          <p:nvPr/>
        </p:nvSpPr>
        <p:spPr>
          <a:xfrm rot="20819903">
            <a:off x="6946762" y="4468284"/>
            <a:ext cx="18791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sky</a:t>
            </a:r>
            <a:endParaRPr lang="zh-CN" altLang="en-US" sz="55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E8CF3AFA-B852-4537-AE91-C283D701A1B3}"/>
              </a:ext>
            </a:extLst>
          </p:cNvPr>
          <p:cNvSpPr txBox="1"/>
          <p:nvPr/>
        </p:nvSpPr>
        <p:spPr>
          <a:xfrm>
            <a:off x="9915065" y="3690763"/>
            <a:ext cx="1450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000" dirty="0">
                <a:solidFill>
                  <a:schemeClr val="bg1">
                    <a:alpha val="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two</a:t>
            </a:r>
            <a:endParaRPr lang="zh-CN" altLang="en-US" sz="5000" dirty="0">
              <a:solidFill>
                <a:schemeClr val="bg1">
                  <a:alpha val="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xmlns="" id="{2FFADEC9-E830-4EEF-94A9-DB5E719D88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804505" y="5474641"/>
            <a:ext cx="1356202" cy="1579867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9F081952-B68E-4291-B86B-BD138CBD4E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/>
        </p:blipFill>
        <p:spPr>
          <a:xfrm rot="20703132">
            <a:off x="713207" y="588779"/>
            <a:ext cx="1696736" cy="1605936"/>
          </a:xfrm>
          <a:prstGeom prst="rect">
            <a:avLst/>
          </a:prstGeom>
        </p:spPr>
      </p:pic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E827FADA-220F-47F2-8F17-1F4AC7264A23}"/>
              </a:ext>
            </a:extLst>
          </p:cNvPr>
          <p:cNvSpPr/>
          <p:nvPr/>
        </p:nvSpPr>
        <p:spPr>
          <a:xfrm>
            <a:off x="3731053" y="344075"/>
            <a:ext cx="1315485" cy="1322988"/>
          </a:xfrm>
          <a:prstGeom prst="rect">
            <a:avLst/>
          </a:prstGeom>
          <a:blipFill dpi="0" rotWithShape="1">
            <a:blip r:embed="rId5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5EEBEB4F-6044-4E5F-A825-0E48C2BCF4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181">
            <a:off x="8594229" y="3314644"/>
            <a:ext cx="3671960" cy="3671960"/>
          </a:xfrm>
          <a:prstGeom prst="rect">
            <a:avLst/>
          </a:prstGeom>
        </p:spPr>
      </p:pic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2783632" y="1291617"/>
            <a:ext cx="6984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0000"/>
                </a:solidFill>
                <a:latin typeface="Arial" charset="0"/>
              </a:rPr>
              <a:t>Bài</a:t>
            </a:r>
            <a:r>
              <a:rPr lang="en-US" altLang="vi-VN" sz="2800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vi-VN" sz="2800" b="1" u="sng" dirty="0" err="1">
                <a:solidFill>
                  <a:srgbClr val="000000"/>
                </a:solidFill>
                <a:latin typeface="Arial" charset="0"/>
              </a:rPr>
              <a:t>tập</a:t>
            </a:r>
            <a:r>
              <a:rPr lang="en-US" altLang="vi-VN" sz="2800" b="1" u="sng" dirty="0">
                <a:solidFill>
                  <a:srgbClr val="000000"/>
                </a:solidFill>
                <a:latin typeface="Arial" charset="0"/>
              </a:rPr>
              <a:t> 3:</a:t>
            </a:r>
            <a:r>
              <a:rPr lang="en-US" altLang="vi-VN" sz="2800" b="1" dirty="0">
                <a:solidFill>
                  <a:srgbClr val="000000"/>
                </a:solidFill>
                <a:latin typeface="Arial" charset="0"/>
              </a:rPr>
              <a:t>Tính (</a:t>
            </a:r>
            <a:r>
              <a:rPr lang="en-US" altLang="vi-VN" sz="2800" b="1" dirty="0" err="1">
                <a:solidFill>
                  <a:srgbClr val="000000"/>
                </a:solidFill>
                <a:latin typeface="Arial" charset="0"/>
              </a:rPr>
              <a:t>theo</a:t>
            </a:r>
            <a:r>
              <a:rPr lang="en-US" altLang="vi-VN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Arial" charset="0"/>
              </a:rPr>
              <a:t>mẫu</a:t>
            </a:r>
            <a:r>
              <a:rPr lang="en-US" altLang="vi-VN" sz="2800" b="1" dirty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altLang="vi-VN" sz="2800" b="1" u="sng" dirty="0">
                <a:solidFill>
                  <a:srgbClr val="000000"/>
                </a:solidFill>
                <a:latin typeface="Arial" charset="0"/>
              </a:rPr>
              <a:t> </a:t>
            </a:r>
            <a:endParaRPr lang="en-US" altLang="vi-VN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1657249" y="2513719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Arial" charset="0"/>
              </a:rPr>
              <a:t>3 cm</a:t>
            </a:r>
            <a:r>
              <a:rPr lang="en-US" altLang="vi-VN" sz="2800" b="1" baseline="30000" dirty="0">
                <a:solidFill>
                  <a:srgbClr val="0000FF"/>
                </a:solidFill>
                <a:latin typeface="Arial" charset="0"/>
              </a:rPr>
              <a:t>2</a:t>
            </a:r>
            <a:r>
              <a:rPr lang="en-US" altLang="vi-VN" sz="2800" b="1" dirty="0">
                <a:solidFill>
                  <a:srgbClr val="0000FF"/>
                </a:solidFill>
                <a:latin typeface="Arial" charset="0"/>
              </a:rPr>
              <a:t>  + 5 cm</a:t>
            </a:r>
            <a:r>
              <a:rPr lang="en-US" altLang="vi-VN" sz="2800" b="1" baseline="30000" dirty="0">
                <a:solidFill>
                  <a:srgbClr val="0000FF"/>
                </a:solidFill>
                <a:latin typeface="Arial" charset="0"/>
              </a:rPr>
              <a:t>2</a:t>
            </a:r>
            <a:r>
              <a:rPr lang="en-US" altLang="vi-VN" sz="2800" b="1" dirty="0">
                <a:solidFill>
                  <a:srgbClr val="0000FF"/>
                </a:solidFill>
                <a:latin typeface="Arial" charset="0"/>
              </a:rPr>
              <a:t>  =</a:t>
            </a:r>
            <a:endParaRPr lang="en-US" altLang="vi-VN" sz="2800" b="1" baseline="300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6686449" y="2513719"/>
            <a:ext cx="243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Arial" charset="0"/>
              </a:rPr>
              <a:t>3 cm</a:t>
            </a:r>
            <a:r>
              <a:rPr lang="en-US" altLang="vi-VN" sz="2800" b="1" baseline="30000">
                <a:solidFill>
                  <a:srgbClr val="0000FF"/>
                </a:solidFill>
                <a:latin typeface="Arial" charset="0"/>
              </a:rPr>
              <a:t>2</a:t>
            </a:r>
            <a:r>
              <a:rPr lang="en-US" altLang="vi-VN" sz="2800" b="1">
                <a:solidFill>
                  <a:srgbClr val="0000FF"/>
                </a:solidFill>
                <a:latin typeface="Arial" charset="0"/>
              </a:rPr>
              <a:t>  x 2   = </a:t>
            </a:r>
            <a:r>
              <a:rPr lang="en-US" altLang="vi-VN" sz="2800" b="1" baseline="30000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4705249" y="2528007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Arial" charset="0"/>
              </a:rPr>
              <a:t>8 cm</a:t>
            </a:r>
            <a:r>
              <a:rPr lang="en-US" altLang="vi-VN" sz="2800" b="1" baseline="30000">
                <a:solidFill>
                  <a:srgbClr val="0000FF"/>
                </a:solidFill>
                <a:latin typeface="Arial" charset="0"/>
              </a:rPr>
              <a:t>2</a:t>
            </a:r>
            <a:r>
              <a:rPr lang="en-US" altLang="vi-VN" sz="2800" b="1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8972449" y="2513719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Arial" charset="0"/>
              </a:rPr>
              <a:t>6 cm</a:t>
            </a:r>
            <a:r>
              <a:rPr lang="en-US" altLang="vi-VN" sz="2800" b="1" baseline="30000">
                <a:solidFill>
                  <a:srgbClr val="0000FF"/>
                </a:solidFill>
                <a:latin typeface="Arial" charset="0"/>
              </a:rPr>
              <a:t>2</a:t>
            </a:r>
            <a:r>
              <a:rPr lang="en-US" altLang="vi-VN" sz="2800" b="1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1276249" y="4266319"/>
            <a:ext cx="350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00"/>
                </a:solidFill>
                <a:latin typeface="Arial" charset="0"/>
              </a:rPr>
              <a:t>40 cm</a:t>
            </a:r>
            <a:r>
              <a:rPr lang="en-US" altLang="vi-VN" sz="2800" b="1" baseline="30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vi-VN" sz="2800" b="1">
                <a:solidFill>
                  <a:srgbClr val="000000"/>
                </a:solidFill>
                <a:latin typeface="Arial" charset="0"/>
              </a:rPr>
              <a:t>  -  17 cm</a:t>
            </a:r>
            <a:r>
              <a:rPr lang="en-US" altLang="vi-VN" sz="2800" b="1" baseline="30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vi-VN" sz="2800" b="1">
                <a:solidFill>
                  <a:srgbClr val="000000"/>
                </a:solidFill>
                <a:latin typeface="Arial" charset="0"/>
              </a:rPr>
              <a:t>  =</a:t>
            </a:r>
            <a:endParaRPr lang="en-US" altLang="vi-VN" sz="2800" b="1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6534049" y="4280607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00"/>
                </a:solidFill>
                <a:latin typeface="Arial" charset="0"/>
              </a:rPr>
              <a:t>32 cm</a:t>
            </a:r>
            <a:r>
              <a:rPr lang="en-US" altLang="vi-VN" sz="2800" b="1" baseline="30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vi-VN" sz="2800" b="1">
                <a:solidFill>
                  <a:srgbClr val="000000"/>
                </a:solidFill>
                <a:latin typeface="Arial" charset="0"/>
              </a:rPr>
              <a:t>  : 4   =</a:t>
            </a:r>
            <a:r>
              <a:rPr lang="en-US" altLang="vi-VN" sz="2800" b="1">
                <a:latin typeface="Arial" charset="0"/>
              </a:rPr>
              <a:t> </a:t>
            </a:r>
            <a:r>
              <a:rPr lang="en-US" altLang="vi-VN" sz="2800" b="1" baseline="30000">
                <a:latin typeface="Arial" charset="0"/>
              </a:rPr>
              <a:t> </a:t>
            </a: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4705249" y="4266319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Arial" charset="0"/>
              </a:rPr>
              <a:t>23 cm</a:t>
            </a:r>
            <a:r>
              <a:rPr lang="en-US" altLang="vi-VN" sz="2800" b="1" baseline="30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vi-VN" sz="2800" b="1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9048649" y="4280607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Arial" charset="0"/>
              </a:rPr>
              <a:t>8 cm</a:t>
            </a:r>
            <a:r>
              <a:rPr lang="en-US" altLang="vi-VN" sz="2800" b="1" baseline="30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vi-VN" sz="2800" b="1">
                <a:latin typeface="Arial" charset="0"/>
              </a:rPr>
              <a:t> </a:t>
            </a: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1276249" y="3351919"/>
            <a:ext cx="350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00"/>
                </a:solidFill>
                <a:latin typeface="Arial" charset="0"/>
              </a:rPr>
              <a:t>18 cm</a:t>
            </a:r>
            <a:r>
              <a:rPr lang="en-US" altLang="vi-VN" sz="2800" b="1" baseline="30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vi-VN" sz="2800" b="1">
                <a:solidFill>
                  <a:srgbClr val="000000"/>
                </a:solidFill>
                <a:latin typeface="Arial" charset="0"/>
              </a:rPr>
              <a:t>  + 26 cm</a:t>
            </a:r>
            <a:r>
              <a:rPr lang="en-US" altLang="vi-VN" sz="2800" b="1" baseline="30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vi-VN" sz="2800" b="1">
                <a:solidFill>
                  <a:srgbClr val="000000"/>
                </a:solidFill>
                <a:latin typeface="Arial" charset="0"/>
              </a:rPr>
              <a:t>  =</a:t>
            </a:r>
            <a:endParaRPr lang="en-US" altLang="vi-VN" sz="2800" b="1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6610249" y="3428119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00"/>
                </a:solidFill>
                <a:latin typeface="Arial" charset="0"/>
              </a:rPr>
              <a:t>6 cm</a:t>
            </a:r>
            <a:r>
              <a:rPr lang="en-US" altLang="vi-VN" sz="2800" b="1" baseline="30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vi-VN" sz="2800" b="1">
                <a:solidFill>
                  <a:srgbClr val="000000"/>
                </a:solidFill>
                <a:latin typeface="Arial" charset="0"/>
              </a:rPr>
              <a:t>  x 4   =</a:t>
            </a:r>
            <a:r>
              <a:rPr lang="en-US" altLang="vi-VN" sz="2800" b="1">
                <a:latin typeface="Arial" charset="0"/>
              </a:rPr>
              <a:t> </a:t>
            </a:r>
            <a:r>
              <a:rPr lang="en-US" altLang="vi-VN" sz="2800" b="1" baseline="30000">
                <a:latin typeface="Arial" charset="0"/>
              </a:rPr>
              <a:t> </a:t>
            </a: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4629049" y="3351919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Arial" charset="0"/>
              </a:rPr>
              <a:t>44 cm</a:t>
            </a:r>
            <a:r>
              <a:rPr lang="en-US" altLang="vi-VN" sz="2800" b="1" baseline="30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vi-VN" sz="2800" b="1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8896249" y="3442407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Arial" charset="0"/>
              </a:rPr>
              <a:t>24 cm</a:t>
            </a:r>
            <a:r>
              <a:rPr lang="en-US" altLang="vi-VN" sz="2800" b="1" baseline="30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vi-VN" sz="2800" b="1">
                <a:latin typeface="Arial" charset="0"/>
              </a:rPr>
              <a:t> </a:t>
            </a: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1733449" y="1980319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Arial" charset="0"/>
              </a:rPr>
              <a:t>Mẫu</a:t>
            </a:r>
            <a:r>
              <a:rPr lang="en-US" altLang="vi-VN" sz="2800" b="1" dirty="0">
                <a:solidFill>
                  <a:srgbClr val="0000FF"/>
                </a:solidFill>
                <a:latin typeface="Arial" charset="0"/>
              </a:rPr>
              <a:t>: </a:t>
            </a:r>
          </a:p>
        </p:txBody>
      </p:sp>
      <p:sp>
        <p:nvSpPr>
          <p:cNvPr id="59" name="Line 17"/>
          <p:cNvSpPr>
            <a:spLocks noChangeShapeType="1"/>
          </p:cNvSpPr>
          <p:nvPr/>
        </p:nvSpPr>
        <p:spPr bwMode="auto">
          <a:xfrm>
            <a:off x="6076849" y="2513719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32024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conveyor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50" grpId="0"/>
      <p:bldP spid="51" grpId="0"/>
      <p:bldP spid="52" grpId="0"/>
      <p:bldP spid="5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1542</TotalTime>
  <Words>544</Words>
  <Application>Microsoft Office PowerPoint</Application>
  <PresentationFormat>Custom</PresentationFormat>
  <Paragraphs>180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Thanh Bui</dc:creator>
  <cp:keywords>http:/www.ypppt.com</cp:keywords>
  <dc:description>9Slide.vn</dc:description>
  <cp:lastModifiedBy>84398690084</cp:lastModifiedBy>
  <cp:revision>138</cp:revision>
  <dcterms:created xsi:type="dcterms:W3CDTF">2020-02-01T02:54:32Z</dcterms:created>
  <dcterms:modified xsi:type="dcterms:W3CDTF">2022-03-25T13:08:28Z</dcterms:modified>
  <cp:category>9Slide.vn</cp:category>
</cp:coreProperties>
</file>