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12" r:id="rId6"/>
    <p:sldId id="272" r:id="rId7"/>
    <p:sldId id="261" r:id="rId8"/>
    <p:sldId id="264" r:id="rId9"/>
    <p:sldId id="263" r:id="rId10"/>
    <p:sldId id="266" r:id="rId11"/>
    <p:sldId id="268" r:id="rId12"/>
    <p:sldId id="313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Fira Sans Extra Condensed" panose="020B0604020202020204" pitchFamily="34" charset="0"/>
      <p:regular r:id="rId19"/>
      <p:bold r:id="rId20"/>
      <p:italic r:id="rId21"/>
      <p:boldItalic r:id="rId22"/>
    </p:embeddedFont>
    <p:embeddedFont>
      <p:font typeface="Gloria Hallelujah" panose="020B0604020202020204" charset="0"/>
      <p:regular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aleway Thin" panose="020B06040202020202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630ED3-239A-4EC6-990D-998805C139D0}">
  <a:tblStyle styleId="{B6630ED3-239A-4EC6-990D-998805C139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5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c7eb05ec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c7eb05ec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6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c7eb05ecd2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c7eb05ecd2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1" r:id="rId7"/>
    <p:sldLayoutId id="2147483662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902970" y="525780"/>
            <a:ext cx="7600949" cy="3075293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650" y="782977"/>
            <a:ext cx="7004700" cy="2342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Toán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toán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giải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bằng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hai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phép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tiếp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46"/>
          <p:cNvGrpSpPr/>
          <p:nvPr/>
        </p:nvGrpSpPr>
        <p:grpSpPr>
          <a:xfrm>
            <a:off x="-87258" y="92787"/>
            <a:ext cx="3370500" cy="862261"/>
            <a:chOff x="7728915" y="1917859"/>
            <a:chExt cx="1034486" cy="222599"/>
          </a:xfrm>
        </p:grpSpPr>
        <p:sp>
          <p:nvSpPr>
            <p:cNvPr id="1289" name="Google Shape;1289;p46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6"/>
          <p:cNvSpPr txBox="1">
            <a:spLocks noGrp="1"/>
          </p:cNvSpPr>
          <p:nvPr>
            <p:ph type="title"/>
          </p:nvPr>
        </p:nvSpPr>
        <p:spPr>
          <a:xfrm>
            <a:off x="-37988" y="72163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2</a:t>
            </a:r>
            <a:endParaRPr dirty="0"/>
          </a:p>
        </p:txBody>
      </p:sp>
      <p:grpSp>
        <p:nvGrpSpPr>
          <p:cNvPr id="1332" name="Google Shape;1332;p46"/>
          <p:cNvGrpSpPr/>
          <p:nvPr/>
        </p:nvGrpSpPr>
        <p:grpSpPr>
          <a:xfrm>
            <a:off x="480161" y="3216789"/>
            <a:ext cx="1030736" cy="1345846"/>
            <a:chOff x="2890275" y="2949625"/>
            <a:chExt cx="407325" cy="531850"/>
          </a:xfrm>
        </p:grpSpPr>
        <p:sp>
          <p:nvSpPr>
            <p:cNvPr id="1333" name="Google Shape;1333;p46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46"/>
          <p:cNvGrpSpPr/>
          <p:nvPr/>
        </p:nvGrpSpPr>
        <p:grpSpPr>
          <a:xfrm>
            <a:off x="7730574" y="140273"/>
            <a:ext cx="1030714" cy="977540"/>
            <a:chOff x="5915725" y="2475625"/>
            <a:chExt cx="333975" cy="316725"/>
          </a:xfrm>
        </p:grpSpPr>
        <p:sp>
          <p:nvSpPr>
            <p:cNvPr id="1348" name="Google Shape;1348;p46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6"/>
          <p:cNvGrpSpPr/>
          <p:nvPr/>
        </p:nvGrpSpPr>
        <p:grpSpPr>
          <a:xfrm>
            <a:off x="7586800" y="3865841"/>
            <a:ext cx="395823" cy="325965"/>
            <a:chOff x="6441550" y="2480732"/>
            <a:chExt cx="253700" cy="208925"/>
          </a:xfrm>
        </p:grpSpPr>
        <p:sp>
          <p:nvSpPr>
            <p:cNvPr id="1357" name="Google Shape;1357;p46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ext Box 5">
            <a:extLst>
              <a:ext uri="{FF2B5EF4-FFF2-40B4-BE49-F238E27FC236}">
                <a16:creationId xmlns:a16="http://schemas.microsoft.com/office/drawing/2014/main" id="{738A893F-6E15-481B-AA5B-F4DAB6D2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61" y="857798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24l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1/3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18F6A58D-7F97-441F-98F8-BC5E6A90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70" y="1718243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grpSp>
        <p:nvGrpSpPr>
          <p:cNvPr id="84" name="Group 16">
            <a:extLst>
              <a:ext uri="{FF2B5EF4-FFF2-40B4-BE49-F238E27FC236}">
                <a16:creationId xmlns:a16="http://schemas.microsoft.com/office/drawing/2014/main" id="{7DF90AE4-6BC4-4820-98CE-660A4C660A78}"/>
              </a:ext>
            </a:extLst>
          </p:cNvPr>
          <p:cNvGrpSpPr>
            <a:grpSpLocks/>
          </p:cNvGrpSpPr>
          <p:nvPr/>
        </p:nvGrpSpPr>
        <p:grpSpPr bwMode="auto">
          <a:xfrm>
            <a:off x="2471066" y="2862728"/>
            <a:ext cx="5491162" cy="238125"/>
            <a:chOff x="573" y="2076"/>
            <a:chExt cx="3459" cy="150"/>
          </a:xfrm>
        </p:grpSpPr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C9C77893-856E-448E-8517-BF4123CDC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60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9">
              <a:extLst>
                <a:ext uri="{FF2B5EF4-FFF2-40B4-BE49-F238E27FC236}">
                  <a16:creationId xmlns:a16="http://schemas.microsoft.com/office/drawing/2014/main" id="{56EECFFF-5481-4DDE-97A5-9EAE7FCD7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" y="20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0">
              <a:extLst>
                <a:ext uri="{FF2B5EF4-FFF2-40B4-BE49-F238E27FC236}">
                  <a16:creationId xmlns:a16="http://schemas.microsoft.com/office/drawing/2014/main" id="{A12797BA-B33A-49F3-A30D-676B1FCF9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0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">
              <a:extLst>
                <a:ext uri="{FF2B5EF4-FFF2-40B4-BE49-F238E27FC236}">
                  <a16:creationId xmlns:a16="http://schemas.microsoft.com/office/drawing/2014/main" id="{AAC88FD3-F407-4413-AA7A-8B0B5ED45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0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2">
              <a:extLst>
                <a:ext uri="{FF2B5EF4-FFF2-40B4-BE49-F238E27FC236}">
                  <a16:creationId xmlns:a16="http://schemas.microsoft.com/office/drawing/2014/main" id="{131D5EC2-F3B0-4835-A544-2628D5532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0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AutoShape 13">
            <a:extLst>
              <a:ext uri="{FF2B5EF4-FFF2-40B4-BE49-F238E27FC236}">
                <a16:creationId xmlns:a16="http://schemas.microsoft.com/office/drawing/2014/main" id="{D971DBC3-6168-4A65-8C4B-C2749ACC5A70}"/>
              </a:ext>
            </a:extLst>
          </p:cNvPr>
          <p:cNvSpPr>
            <a:spLocks/>
          </p:cNvSpPr>
          <p:nvPr/>
        </p:nvSpPr>
        <p:spPr bwMode="auto">
          <a:xfrm rot="5400000">
            <a:off x="5064247" y="-54303"/>
            <a:ext cx="309562" cy="5486400"/>
          </a:xfrm>
          <a:prstGeom prst="leftBracket">
            <a:avLst>
              <a:gd name="adj" fmla="val 147693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 Box 14">
            <a:extLst>
              <a:ext uri="{FF2B5EF4-FFF2-40B4-BE49-F238E27FC236}">
                <a16:creationId xmlns:a16="http://schemas.microsoft.com/office/drawing/2014/main" id="{AD3CE638-2A38-4F42-9ABC-5683F050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640" y="1957714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24 l</a:t>
            </a:r>
          </a:p>
        </p:txBody>
      </p:sp>
      <p:sp>
        <p:nvSpPr>
          <p:cNvPr id="92" name="AutoShape 15">
            <a:extLst>
              <a:ext uri="{FF2B5EF4-FFF2-40B4-BE49-F238E27FC236}">
                <a16:creationId xmlns:a16="http://schemas.microsoft.com/office/drawing/2014/main" id="{13772A06-7EB9-46D1-8A5E-932B333DC272}"/>
              </a:ext>
            </a:extLst>
          </p:cNvPr>
          <p:cNvSpPr>
            <a:spLocks/>
          </p:cNvSpPr>
          <p:nvPr/>
        </p:nvSpPr>
        <p:spPr bwMode="auto">
          <a:xfrm rot="16200000">
            <a:off x="3231154" y="2253976"/>
            <a:ext cx="304800" cy="1828800"/>
          </a:xfrm>
          <a:prstGeom prst="leftBracket">
            <a:avLst>
              <a:gd name="adj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Text Box 17">
            <a:extLst>
              <a:ext uri="{FF2B5EF4-FFF2-40B4-BE49-F238E27FC236}">
                <a16:creationId xmlns:a16="http://schemas.microsoft.com/office/drawing/2014/main" id="{14B88B0D-3DBE-4C7A-875F-637373FA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428" y="330087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Cambria" panose="02040503050406030204" pitchFamily="18" charset="0"/>
                <a:ea typeface="Cambria" panose="02040503050406030204" pitchFamily="18" charset="0"/>
              </a:rPr>
              <a:t>Lấy ra </a:t>
            </a:r>
          </a:p>
        </p:txBody>
      </p:sp>
      <p:sp>
        <p:nvSpPr>
          <p:cNvPr id="94" name="AutoShape 18">
            <a:extLst>
              <a:ext uri="{FF2B5EF4-FFF2-40B4-BE49-F238E27FC236}">
                <a16:creationId xmlns:a16="http://schemas.microsoft.com/office/drawing/2014/main" id="{4A28E88D-D3EB-4502-BBCE-D4A1E6DDBB89}"/>
              </a:ext>
            </a:extLst>
          </p:cNvPr>
          <p:cNvSpPr>
            <a:spLocks/>
          </p:cNvSpPr>
          <p:nvPr/>
        </p:nvSpPr>
        <p:spPr bwMode="auto">
          <a:xfrm rot="16200000">
            <a:off x="5976266" y="1339576"/>
            <a:ext cx="304800" cy="3657600"/>
          </a:xfrm>
          <a:prstGeom prst="leftBracket">
            <a:avLst>
              <a:gd name="adj" fmla="val 10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 Box 19">
            <a:extLst>
              <a:ext uri="{FF2B5EF4-FFF2-40B4-BE49-F238E27FC236}">
                <a16:creationId xmlns:a16="http://schemas.microsoft.com/office/drawing/2014/main" id="{C43EC5A6-E9A1-4B6D-8642-E6CFC441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028" y="330087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Cambria" panose="02040503050406030204" pitchFamily="18" charset="0"/>
                <a:ea typeface="Cambria" panose="02040503050406030204" pitchFamily="18" charset="0"/>
              </a:rPr>
              <a:t>? lít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90" grpId="0" animBg="1"/>
      <p:bldP spid="91" grpId="0"/>
      <p:bldP spid="92" grpId="0" animBg="1"/>
      <p:bldP spid="93" grpId="0"/>
      <p:bldP spid="94" grpId="0" animBg="1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48"/>
          <p:cNvGrpSpPr/>
          <p:nvPr/>
        </p:nvGrpSpPr>
        <p:grpSpPr>
          <a:xfrm>
            <a:off x="224589" y="0"/>
            <a:ext cx="8694821" cy="5550567"/>
            <a:chOff x="7728915" y="1917859"/>
            <a:chExt cx="1034486" cy="22259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411" name="Google Shape;1411;p48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48"/>
          <p:cNvGrpSpPr/>
          <p:nvPr/>
        </p:nvGrpSpPr>
        <p:grpSpPr>
          <a:xfrm>
            <a:off x="7808856" y="3630349"/>
            <a:ext cx="689028" cy="804684"/>
            <a:chOff x="3712525" y="4589350"/>
            <a:chExt cx="260050" cy="303700"/>
          </a:xfrm>
        </p:grpSpPr>
        <p:sp>
          <p:nvSpPr>
            <p:cNvPr id="1455" name="Google Shape;1455;p48"/>
            <p:cNvSpPr/>
            <p:nvPr/>
          </p:nvSpPr>
          <p:spPr>
            <a:xfrm>
              <a:off x="3712525" y="4589350"/>
              <a:ext cx="260050" cy="303700"/>
            </a:xfrm>
            <a:custGeom>
              <a:avLst/>
              <a:gdLst/>
              <a:ahLst/>
              <a:cxnLst/>
              <a:rect l="l" t="t" r="r" b="b"/>
              <a:pathLst>
                <a:path w="10402" h="12148" extrusionOk="0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3737775" y="4633800"/>
              <a:ext cx="53125" cy="23875"/>
            </a:xfrm>
            <a:custGeom>
              <a:avLst/>
              <a:gdLst/>
              <a:ahLst/>
              <a:cxnLst/>
              <a:rect l="l" t="t" r="r" b="b"/>
              <a:pathLst>
                <a:path w="2125" h="955" extrusionOk="0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3823300" y="4615725"/>
              <a:ext cx="14325" cy="775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3842500" y="4609075"/>
              <a:ext cx="15050" cy="7050"/>
            </a:xfrm>
            <a:custGeom>
              <a:avLst/>
              <a:gdLst/>
              <a:ahLst/>
              <a:cxnLst/>
              <a:rect l="l" t="t" r="r" b="b"/>
              <a:pathLst>
                <a:path w="602" h="282" extrusionOk="0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3739700" y="4617125"/>
              <a:ext cx="172225" cy="141300"/>
            </a:xfrm>
            <a:custGeom>
              <a:avLst/>
              <a:gdLst/>
              <a:ahLst/>
              <a:cxnLst/>
              <a:rect l="l" t="t" r="r" b="b"/>
              <a:pathLst>
                <a:path w="6889" h="5652" extrusionOk="0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3800225" y="4654000"/>
              <a:ext cx="42825" cy="74825"/>
            </a:xfrm>
            <a:custGeom>
              <a:avLst/>
              <a:gdLst/>
              <a:ahLst/>
              <a:cxnLst/>
              <a:rect l="l" t="t" r="r" b="b"/>
              <a:pathLst>
                <a:path w="1713" h="2993" extrusionOk="0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3769375" y="4672750"/>
              <a:ext cx="31250" cy="61650"/>
            </a:xfrm>
            <a:custGeom>
              <a:avLst/>
              <a:gdLst/>
              <a:ahLst/>
              <a:cxnLst/>
              <a:rect l="l" t="t" r="r" b="b"/>
              <a:pathLst>
                <a:path w="1250" h="2466" extrusionOk="0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3840600" y="4639975"/>
              <a:ext cx="44350" cy="67900"/>
            </a:xfrm>
            <a:custGeom>
              <a:avLst/>
              <a:gdLst/>
              <a:ahLst/>
              <a:cxnLst/>
              <a:rect l="l" t="t" r="r" b="b"/>
              <a:pathLst>
                <a:path w="1774" h="2716" extrusionOk="0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3826200" y="4754100"/>
              <a:ext cx="28325" cy="27250"/>
            </a:xfrm>
            <a:custGeom>
              <a:avLst/>
              <a:gdLst/>
              <a:ahLst/>
              <a:cxnLst/>
              <a:rect l="l" t="t" r="r" b="b"/>
              <a:pathLst>
                <a:path w="1133" h="1090" extrusionOk="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3893600" y="4726650"/>
              <a:ext cx="30500" cy="27925"/>
            </a:xfrm>
            <a:custGeom>
              <a:avLst/>
              <a:gdLst/>
              <a:ahLst/>
              <a:cxnLst/>
              <a:rect l="l" t="t" r="r" b="b"/>
              <a:pathLst>
                <a:path w="1220" h="1117" extrusionOk="0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3859800" y="4741125"/>
              <a:ext cx="29050" cy="26950"/>
            </a:xfrm>
            <a:custGeom>
              <a:avLst/>
              <a:gdLst/>
              <a:ahLst/>
              <a:cxnLst/>
              <a:rect l="l" t="t" r="r" b="b"/>
              <a:pathLst>
                <a:path w="1162" h="1078" extrusionOk="0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3789200" y="4771575"/>
              <a:ext cx="34175" cy="28350"/>
            </a:xfrm>
            <a:custGeom>
              <a:avLst/>
              <a:gdLst/>
              <a:ahLst/>
              <a:cxnLst/>
              <a:rect l="l" t="t" r="r" b="b"/>
              <a:pathLst>
                <a:path w="1367" h="1134" extrusionOk="0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3906950" y="4756150"/>
              <a:ext cx="44700" cy="64875"/>
            </a:xfrm>
            <a:custGeom>
              <a:avLst/>
              <a:gdLst/>
              <a:ahLst/>
              <a:cxnLst/>
              <a:rect l="l" t="t" r="r" b="b"/>
              <a:pathLst>
                <a:path w="1788" h="2595" extrusionOk="0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871100" y="4775125"/>
              <a:ext cx="29200" cy="26400"/>
            </a:xfrm>
            <a:custGeom>
              <a:avLst/>
              <a:gdLst/>
              <a:ahLst/>
              <a:cxnLst/>
              <a:rect l="l" t="t" r="r" b="b"/>
              <a:pathLst>
                <a:path w="1168" h="1056" extrusionOk="0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3801850" y="4804025"/>
              <a:ext cx="28850" cy="29700"/>
            </a:xfrm>
            <a:custGeom>
              <a:avLst/>
              <a:gdLst/>
              <a:ahLst/>
              <a:cxnLst/>
              <a:rect l="l" t="t" r="r" b="b"/>
              <a:pathLst>
                <a:path w="1154" h="1188" extrusionOk="0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3838175" y="4788975"/>
              <a:ext cx="32700" cy="28500"/>
            </a:xfrm>
            <a:custGeom>
              <a:avLst/>
              <a:gdLst/>
              <a:ahLst/>
              <a:cxnLst/>
              <a:rect l="l" t="t" r="r" b="b"/>
              <a:pathLst>
                <a:path w="1308" h="1140" extrusionOk="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3886650" y="4809450"/>
              <a:ext cx="29250" cy="24800"/>
            </a:xfrm>
            <a:custGeom>
              <a:avLst/>
              <a:gdLst/>
              <a:ahLst/>
              <a:cxnLst/>
              <a:rect l="l" t="t" r="r" b="b"/>
              <a:pathLst>
                <a:path w="1170" h="992" extrusionOk="0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811575" y="4840600"/>
              <a:ext cx="29900" cy="28975"/>
            </a:xfrm>
            <a:custGeom>
              <a:avLst/>
              <a:gdLst/>
              <a:ahLst/>
              <a:cxnLst/>
              <a:rect l="l" t="t" r="r" b="b"/>
              <a:pathLst>
                <a:path w="1196" h="1159" extrusionOk="0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3852200" y="4824025"/>
              <a:ext cx="29525" cy="26250"/>
            </a:xfrm>
            <a:custGeom>
              <a:avLst/>
              <a:gdLst/>
              <a:ahLst/>
              <a:cxnLst/>
              <a:rect l="l" t="t" r="r" b="b"/>
              <a:pathLst>
                <a:path w="1181" h="1050" extrusionOk="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8"/>
          <p:cNvGrpSpPr/>
          <p:nvPr/>
        </p:nvGrpSpPr>
        <p:grpSpPr>
          <a:xfrm rot="914463">
            <a:off x="838501" y="753436"/>
            <a:ext cx="810685" cy="666264"/>
            <a:chOff x="1500150" y="3679925"/>
            <a:chExt cx="290900" cy="239050"/>
          </a:xfrm>
        </p:grpSpPr>
        <p:sp>
          <p:nvSpPr>
            <p:cNvPr id="1475" name="Google Shape;1475;p48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8"/>
          <p:cNvGrpSpPr/>
          <p:nvPr/>
        </p:nvGrpSpPr>
        <p:grpSpPr>
          <a:xfrm>
            <a:off x="1009256" y="3685593"/>
            <a:ext cx="518382" cy="276107"/>
            <a:chOff x="3738400" y="2453075"/>
            <a:chExt cx="210050" cy="111875"/>
          </a:xfrm>
        </p:grpSpPr>
        <p:sp>
          <p:nvSpPr>
            <p:cNvPr id="1480" name="Google Shape;1480;p48"/>
            <p:cNvSpPr/>
            <p:nvPr/>
          </p:nvSpPr>
          <p:spPr>
            <a:xfrm>
              <a:off x="3788200" y="2453075"/>
              <a:ext cx="38275" cy="47250"/>
            </a:xfrm>
            <a:custGeom>
              <a:avLst/>
              <a:gdLst/>
              <a:ahLst/>
              <a:cxnLst/>
              <a:rect l="l" t="t" r="r" b="b"/>
              <a:pathLst>
                <a:path w="1531" h="1890" extrusionOk="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880675" y="2481100"/>
              <a:ext cx="67775" cy="83850"/>
            </a:xfrm>
            <a:custGeom>
              <a:avLst/>
              <a:gdLst/>
              <a:ahLst/>
              <a:cxnLst/>
              <a:rect l="l" t="t" r="r" b="b"/>
              <a:pathLst>
                <a:path w="2711" h="3354" extrusionOk="0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3738400" y="2495025"/>
              <a:ext cx="59950" cy="42450"/>
            </a:xfrm>
            <a:custGeom>
              <a:avLst/>
              <a:gdLst/>
              <a:ahLst/>
              <a:cxnLst/>
              <a:rect l="l" t="t" r="r" b="b"/>
              <a:pathLst>
                <a:path w="2398" h="1698" extrusionOk="0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3831875" y="2500800"/>
              <a:ext cx="33975" cy="28575"/>
            </a:xfrm>
            <a:custGeom>
              <a:avLst/>
              <a:gdLst/>
              <a:ahLst/>
              <a:cxnLst/>
              <a:rect l="l" t="t" r="r" b="b"/>
              <a:pathLst>
                <a:path w="1359" h="1143" extrusionOk="0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8"/>
          <p:cNvGrpSpPr/>
          <p:nvPr/>
        </p:nvGrpSpPr>
        <p:grpSpPr>
          <a:xfrm>
            <a:off x="7969349" y="1319400"/>
            <a:ext cx="380246" cy="591894"/>
            <a:chOff x="4483000" y="3960650"/>
            <a:chExt cx="149550" cy="232800"/>
          </a:xfrm>
        </p:grpSpPr>
        <p:sp>
          <p:nvSpPr>
            <p:cNvPr id="1485" name="Google Shape;1485;p48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48"/>
          <p:cNvGrpSpPr/>
          <p:nvPr/>
        </p:nvGrpSpPr>
        <p:grpSpPr>
          <a:xfrm rot="1489172">
            <a:off x="7778799" y="776102"/>
            <a:ext cx="303897" cy="248757"/>
            <a:chOff x="7194125" y="2470757"/>
            <a:chExt cx="235750" cy="192975"/>
          </a:xfrm>
        </p:grpSpPr>
        <p:sp>
          <p:nvSpPr>
            <p:cNvPr id="1488" name="Google Shape;1488;p48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93C9ECBA-9125-4F70-9121-06CE597A5F86}"/>
              </a:ext>
            </a:extLst>
          </p:cNvPr>
          <p:cNvSpPr txBox="1"/>
          <p:nvPr/>
        </p:nvSpPr>
        <p:spPr>
          <a:xfrm>
            <a:off x="1726565" y="857216"/>
            <a:ext cx="6213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      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24 : 3 = 8 (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24 - 8 = 16 (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16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902970" y="525780"/>
            <a:ext cx="7600949" cy="3075293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640081" y="637803"/>
            <a:ext cx="8314982" cy="2342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Xin </a:t>
            </a:r>
            <a:r>
              <a:rPr lang="en-US" sz="9600" dirty="0" err="1"/>
              <a:t>tạm</a:t>
            </a:r>
            <a:r>
              <a:rPr lang="en-US" sz="9600" dirty="0"/>
              <a:t> </a:t>
            </a:r>
            <a:r>
              <a:rPr lang="en-US" sz="9600" dirty="0" err="1"/>
              <a:t>biệt</a:t>
            </a:r>
            <a:endParaRPr sz="9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ục tiêu</a:t>
            </a:r>
            <a:endParaRPr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B3982E-7DA6-401E-B352-B3C9DDD16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75000"/>
                </a:schemeClr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pt-BR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Yêu thích môn học</a:t>
            </a:r>
            <a:endParaRPr lang="en-US" sz="2400" dirty="0">
              <a:solidFill>
                <a:srgbClr val="7030A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1489742" y="1720340"/>
            <a:ext cx="6164515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accent2">
                    <a:lumMod val="75000"/>
                  </a:schemeClr>
                </a:solidFill>
              </a:rPr>
              <a:t>Khám phá</a:t>
            </a:r>
            <a:endParaRPr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9"/>
          <p:cNvGrpSpPr/>
          <p:nvPr/>
        </p:nvGrpSpPr>
        <p:grpSpPr>
          <a:xfrm>
            <a:off x="1715358" y="223115"/>
            <a:ext cx="5713283" cy="73542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2255069" y="238246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ài toán</a:t>
            </a:r>
            <a:endParaRPr dirty="0"/>
          </a:p>
        </p:txBody>
      </p:sp>
      <p:grpSp>
        <p:nvGrpSpPr>
          <p:cNvPr id="51" name="Google Shape;1131;p43">
            <a:extLst>
              <a:ext uri="{FF2B5EF4-FFF2-40B4-BE49-F238E27FC236}">
                <a16:creationId xmlns:a16="http://schemas.microsoft.com/office/drawing/2014/main" id="{320FC4C7-E613-409A-85CF-9579E1CD13B7}"/>
              </a:ext>
            </a:extLst>
          </p:cNvPr>
          <p:cNvGrpSpPr/>
          <p:nvPr/>
        </p:nvGrpSpPr>
        <p:grpSpPr>
          <a:xfrm>
            <a:off x="149273" y="915080"/>
            <a:ext cx="8995410" cy="1963466"/>
            <a:chOff x="2646769" y="3458220"/>
            <a:chExt cx="1419425" cy="68597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2" name="Google Shape;1132;p43">
              <a:extLst>
                <a:ext uri="{FF2B5EF4-FFF2-40B4-BE49-F238E27FC236}">
                  <a16:creationId xmlns:a16="http://schemas.microsoft.com/office/drawing/2014/main" id="{52C14CFC-C548-4F8C-9EC4-FFC9AB6DFDAF}"/>
                </a:ext>
              </a:extLst>
            </p:cNvPr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Google Shape;1133;p43">
              <a:extLst>
                <a:ext uri="{FF2B5EF4-FFF2-40B4-BE49-F238E27FC236}">
                  <a16:creationId xmlns:a16="http://schemas.microsoft.com/office/drawing/2014/main" id="{5AAE1E12-DBA9-4B05-8D52-74C56828AF7D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962" name="Google Shape;962;p39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343976" y="1378270"/>
            <a:ext cx="8721649" cy="873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Một cửa hàng, ngày thứ bảy bán được 6 xe đạp, ngày chủ nhật bán được số xe đạp gấp đôi số xe đạp trên. Hỏi cả hai ngày cửa hàng đó bán được bao nhiêu xe đạp?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7F863877-5E31-48C3-B45E-1B223CB6C8FF}"/>
              </a:ext>
            </a:extLst>
          </p:cNvPr>
          <p:cNvCxnSpPr>
            <a:cxnSpLocks/>
          </p:cNvCxnSpPr>
          <p:nvPr/>
        </p:nvCxnSpPr>
        <p:spPr>
          <a:xfrm>
            <a:off x="2625170" y="1620809"/>
            <a:ext cx="34747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1003D372-164F-41BA-AC3D-FB23D62BC4AD}"/>
              </a:ext>
            </a:extLst>
          </p:cNvPr>
          <p:cNvCxnSpPr>
            <a:cxnSpLocks/>
          </p:cNvCxnSpPr>
          <p:nvPr/>
        </p:nvCxnSpPr>
        <p:spPr>
          <a:xfrm>
            <a:off x="6610026" y="1620809"/>
            <a:ext cx="23495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5A47ED3D-5A54-4AD3-8590-429D205DC319}"/>
              </a:ext>
            </a:extLst>
          </p:cNvPr>
          <p:cNvCxnSpPr>
            <a:cxnSpLocks/>
          </p:cNvCxnSpPr>
          <p:nvPr/>
        </p:nvCxnSpPr>
        <p:spPr>
          <a:xfrm>
            <a:off x="389124" y="2001809"/>
            <a:ext cx="48305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A92A327D-0C51-4A18-93A1-87C519006FF3}"/>
              </a:ext>
            </a:extLst>
          </p:cNvPr>
          <p:cNvCxnSpPr>
            <a:cxnSpLocks/>
          </p:cNvCxnSpPr>
          <p:nvPr/>
        </p:nvCxnSpPr>
        <p:spPr>
          <a:xfrm>
            <a:off x="5448300" y="2010848"/>
            <a:ext cx="32654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9">
            <a:extLst>
              <a:ext uri="{FF2B5EF4-FFF2-40B4-BE49-F238E27FC236}">
                <a16:creationId xmlns:a16="http://schemas.microsoft.com/office/drawing/2014/main" id="{34B414A8-F962-4EBA-93F2-46DD7A5E11C0}"/>
              </a:ext>
            </a:extLst>
          </p:cNvPr>
          <p:cNvCxnSpPr>
            <a:cxnSpLocks/>
          </p:cNvCxnSpPr>
          <p:nvPr/>
        </p:nvCxnSpPr>
        <p:spPr>
          <a:xfrm>
            <a:off x="5461000" y="2163248"/>
            <a:ext cx="32527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9EC46FBE-96EF-4BA7-8D7A-3A7BB48A2FD4}"/>
              </a:ext>
            </a:extLst>
          </p:cNvPr>
          <p:cNvCxnSpPr>
            <a:cxnSpLocks/>
          </p:cNvCxnSpPr>
          <p:nvPr/>
        </p:nvCxnSpPr>
        <p:spPr>
          <a:xfrm>
            <a:off x="615992" y="2419350"/>
            <a:ext cx="32654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9">
            <a:extLst>
              <a:ext uri="{FF2B5EF4-FFF2-40B4-BE49-F238E27FC236}">
                <a16:creationId xmlns:a16="http://schemas.microsoft.com/office/drawing/2014/main" id="{EC37548F-D6EA-4CFE-8504-9DFE0C901E8A}"/>
              </a:ext>
            </a:extLst>
          </p:cNvPr>
          <p:cNvCxnSpPr>
            <a:cxnSpLocks/>
          </p:cNvCxnSpPr>
          <p:nvPr/>
        </p:nvCxnSpPr>
        <p:spPr>
          <a:xfrm>
            <a:off x="628692" y="2571750"/>
            <a:ext cx="32527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3">
            <a:extLst>
              <a:ext uri="{FF2B5EF4-FFF2-40B4-BE49-F238E27FC236}">
                <a16:creationId xmlns:a16="http://schemas.microsoft.com/office/drawing/2014/main" id="{FA802F21-B1A8-41F4-8F4C-7FB6486C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8" y="256540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D09DB355-10F0-4E5F-87E1-E0B56408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8" y="3202438"/>
            <a:ext cx="243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CA628DEB-B291-4E13-A820-48D1B6BC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50" y="3725618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44">
            <a:extLst>
              <a:ext uri="{FF2B5EF4-FFF2-40B4-BE49-F238E27FC236}">
                <a16:creationId xmlns:a16="http://schemas.microsoft.com/office/drawing/2014/main" id="{E281F431-A34A-40E8-A70E-50F199A2777B}"/>
              </a:ext>
            </a:extLst>
          </p:cNvPr>
          <p:cNvGrpSpPr>
            <a:grpSpLocks/>
          </p:cNvGrpSpPr>
          <p:nvPr/>
        </p:nvGrpSpPr>
        <p:grpSpPr bwMode="auto">
          <a:xfrm>
            <a:off x="2511270" y="3891101"/>
            <a:ext cx="3097247" cy="240506"/>
            <a:chOff x="1200" y="2928"/>
            <a:chExt cx="1282" cy="101"/>
          </a:xfrm>
        </p:grpSpPr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28220C8F-CB2C-4394-B040-D56503087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573759CF-68C0-4D82-A150-252B7E008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1B3659E1-C3B1-480D-8A06-8AC41B25B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927D7B60-1056-41D9-BB35-B4A141758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293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6" name="Line 24">
              <a:extLst>
                <a:ext uri="{FF2B5EF4-FFF2-40B4-BE49-F238E27FC236}">
                  <a16:creationId xmlns:a16="http://schemas.microsoft.com/office/drawing/2014/main" id="{25EBF42D-75DE-4C57-80F8-DEE4383D0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6"/>
              <a:ext cx="595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7" name="Line 25">
            <a:extLst>
              <a:ext uri="{FF2B5EF4-FFF2-40B4-BE49-F238E27FC236}">
                <a16:creationId xmlns:a16="http://schemas.microsoft.com/office/drawing/2014/main" id="{9A573CB5-4CF2-4F47-AA0C-408E6D7DD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606" y="3537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8" name="Line 26">
            <a:extLst>
              <a:ext uri="{FF2B5EF4-FFF2-40B4-BE49-F238E27FC236}">
                <a16:creationId xmlns:a16="http://schemas.microsoft.com/office/drawing/2014/main" id="{9F980C0D-4E07-42DF-99E7-C767F3224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4992" y="3480763"/>
            <a:ext cx="0" cy="5486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0" name="AutoShape 29">
            <a:extLst>
              <a:ext uri="{FF2B5EF4-FFF2-40B4-BE49-F238E27FC236}">
                <a16:creationId xmlns:a16="http://schemas.microsoft.com/office/drawing/2014/main" id="{28EEAC43-1EA7-4749-BFC6-EB1AC6946299}"/>
              </a:ext>
            </a:extLst>
          </p:cNvPr>
          <p:cNvSpPr>
            <a:spLocks/>
          </p:cNvSpPr>
          <p:nvPr/>
        </p:nvSpPr>
        <p:spPr bwMode="auto">
          <a:xfrm>
            <a:off x="5744762" y="3286537"/>
            <a:ext cx="163695" cy="82296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E12277D5-F813-4413-913C-FBF9CD2E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268" y="294720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Group 40">
            <a:extLst>
              <a:ext uri="{FF2B5EF4-FFF2-40B4-BE49-F238E27FC236}">
                <a16:creationId xmlns:a16="http://schemas.microsoft.com/office/drawing/2014/main" id="{28E1964D-7CBC-4F48-8726-29C7B4DCC97D}"/>
              </a:ext>
            </a:extLst>
          </p:cNvPr>
          <p:cNvGrpSpPr>
            <a:grpSpLocks/>
          </p:cNvGrpSpPr>
          <p:nvPr/>
        </p:nvGrpSpPr>
        <p:grpSpPr bwMode="auto">
          <a:xfrm>
            <a:off x="2501606" y="3386436"/>
            <a:ext cx="1642847" cy="196453"/>
            <a:chOff x="1196" y="2952"/>
            <a:chExt cx="680" cy="55"/>
          </a:xfrm>
        </p:grpSpPr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33F62C6E-4AC3-42B2-A234-AD342EF16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6118D7EC-A804-4B73-B11B-CFA8F7D10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" y="2958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78C7391C-8D38-4994-A65F-1A88A0DC7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952"/>
              <a:ext cx="4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6" name="Text Box 33">
            <a:extLst>
              <a:ext uri="{FF2B5EF4-FFF2-40B4-BE49-F238E27FC236}">
                <a16:creationId xmlns:a16="http://schemas.microsoft.com/office/drawing/2014/main" id="{4EE56273-82E5-4CD5-9546-6EC2E9E5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978" y="3502694"/>
            <a:ext cx="1828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7" grpId="0" animBg="1"/>
      <p:bldP spid="38" grpId="0" animBg="1"/>
      <p:bldP spid="40" grpId="0" animBg="1"/>
      <p:bldP spid="41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ECEC4-D15C-4BC5-924B-A753B078C701}"/>
              </a:ext>
            </a:extLst>
          </p:cNvPr>
          <p:cNvSpPr txBox="1"/>
          <p:nvPr/>
        </p:nvSpPr>
        <p:spPr>
          <a:xfrm>
            <a:off x="3050313" y="381207"/>
            <a:ext cx="500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A347DEFF-1D34-4A9E-BB88-D377693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34" y="95488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BA4489CA-4E6C-49CC-8A7E-E156C593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34" y="1591918"/>
            <a:ext cx="243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3958CFEB-4F7F-4FBE-977E-5848A750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66" y="2115098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44">
            <a:extLst>
              <a:ext uri="{FF2B5EF4-FFF2-40B4-BE49-F238E27FC236}">
                <a16:creationId xmlns:a16="http://schemas.microsoft.com/office/drawing/2014/main" id="{0160C14B-4E63-4025-9AB2-EF1A20C6FC8D}"/>
              </a:ext>
            </a:extLst>
          </p:cNvPr>
          <p:cNvGrpSpPr>
            <a:grpSpLocks/>
          </p:cNvGrpSpPr>
          <p:nvPr/>
        </p:nvGrpSpPr>
        <p:grpSpPr bwMode="auto">
          <a:xfrm>
            <a:off x="2174386" y="2280581"/>
            <a:ext cx="3097247" cy="240506"/>
            <a:chOff x="1200" y="2928"/>
            <a:chExt cx="1282" cy="101"/>
          </a:xfrm>
        </p:grpSpPr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5E798663-6DA1-4C19-BEF7-D29C6EEBA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D15E17E6-D0AB-42F6-BBCC-58D693D8A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49882859-09B4-4B82-BD01-7348F3D70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24657780-E1B3-4A30-A754-A02CF71FF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293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7E5B5681-1D76-4E3B-8D34-8FC4E881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6"/>
              <a:ext cx="595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Line 25">
            <a:extLst>
              <a:ext uri="{FF2B5EF4-FFF2-40B4-BE49-F238E27FC236}">
                <a16:creationId xmlns:a16="http://schemas.microsoft.com/office/drawing/2014/main" id="{62E377CD-8FDC-4E13-BDEF-AB59E7E53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4722" y="19268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52E34D7C-0D9D-4806-9A26-9454C9E79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108" y="1870243"/>
            <a:ext cx="0" cy="5486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7" name="AutoShape 29">
            <a:extLst>
              <a:ext uri="{FF2B5EF4-FFF2-40B4-BE49-F238E27FC236}">
                <a16:creationId xmlns:a16="http://schemas.microsoft.com/office/drawing/2014/main" id="{C2990AA1-E035-4E3B-BCF2-8445CB339263}"/>
              </a:ext>
            </a:extLst>
          </p:cNvPr>
          <p:cNvSpPr>
            <a:spLocks/>
          </p:cNvSpPr>
          <p:nvPr/>
        </p:nvSpPr>
        <p:spPr bwMode="auto">
          <a:xfrm>
            <a:off x="5407878" y="1676017"/>
            <a:ext cx="163695" cy="82296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BA867D97-2FE4-4F26-8DF8-84E3A43A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384" y="133668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" name="Group 40">
            <a:extLst>
              <a:ext uri="{FF2B5EF4-FFF2-40B4-BE49-F238E27FC236}">
                <a16:creationId xmlns:a16="http://schemas.microsoft.com/office/drawing/2014/main" id="{B144A529-DBF5-4928-ACD7-75CD04351336}"/>
              </a:ext>
            </a:extLst>
          </p:cNvPr>
          <p:cNvGrpSpPr>
            <a:grpSpLocks/>
          </p:cNvGrpSpPr>
          <p:nvPr/>
        </p:nvGrpSpPr>
        <p:grpSpPr bwMode="auto">
          <a:xfrm>
            <a:off x="2164722" y="1775916"/>
            <a:ext cx="1642847" cy="196453"/>
            <a:chOff x="1196" y="2952"/>
            <a:chExt cx="680" cy="55"/>
          </a:xfrm>
        </p:grpSpPr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B9C4EB36-9AC1-41E2-AA7C-A2B734FDC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E8C9E349-7BF9-45E0-B959-6A6F62BD5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" y="2958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5204F064-2627-4080-95C9-8AF435A23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952"/>
              <a:ext cx="4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 Box 33">
            <a:extLst>
              <a:ext uri="{FF2B5EF4-FFF2-40B4-BE49-F238E27FC236}">
                <a16:creationId xmlns:a16="http://schemas.microsoft.com/office/drawing/2014/main" id="{0F3BD893-02CA-4B28-A15F-5C953858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094" y="1892174"/>
            <a:ext cx="1828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F34A18-A919-450F-8A74-3E6A3915128C}"/>
              </a:ext>
            </a:extLst>
          </p:cNvPr>
          <p:cNvSpPr txBox="1"/>
          <p:nvPr/>
        </p:nvSpPr>
        <p:spPr>
          <a:xfrm>
            <a:off x="1325215" y="2950369"/>
            <a:ext cx="673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6 x 2 = 12 (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298C030F-754B-4057-966A-3F6795469B61}"/>
              </a:ext>
            </a:extLst>
          </p:cNvPr>
          <p:cNvSpPr txBox="1"/>
          <p:nvPr/>
        </p:nvSpPr>
        <p:spPr>
          <a:xfrm>
            <a:off x="1325215" y="3878814"/>
            <a:ext cx="673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6 + 12 = 18 (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F4C60AA-82A5-4293-A994-6230616C05D2}"/>
              </a:ext>
            </a:extLst>
          </p:cNvPr>
          <p:cNvSpPr txBox="1"/>
          <p:nvPr/>
        </p:nvSpPr>
        <p:spPr>
          <a:xfrm>
            <a:off x="1126565" y="2560194"/>
            <a:ext cx="6517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6 x 2 = 12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6 + 12 = 18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52"/>
          <p:cNvGrpSpPr/>
          <p:nvPr/>
        </p:nvGrpSpPr>
        <p:grpSpPr>
          <a:xfrm>
            <a:off x="1905898" y="367391"/>
            <a:ext cx="6200841" cy="1345814"/>
            <a:chOff x="7728915" y="1917859"/>
            <a:chExt cx="1034486" cy="222599"/>
          </a:xfrm>
        </p:grpSpPr>
        <p:sp>
          <p:nvSpPr>
            <p:cNvPr id="1757" name="Google Shape;1757;p52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52"/>
          <p:cNvSpPr txBox="1">
            <a:spLocks noGrp="1"/>
          </p:cNvSpPr>
          <p:nvPr>
            <p:ph type="title"/>
          </p:nvPr>
        </p:nvSpPr>
        <p:spPr>
          <a:xfrm>
            <a:off x="2909638" y="472851"/>
            <a:ext cx="417732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75000"/>
                  </a:schemeClr>
                </a:solidFill>
              </a:rPr>
              <a:t>KIẾN THỨC CẦN NHỚ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801" name="Google Shape;1801;p52"/>
          <p:cNvGrpSpPr/>
          <p:nvPr/>
        </p:nvGrpSpPr>
        <p:grpSpPr>
          <a:xfrm>
            <a:off x="6960785" y="4053451"/>
            <a:ext cx="817329" cy="1046959"/>
            <a:chOff x="5920700" y="3824000"/>
            <a:chExt cx="323900" cy="414900"/>
          </a:xfrm>
        </p:grpSpPr>
        <p:sp>
          <p:nvSpPr>
            <p:cNvPr id="1802" name="Google Shape;1802;p52"/>
            <p:cNvSpPr/>
            <p:nvPr/>
          </p:nvSpPr>
          <p:spPr>
            <a:xfrm>
              <a:off x="5920700" y="3824000"/>
              <a:ext cx="323900" cy="414900"/>
            </a:xfrm>
            <a:custGeom>
              <a:avLst/>
              <a:gdLst/>
              <a:ahLst/>
              <a:cxnLst/>
              <a:rect l="l" t="t" r="r" b="b"/>
              <a:pathLst>
                <a:path w="12956" h="16596" extrusionOk="0">
                  <a:moveTo>
                    <a:pt x="964" y="1279"/>
                  </a:moveTo>
                  <a:cubicBezTo>
                    <a:pt x="985" y="1279"/>
                    <a:pt x="1007" y="1286"/>
                    <a:pt x="1029" y="1301"/>
                  </a:cubicBezTo>
                  <a:cubicBezTo>
                    <a:pt x="1063" y="1324"/>
                    <a:pt x="1141" y="1421"/>
                    <a:pt x="1205" y="1517"/>
                  </a:cubicBezTo>
                  <a:cubicBezTo>
                    <a:pt x="1303" y="1663"/>
                    <a:pt x="1311" y="1699"/>
                    <a:pt x="1255" y="1761"/>
                  </a:cubicBezTo>
                  <a:cubicBezTo>
                    <a:pt x="1220" y="1802"/>
                    <a:pt x="1183" y="1831"/>
                    <a:pt x="1169" y="1831"/>
                  </a:cubicBezTo>
                  <a:cubicBezTo>
                    <a:pt x="1169" y="1831"/>
                    <a:pt x="1168" y="1831"/>
                    <a:pt x="1168" y="1831"/>
                  </a:cubicBezTo>
                  <a:cubicBezTo>
                    <a:pt x="1146" y="1827"/>
                    <a:pt x="998" y="1618"/>
                    <a:pt x="883" y="1432"/>
                  </a:cubicBezTo>
                  <a:cubicBezTo>
                    <a:pt x="837" y="1356"/>
                    <a:pt x="893" y="1279"/>
                    <a:pt x="964" y="1279"/>
                  </a:cubicBezTo>
                  <a:close/>
                  <a:moveTo>
                    <a:pt x="1899" y="2399"/>
                  </a:moveTo>
                  <a:lnTo>
                    <a:pt x="2064" y="2647"/>
                  </a:lnTo>
                  <a:cubicBezTo>
                    <a:pt x="2222" y="2883"/>
                    <a:pt x="2226" y="2899"/>
                    <a:pt x="2153" y="2972"/>
                  </a:cubicBezTo>
                  <a:cubicBezTo>
                    <a:pt x="2113" y="3010"/>
                    <a:pt x="2065" y="3041"/>
                    <a:pt x="2046" y="3041"/>
                  </a:cubicBezTo>
                  <a:cubicBezTo>
                    <a:pt x="2045" y="3041"/>
                    <a:pt x="2044" y="3041"/>
                    <a:pt x="2044" y="3041"/>
                  </a:cubicBezTo>
                  <a:cubicBezTo>
                    <a:pt x="2027" y="3038"/>
                    <a:pt x="1939" y="2926"/>
                    <a:pt x="1848" y="2789"/>
                  </a:cubicBezTo>
                  <a:lnTo>
                    <a:pt x="1684" y="2543"/>
                  </a:lnTo>
                  <a:lnTo>
                    <a:pt x="1792" y="2472"/>
                  </a:lnTo>
                  <a:lnTo>
                    <a:pt x="1899" y="2399"/>
                  </a:lnTo>
                  <a:close/>
                  <a:moveTo>
                    <a:pt x="5851" y="1829"/>
                  </a:moveTo>
                  <a:cubicBezTo>
                    <a:pt x="6021" y="1829"/>
                    <a:pt x="6144" y="1843"/>
                    <a:pt x="6164" y="1874"/>
                  </a:cubicBezTo>
                  <a:cubicBezTo>
                    <a:pt x="6174" y="1887"/>
                    <a:pt x="6174" y="1970"/>
                    <a:pt x="6165" y="2050"/>
                  </a:cubicBezTo>
                  <a:cubicBezTo>
                    <a:pt x="6153" y="2159"/>
                    <a:pt x="6100" y="2247"/>
                    <a:pt x="5965" y="2379"/>
                  </a:cubicBezTo>
                  <a:cubicBezTo>
                    <a:pt x="5838" y="2503"/>
                    <a:pt x="5732" y="2670"/>
                    <a:pt x="5625" y="2915"/>
                  </a:cubicBezTo>
                  <a:cubicBezTo>
                    <a:pt x="5538" y="3112"/>
                    <a:pt x="5423" y="3319"/>
                    <a:pt x="5368" y="3376"/>
                  </a:cubicBezTo>
                  <a:cubicBezTo>
                    <a:pt x="5228" y="3520"/>
                    <a:pt x="5197" y="3893"/>
                    <a:pt x="5302" y="4168"/>
                  </a:cubicBezTo>
                  <a:cubicBezTo>
                    <a:pt x="5428" y="4503"/>
                    <a:pt x="5369" y="4649"/>
                    <a:pt x="5007" y="4899"/>
                  </a:cubicBezTo>
                  <a:cubicBezTo>
                    <a:pt x="4630" y="5158"/>
                    <a:pt x="4521" y="5221"/>
                    <a:pt x="4440" y="5221"/>
                  </a:cubicBezTo>
                  <a:cubicBezTo>
                    <a:pt x="4435" y="5221"/>
                    <a:pt x="4431" y="5221"/>
                    <a:pt x="4426" y="5220"/>
                  </a:cubicBezTo>
                  <a:cubicBezTo>
                    <a:pt x="4302" y="5208"/>
                    <a:pt x="4165" y="5027"/>
                    <a:pt x="4054" y="4730"/>
                  </a:cubicBezTo>
                  <a:cubicBezTo>
                    <a:pt x="3953" y="4462"/>
                    <a:pt x="3936" y="4435"/>
                    <a:pt x="3797" y="4349"/>
                  </a:cubicBezTo>
                  <a:cubicBezTo>
                    <a:pt x="3722" y="4302"/>
                    <a:pt x="3657" y="4276"/>
                    <a:pt x="3583" y="4276"/>
                  </a:cubicBezTo>
                  <a:cubicBezTo>
                    <a:pt x="3469" y="4276"/>
                    <a:pt x="3333" y="4337"/>
                    <a:pt x="3104" y="4469"/>
                  </a:cubicBezTo>
                  <a:cubicBezTo>
                    <a:pt x="2696" y="4706"/>
                    <a:pt x="2606" y="4749"/>
                    <a:pt x="2345" y="4749"/>
                  </a:cubicBezTo>
                  <a:cubicBezTo>
                    <a:pt x="2302" y="4749"/>
                    <a:pt x="2255" y="4748"/>
                    <a:pt x="2202" y="4746"/>
                  </a:cubicBezTo>
                  <a:cubicBezTo>
                    <a:pt x="2159" y="4745"/>
                    <a:pt x="2120" y="4744"/>
                    <a:pt x="2085" y="4744"/>
                  </a:cubicBezTo>
                  <a:cubicBezTo>
                    <a:pt x="1890" y="4744"/>
                    <a:pt x="1795" y="4766"/>
                    <a:pt x="1704" y="4825"/>
                  </a:cubicBezTo>
                  <a:cubicBezTo>
                    <a:pt x="1628" y="4874"/>
                    <a:pt x="1495" y="4923"/>
                    <a:pt x="1412" y="4933"/>
                  </a:cubicBezTo>
                  <a:cubicBezTo>
                    <a:pt x="1388" y="4936"/>
                    <a:pt x="1366" y="4938"/>
                    <a:pt x="1348" y="4938"/>
                  </a:cubicBezTo>
                  <a:cubicBezTo>
                    <a:pt x="1271" y="4938"/>
                    <a:pt x="1239" y="4910"/>
                    <a:pt x="1196" y="4828"/>
                  </a:cubicBezTo>
                  <a:cubicBezTo>
                    <a:pt x="1140" y="4721"/>
                    <a:pt x="1149" y="4674"/>
                    <a:pt x="1282" y="4435"/>
                  </a:cubicBezTo>
                  <a:cubicBezTo>
                    <a:pt x="1754" y="3587"/>
                    <a:pt x="2507" y="2910"/>
                    <a:pt x="3669" y="2289"/>
                  </a:cubicBezTo>
                  <a:cubicBezTo>
                    <a:pt x="3793" y="2222"/>
                    <a:pt x="4031" y="2136"/>
                    <a:pt x="4191" y="2101"/>
                  </a:cubicBezTo>
                  <a:cubicBezTo>
                    <a:pt x="4350" y="2066"/>
                    <a:pt x="4582" y="2005"/>
                    <a:pt x="4699" y="1969"/>
                  </a:cubicBezTo>
                  <a:cubicBezTo>
                    <a:pt x="4960" y="1886"/>
                    <a:pt x="5504" y="1829"/>
                    <a:pt x="5851" y="1829"/>
                  </a:cubicBezTo>
                  <a:close/>
                  <a:moveTo>
                    <a:pt x="9588" y="4119"/>
                  </a:moveTo>
                  <a:cubicBezTo>
                    <a:pt x="9640" y="4119"/>
                    <a:pt x="9674" y="4174"/>
                    <a:pt x="9794" y="4385"/>
                  </a:cubicBezTo>
                  <a:cubicBezTo>
                    <a:pt x="10019" y="4782"/>
                    <a:pt x="10492" y="6014"/>
                    <a:pt x="10462" y="6126"/>
                  </a:cubicBezTo>
                  <a:cubicBezTo>
                    <a:pt x="10457" y="6145"/>
                    <a:pt x="10466" y="6278"/>
                    <a:pt x="10481" y="6427"/>
                  </a:cubicBezTo>
                  <a:cubicBezTo>
                    <a:pt x="10528" y="6874"/>
                    <a:pt x="10465" y="7623"/>
                    <a:pt x="10344" y="8060"/>
                  </a:cubicBezTo>
                  <a:lnTo>
                    <a:pt x="10291" y="8253"/>
                  </a:lnTo>
                  <a:lnTo>
                    <a:pt x="10068" y="8012"/>
                  </a:lnTo>
                  <a:cubicBezTo>
                    <a:pt x="9947" y="7881"/>
                    <a:pt x="9775" y="7738"/>
                    <a:pt x="9690" y="7700"/>
                  </a:cubicBezTo>
                  <a:cubicBezTo>
                    <a:pt x="9616" y="7666"/>
                    <a:pt x="9512" y="7650"/>
                    <a:pt x="9386" y="7650"/>
                  </a:cubicBezTo>
                  <a:cubicBezTo>
                    <a:pt x="9131" y="7650"/>
                    <a:pt x="8786" y="7717"/>
                    <a:pt x="8417" y="7844"/>
                  </a:cubicBezTo>
                  <a:cubicBezTo>
                    <a:pt x="8325" y="7876"/>
                    <a:pt x="8188" y="7909"/>
                    <a:pt x="8115" y="7918"/>
                  </a:cubicBezTo>
                  <a:cubicBezTo>
                    <a:pt x="8042" y="7926"/>
                    <a:pt x="7974" y="7950"/>
                    <a:pt x="7963" y="7972"/>
                  </a:cubicBezTo>
                  <a:cubicBezTo>
                    <a:pt x="7957" y="7986"/>
                    <a:pt x="7947" y="7992"/>
                    <a:pt x="7933" y="7992"/>
                  </a:cubicBezTo>
                  <a:cubicBezTo>
                    <a:pt x="7867" y="7992"/>
                    <a:pt x="7718" y="7845"/>
                    <a:pt x="7526" y="7585"/>
                  </a:cubicBezTo>
                  <a:cubicBezTo>
                    <a:pt x="7277" y="7247"/>
                    <a:pt x="7151" y="7144"/>
                    <a:pt x="6893" y="7144"/>
                  </a:cubicBezTo>
                  <a:cubicBezTo>
                    <a:pt x="6834" y="7144"/>
                    <a:pt x="6769" y="7149"/>
                    <a:pt x="6694" y="7158"/>
                  </a:cubicBezTo>
                  <a:cubicBezTo>
                    <a:pt x="6562" y="7174"/>
                    <a:pt x="6474" y="7184"/>
                    <a:pt x="6409" y="7184"/>
                  </a:cubicBezTo>
                  <a:cubicBezTo>
                    <a:pt x="6289" y="7184"/>
                    <a:pt x="6248" y="7151"/>
                    <a:pt x="6152" y="7060"/>
                  </a:cubicBezTo>
                  <a:cubicBezTo>
                    <a:pt x="6044" y="6959"/>
                    <a:pt x="6041" y="6943"/>
                    <a:pt x="6102" y="6857"/>
                  </a:cubicBezTo>
                  <a:cubicBezTo>
                    <a:pt x="6206" y="6711"/>
                    <a:pt x="7052" y="6164"/>
                    <a:pt x="7620" y="5874"/>
                  </a:cubicBezTo>
                  <a:cubicBezTo>
                    <a:pt x="8173" y="5593"/>
                    <a:pt x="8149" y="5617"/>
                    <a:pt x="8348" y="5218"/>
                  </a:cubicBezTo>
                  <a:cubicBezTo>
                    <a:pt x="8529" y="4853"/>
                    <a:pt x="8708" y="4655"/>
                    <a:pt x="9076" y="4407"/>
                  </a:cubicBezTo>
                  <a:cubicBezTo>
                    <a:pt x="9274" y="4274"/>
                    <a:pt x="9478" y="4151"/>
                    <a:pt x="9532" y="4132"/>
                  </a:cubicBezTo>
                  <a:cubicBezTo>
                    <a:pt x="9555" y="4124"/>
                    <a:pt x="9572" y="4119"/>
                    <a:pt x="9588" y="4119"/>
                  </a:cubicBezTo>
                  <a:close/>
                  <a:moveTo>
                    <a:pt x="5802" y="871"/>
                  </a:moveTo>
                  <a:cubicBezTo>
                    <a:pt x="5813" y="871"/>
                    <a:pt x="5823" y="871"/>
                    <a:pt x="5834" y="871"/>
                  </a:cubicBezTo>
                  <a:cubicBezTo>
                    <a:pt x="7089" y="886"/>
                    <a:pt x="7853" y="1110"/>
                    <a:pt x="8578" y="1674"/>
                  </a:cubicBezTo>
                  <a:cubicBezTo>
                    <a:pt x="8750" y="1806"/>
                    <a:pt x="8922" y="1934"/>
                    <a:pt x="8967" y="1962"/>
                  </a:cubicBezTo>
                  <a:cubicBezTo>
                    <a:pt x="9012" y="1990"/>
                    <a:pt x="9121" y="2080"/>
                    <a:pt x="9212" y="2162"/>
                  </a:cubicBezTo>
                  <a:cubicBezTo>
                    <a:pt x="9303" y="2245"/>
                    <a:pt x="9448" y="2375"/>
                    <a:pt x="9538" y="2451"/>
                  </a:cubicBezTo>
                  <a:cubicBezTo>
                    <a:pt x="9812" y="2689"/>
                    <a:pt x="10264" y="3251"/>
                    <a:pt x="10479" y="3621"/>
                  </a:cubicBezTo>
                  <a:cubicBezTo>
                    <a:pt x="10878" y="4310"/>
                    <a:pt x="11177" y="5170"/>
                    <a:pt x="11328" y="6058"/>
                  </a:cubicBezTo>
                  <a:cubicBezTo>
                    <a:pt x="11516" y="7168"/>
                    <a:pt x="11345" y="8101"/>
                    <a:pt x="10748" y="9233"/>
                  </a:cubicBezTo>
                  <a:cubicBezTo>
                    <a:pt x="10659" y="9400"/>
                    <a:pt x="10504" y="9697"/>
                    <a:pt x="10405" y="9888"/>
                  </a:cubicBezTo>
                  <a:cubicBezTo>
                    <a:pt x="10247" y="10192"/>
                    <a:pt x="9704" y="10889"/>
                    <a:pt x="9541" y="10998"/>
                  </a:cubicBezTo>
                  <a:cubicBezTo>
                    <a:pt x="9514" y="11016"/>
                    <a:pt x="9416" y="11126"/>
                    <a:pt x="9325" y="11241"/>
                  </a:cubicBezTo>
                  <a:cubicBezTo>
                    <a:pt x="9233" y="11356"/>
                    <a:pt x="9098" y="11499"/>
                    <a:pt x="9028" y="11555"/>
                  </a:cubicBezTo>
                  <a:lnTo>
                    <a:pt x="8899" y="11658"/>
                  </a:lnTo>
                  <a:lnTo>
                    <a:pt x="8742" y="11438"/>
                  </a:lnTo>
                  <a:cubicBezTo>
                    <a:pt x="8637" y="11290"/>
                    <a:pt x="8591" y="11193"/>
                    <a:pt x="8606" y="11145"/>
                  </a:cubicBezTo>
                  <a:cubicBezTo>
                    <a:pt x="8618" y="11107"/>
                    <a:pt x="8726" y="11011"/>
                    <a:pt x="8843" y="10935"/>
                  </a:cubicBezTo>
                  <a:cubicBezTo>
                    <a:pt x="8983" y="10845"/>
                    <a:pt x="9124" y="10708"/>
                    <a:pt x="9245" y="10549"/>
                  </a:cubicBezTo>
                  <a:cubicBezTo>
                    <a:pt x="9860" y="9731"/>
                    <a:pt x="9904" y="9668"/>
                    <a:pt x="10229" y="9122"/>
                  </a:cubicBezTo>
                  <a:cubicBezTo>
                    <a:pt x="10469" y="8719"/>
                    <a:pt x="10558" y="8476"/>
                    <a:pt x="10670" y="7910"/>
                  </a:cubicBezTo>
                  <a:cubicBezTo>
                    <a:pt x="10905" y="6731"/>
                    <a:pt x="10833" y="6126"/>
                    <a:pt x="10299" y="4754"/>
                  </a:cubicBezTo>
                  <a:cubicBezTo>
                    <a:pt x="10113" y="4275"/>
                    <a:pt x="9312" y="3070"/>
                    <a:pt x="8986" y="2779"/>
                  </a:cubicBezTo>
                  <a:cubicBezTo>
                    <a:pt x="8733" y="2553"/>
                    <a:pt x="8070" y="2141"/>
                    <a:pt x="7822" y="2055"/>
                  </a:cubicBezTo>
                  <a:cubicBezTo>
                    <a:pt x="7735" y="2025"/>
                    <a:pt x="7602" y="1965"/>
                    <a:pt x="7521" y="1921"/>
                  </a:cubicBezTo>
                  <a:cubicBezTo>
                    <a:pt x="7441" y="1876"/>
                    <a:pt x="7351" y="1832"/>
                    <a:pt x="7320" y="1822"/>
                  </a:cubicBezTo>
                  <a:cubicBezTo>
                    <a:pt x="6749" y="1645"/>
                    <a:pt x="6544" y="1597"/>
                    <a:pt x="6288" y="1580"/>
                  </a:cubicBezTo>
                  <a:cubicBezTo>
                    <a:pt x="6112" y="1568"/>
                    <a:pt x="5829" y="1562"/>
                    <a:pt x="5612" y="1562"/>
                  </a:cubicBezTo>
                  <a:cubicBezTo>
                    <a:pt x="5448" y="1562"/>
                    <a:pt x="5322" y="1565"/>
                    <a:pt x="5310" y="1573"/>
                  </a:cubicBezTo>
                  <a:cubicBezTo>
                    <a:pt x="5303" y="1579"/>
                    <a:pt x="5145" y="1606"/>
                    <a:pt x="4957" y="1636"/>
                  </a:cubicBezTo>
                  <a:cubicBezTo>
                    <a:pt x="4335" y="1734"/>
                    <a:pt x="4184" y="1768"/>
                    <a:pt x="3968" y="1856"/>
                  </a:cubicBezTo>
                  <a:cubicBezTo>
                    <a:pt x="3677" y="1976"/>
                    <a:pt x="2658" y="2563"/>
                    <a:pt x="2568" y="2662"/>
                  </a:cubicBezTo>
                  <a:cubicBezTo>
                    <a:pt x="2533" y="2701"/>
                    <a:pt x="2497" y="2731"/>
                    <a:pt x="2486" y="2731"/>
                  </a:cubicBezTo>
                  <a:cubicBezTo>
                    <a:pt x="2485" y="2731"/>
                    <a:pt x="2484" y="2731"/>
                    <a:pt x="2484" y="2730"/>
                  </a:cubicBezTo>
                  <a:cubicBezTo>
                    <a:pt x="2477" y="2724"/>
                    <a:pt x="2387" y="2610"/>
                    <a:pt x="2280" y="2474"/>
                  </a:cubicBezTo>
                  <a:cubicBezTo>
                    <a:pt x="2093" y="2238"/>
                    <a:pt x="2090" y="2227"/>
                    <a:pt x="2159" y="2153"/>
                  </a:cubicBezTo>
                  <a:cubicBezTo>
                    <a:pt x="2341" y="1964"/>
                    <a:pt x="2530" y="1843"/>
                    <a:pt x="3098" y="1554"/>
                  </a:cubicBezTo>
                  <a:cubicBezTo>
                    <a:pt x="3822" y="1187"/>
                    <a:pt x="5075" y="871"/>
                    <a:pt x="5802" y="871"/>
                  </a:cubicBezTo>
                  <a:close/>
                  <a:moveTo>
                    <a:pt x="538" y="7247"/>
                  </a:moveTo>
                  <a:cubicBezTo>
                    <a:pt x="593" y="7247"/>
                    <a:pt x="670" y="7253"/>
                    <a:pt x="747" y="7265"/>
                  </a:cubicBezTo>
                  <a:cubicBezTo>
                    <a:pt x="1015" y="7308"/>
                    <a:pt x="1055" y="7351"/>
                    <a:pt x="1233" y="7766"/>
                  </a:cubicBezTo>
                  <a:cubicBezTo>
                    <a:pt x="1316" y="7963"/>
                    <a:pt x="1342" y="7992"/>
                    <a:pt x="1523" y="8091"/>
                  </a:cubicBezTo>
                  <a:cubicBezTo>
                    <a:pt x="1646" y="8159"/>
                    <a:pt x="1829" y="8206"/>
                    <a:pt x="2003" y="8215"/>
                  </a:cubicBezTo>
                  <a:cubicBezTo>
                    <a:pt x="2392" y="8234"/>
                    <a:pt x="2560" y="8291"/>
                    <a:pt x="2703" y="8454"/>
                  </a:cubicBezTo>
                  <a:cubicBezTo>
                    <a:pt x="2769" y="8529"/>
                    <a:pt x="2859" y="8610"/>
                    <a:pt x="2901" y="8634"/>
                  </a:cubicBezTo>
                  <a:cubicBezTo>
                    <a:pt x="3100" y="8740"/>
                    <a:pt x="3116" y="8860"/>
                    <a:pt x="3002" y="9370"/>
                  </a:cubicBezTo>
                  <a:cubicBezTo>
                    <a:pt x="2876" y="9927"/>
                    <a:pt x="2801" y="10719"/>
                    <a:pt x="2859" y="10880"/>
                  </a:cubicBezTo>
                  <a:cubicBezTo>
                    <a:pt x="2880" y="10940"/>
                    <a:pt x="2959" y="11040"/>
                    <a:pt x="3037" y="11107"/>
                  </a:cubicBezTo>
                  <a:cubicBezTo>
                    <a:pt x="3504" y="11502"/>
                    <a:pt x="3588" y="11586"/>
                    <a:pt x="3644" y="11720"/>
                  </a:cubicBezTo>
                  <a:cubicBezTo>
                    <a:pt x="3676" y="11798"/>
                    <a:pt x="3702" y="11894"/>
                    <a:pt x="3702" y="11938"/>
                  </a:cubicBezTo>
                  <a:cubicBezTo>
                    <a:pt x="3702" y="11982"/>
                    <a:pt x="3699" y="12000"/>
                    <a:pt x="3681" y="12000"/>
                  </a:cubicBezTo>
                  <a:cubicBezTo>
                    <a:pt x="3670" y="12000"/>
                    <a:pt x="3655" y="11994"/>
                    <a:pt x="3633" y="11984"/>
                  </a:cubicBezTo>
                  <a:cubicBezTo>
                    <a:pt x="3595" y="11965"/>
                    <a:pt x="3491" y="11930"/>
                    <a:pt x="3397" y="11905"/>
                  </a:cubicBezTo>
                  <a:cubicBezTo>
                    <a:pt x="3156" y="11839"/>
                    <a:pt x="2065" y="11193"/>
                    <a:pt x="1981" y="11066"/>
                  </a:cubicBezTo>
                  <a:cubicBezTo>
                    <a:pt x="1959" y="11034"/>
                    <a:pt x="1860" y="10935"/>
                    <a:pt x="1758" y="10845"/>
                  </a:cubicBezTo>
                  <a:cubicBezTo>
                    <a:pt x="1267" y="10408"/>
                    <a:pt x="833" y="9665"/>
                    <a:pt x="640" y="8928"/>
                  </a:cubicBezTo>
                  <a:cubicBezTo>
                    <a:pt x="440" y="8172"/>
                    <a:pt x="350" y="7334"/>
                    <a:pt x="459" y="7257"/>
                  </a:cubicBezTo>
                  <a:cubicBezTo>
                    <a:pt x="469" y="7250"/>
                    <a:pt x="498" y="7247"/>
                    <a:pt x="538" y="7247"/>
                  </a:cubicBezTo>
                  <a:close/>
                  <a:moveTo>
                    <a:pt x="8327" y="11364"/>
                  </a:moveTo>
                  <a:lnTo>
                    <a:pt x="8499" y="11599"/>
                  </a:lnTo>
                  <a:lnTo>
                    <a:pt x="8671" y="11835"/>
                  </a:lnTo>
                  <a:lnTo>
                    <a:pt x="8509" y="11943"/>
                  </a:lnTo>
                  <a:lnTo>
                    <a:pt x="8347" y="12052"/>
                  </a:lnTo>
                  <a:lnTo>
                    <a:pt x="8178" y="11799"/>
                  </a:lnTo>
                  <a:lnTo>
                    <a:pt x="8009" y="11547"/>
                  </a:lnTo>
                  <a:lnTo>
                    <a:pt x="8168" y="11455"/>
                  </a:lnTo>
                  <a:lnTo>
                    <a:pt x="8327" y="11364"/>
                  </a:lnTo>
                  <a:close/>
                  <a:moveTo>
                    <a:pt x="7118" y="9882"/>
                  </a:moveTo>
                  <a:cubicBezTo>
                    <a:pt x="7137" y="9882"/>
                    <a:pt x="7156" y="9885"/>
                    <a:pt x="7178" y="9891"/>
                  </a:cubicBezTo>
                  <a:cubicBezTo>
                    <a:pt x="7237" y="9906"/>
                    <a:pt x="7312" y="9956"/>
                    <a:pt x="7342" y="10001"/>
                  </a:cubicBezTo>
                  <a:cubicBezTo>
                    <a:pt x="7369" y="10040"/>
                    <a:pt x="7413" y="10069"/>
                    <a:pt x="7442" y="10069"/>
                  </a:cubicBezTo>
                  <a:cubicBezTo>
                    <a:pt x="7445" y="10069"/>
                    <a:pt x="7448" y="10069"/>
                    <a:pt x="7451" y="10068"/>
                  </a:cubicBezTo>
                  <a:cubicBezTo>
                    <a:pt x="7461" y="10066"/>
                    <a:pt x="7468" y="10064"/>
                    <a:pt x="7475" y="10064"/>
                  </a:cubicBezTo>
                  <a:cubicBezTo>
                    <a:pt x="7498" y="10064"/>
                    <a:pt x="7503" y="10083"/>
                    <a:pt x="7498" y="10134"/>
                  </a:cubicBezTo>
                  <a:cubicBezTo>
                    <a:pt x="7486" y="10248"/>
                    <a:pt x="7626" y="10313"/>
                    <a:pt x="7793" y="10313"/>
                  </a:cubicBezTo>
                  <a:cubicBezTo>
                    <a:pt x="7908" y="10313"/>
                    <a:pt x="8036" y="10283"/>
                    <a:pt x="8138" y="10217"/>
                  </a:cubicBezTo>
                  <a:cubicBezTo>
                    <a:pt x="8281" y="10125"/>
                    <a:pt x="8585" y="10041"/>
                    <a:pt x="8757" y="10041"/>
                  </a:cubicBezTo>
                  <a:cubicBezTo>
                    <a:pt x="8776" y="10041"/>
                    <a:pt x="8794" y="10043"/>
                    <a:pt x="8810" y="10045"/>
                  </a:cubicBezTo>
                  <a:cubicBezTo>
                    <a:pt x="8985" y="10072"/>
                    <a:pt x="9131" y="10283"/>
                    <a:pt x="9023" y="10356"/>
                  </a:cubicBezTo>
                  <a:cubicBezTo>
                    <a:pt x="8981" y="10383"/>
                    <a:pt x="8873" y="10496"/>
                    <a:pt x="8786" y="10601"/>
                  </a:cubicBezTo>
                  <a:cubicBezTo>
                    <a:pt x="8394" y="11078"/>
                    <a:pt x="6619" y="12029"/>
                    <a:pt x="5998" y="12095"/>
                  </a:cubicBezTo>
                  <a:lnTo>
                    <a:pt x="5883" y="12107"/>
                  </a:lnTo>
                  <a:lnTo>
                    <a:pt x="5902" y="11951"/>
                  </a:lnTo>
                  <a:cubicBezTo>
                    <a:pt x="5923" y="11785"/>
                    <a:pt x="5985" y="11726"/>
                    <a:pt x="6263" y="11603"/>
                  </a:cubicBezTo>
                  <a:cubicBezTo>
                    <a:pt x="6412" y="11537"/>
                    <a:pt x="6428" y="11517"/>
                    <a:pt x="6439" y="11375"/>
                  </a:cubicBezTo>
                  <a:cubicBezTo>
                    <a:pt x="6446" y="11281"/>
                    <a:pt x="6423" y="11190"/>
                    <a:pt x="6379" y="11148"/>
                  </a:cubicBezTo>
                  <a:cubicBezTo>
                    <a:pt x="6340" y="11110"/>
                    <a:pt x="6320" y="11069"/>
                    <a:pt x="6335" y="11060"/>
                  </a:cubicBezTo>
                  <a:cubicBezTo>
                    <a:pt x="6349" y="11049"/>
                    <a:pt x="6357" y="10960"/>
                    <a:pt x="6352" y="10864"/>
                  </a:cubicBezTo>
                  <a:cubicBezTo>
                    <a:pt x="6340" y="10641"/>
                    <a:pt x="6507" y="10259"/>
                    <a:pt x="6644" y="10198"/>
                  </a:cubicBezTo>
                  <a:cubicBezTo>
                    <a:pt x="6698" y="10174"/>
                    <a:pt x="6816" y="10089"/>
                    <a:pt x="6905" y="10009"/>
                  </a:cubicBezTo>
                  <a:cubicBezTo>
                    <a:pt x="7009" y="9915"/>
                    <a:pt x="7059" y="9882"/>
                    <a:pt x="7118" y="9882"/>
                  </a:cubicBezTo>
                  <a:close/>
                  <a:moveTo>
                    <a:pt x="6493" y="1895"/>
                  </a:moveTo>
                  <a:cubicBezTo>
                    <a:pt x="6651" y="1895"/>
                    <a:pt x="7209" y="2076"/>
                    <a:pt x="7647" y="2275"/>
                  </a:cubicBezTo>
                  <a:cubicBezTo>
                    <a:pt x="8458" y="2644"/>
                    <a:pt x="8765" y="2883"/>
                    <a:pt x="9274" y="3541"/>
                  </a:cubicBezTo>
                  <a:lnTo>
                    <a:pt x="9521" y="3861"/>
                  </a:lnTo>
                  <a:lnTo>
                    <a:pt x="9314" y="3965"/>
                  </a:lnTo>
                  <a:cubicBezTo>
                    <a:pt x="9015" y="4117"/>
                    <a:pt x="8618" y="4382"/>
                    <a:pt x="8513" y="4498"/>
                  </a:cubicBezTo>
                  <a:cubicBezTo>
                    <a:pt x="8465" y="4553"/>
                    <a:pt x="8309" y="4789"/>
                    <a:pt x="8166" y="5025"/>
                  </a:cubicBezTo>
                  <a:lnTo>
                    <a:pt x="7906" y="5453"/>
                  </a:lnTo>
                  <a:lnTo>
                    <a:pt x="7468" y="5660"/>
                  </a:lnTo>
                  <a:cubicBezTo>
                    <a:pt x="7149" y="5809"/>
                    <a:pt x="6862" y="5982"/>
                    <a:pt x="6410" y="6297"/>
                  </a:cubicBezTo>
                  <a:cubicBezTo>
                    <a:pt x="5860" y="6680"/>
                    <a:pt x="5786" y="6743"/>
                    <a:pt x="5759" y="6847"/>
                  </a:cubicBezTo>
                  <a:cubicBezTo>
                    <a:pt x="5725" y="6990"/>
                    <a:pt x="5792" y="7102"/>
                    <a:pt x="6027" y="7296"/>
                  </a:cubicBezTo>
                  <a:cubicBezTo>
                    <a:pt x="6167" y="7411"/>
                    <a:pt x="6330" y="7481"/>
                    <a:pt x="6438" y="7481"/>
                  </a:cubicBezTo>
                  <a:cubicBezTo>
                    <a:pt x="6471" y="7481"/>
                    <a:pt x="6499" y="7475"/>
                    <a:pt x="6520" y="7461"/>
                  </a:cubicBezTo>
                  <a:cubicBezTo>
                    <a:pt x="6565" y="7430"/>
                    <a:pt x="6704" y="7414"/>
                    <a:pt x="6830" y="7414"/>
                  </a:cubicBezTo>
                  <a:cubicBezTo>
                    <a:pt x="6932" y="7414"/>
                    <a:pt x="7026" y="7424"/>
                    <a:pt x="7059" y="7447"/>
                  </a:cubicBezTo>
                  <a:cubicBezTo>
                    <a:pt x="7098" y="7472"/>
                    <a:pt x="7242" y="7651"/>
                    <a:pt x="7381" y="7844"/>
                  </a:cubicBezTo>
                  <a:cubicBezTo>
                    <a:pt x="7621" y="8179"/>
                    <a:pt x="7640" y="8197"/>
                    <a:pt x="7797" y="8219"/>
                  </a:cubicBezTo>
                  <a:cubicBezTo>
                    <a:pt x="7811" y="8221"/>
                    <a:pt x="7827" y="8222"/>
                    <a:pt x="7845" y="8222"/>
                  </a:cubicBezTo>
                  <a:cubicBezTo>
                    <a:pt x="7951" y="8222"/>
                    <a:pt x="8131" y="8192"/>
                    <a:pt x="8282" y="8147"/>
                  </a:cubicBezTo>
                  <a:cubicBezTo>
                    <a:pt x="8460" y="8094"/>
                    <a:pt x="8645" y="8043"/>
                    <a:pt x="8696" y="8033"/>
                  </a:cubicBezTo>
                  <a:cubicBezTo>
                    <a:pt x="9046" y="7965"/>
                    <a:pt x="9244" y="7935"/>
                    <a:pt x="9376" y="7935"/>
                  </a:cubicBezTo>
                  <a:cubicBezTo>
                    <a:pt x="9437" y="7935"/>
                    <a:pt x="9484" y="7941"/>
                    <a:pt x="9526" y="7953"/>
                  </a:cubicBezTo>
                  <a:cubicBezTo>
                    <a:pt x="9686" y="7999"/>
                    <a:pt x="9941" y="8234"/>
                    <a:pt x="10086" y="8469"/>
                  </a:cubicBezTo>
                  <a:cubicBezTo>
                    <a:pt x="10168" y="8602"/>
                    <a:pt x="10166" y="8628"/>
                    <a:pt x="10057" y="8828"/>
                  </a:cubicBezTo>
                  <a:cubicBezTo>
                    <a:pt x="9849" y="9212"/>
                    <a:pt x="9370" y="9916"/>
                    <a:pt x="9275" y="9980"/>
                  </a:cubicBezTo>
                  <a:cubicBezTo>
                    <a:pt x="9265" y="9986"/>
                    <a:pt x="9256" y="9989"/>
                    <a:pt x="9245" y="9989"/>
                  </a:cubicBezTo>
                  <a:cubicBezTo>
                    <a:pt x="9217" y="9989"/>
                    <a:pt x="9186" y="9966"/>
                    <a:pt x="9156" y="9921"/>
                  </a:cubicBezTo>
                  <a:cubicBezTo>
                    <a:pt x="9098" y="9833"/>
                    <a:pt x="8952" y="9786"/>
                    <a:pt x="8770" y="9786"/>
                  </a:cubicBezTo>
                  <a:cubicBezTo>
                    <a:pt x="8655" y="9786"/>
                    <a:pt x="8525" y="9805"/>
                    <a:pt x="8394" y="9844"/>
                  </a:cubicBezTo>
                  <a:cubicBezTo>
                    <a:pt x="8236" y="9890"/>
                    <a:pt x="8079" y="9948"/>
                    <a:pt x="8043" y="9971"/>
                  </a:cubicBezTo>
                  <a:cubicBezTo>
                    <a:pt x="7980" y="10013"/>
                    <a:pt x="7882" y="10037"/>
                    <a:pt x="7803" y="10037"/>
                  </a:cubicBezTo>
                  <a:cubicBezTo>
                    <a:pt x="7752" y="10037"/>
                    <a:pt x="7709" y="10028"/>
                    <a:pt x="7686" y="10007"/>
                  </a:cubicBezTo>
                  <a:cubicBezTo>
                    <a:pt x="7655" y="9982"/>
                    <a:pt x="7573" y="9895"/>
                    <a:pt x="7502" y="9815"/>
                  </a:cubicBezTo>
                  <a:cubicBezTo>
                    <a:pt x="7359" y="9657"/>
                    <a:pt x="7276" y="9614"/>
                    <a:pt x="7090" y="9614"/>
                  </a:cubicBezTo>
                  <a:cubicBezTo>
                    <a:pt x="7083" y="9614"/>
                    <a:pt x="7076" y="9614"/>
                    <a:pt x="7069" y="9614"/>
                  </a:cubicBezTo>
                  <a:cubicBezTo>
                    <a:pt x="6961" y="9615"/>
                    <a:pt x="6898" y="9643"/>
                    <a:pt x="6808" y="9732"/>
                  </a:cubicBezTo>
                  <a:cubicBezTo>
                    <a:pt x="6743" y="9796"/>
                    <a:pt x="6602" y="9913"/>
                    <a:pt x="6489" y="9997"/>
                  </a:cubicBezTo>
                  <a:cubicBezTo>
                    <a:pt x="6282" y="10152"/>
                    <a:pt x="6200" y="10310"/>
                    <a:pt x="6270" y="10425"/>
                  </a:cubicBezTo>
                  <a:cubicBezTo>
                    <a:pt x="6283" y="10448"/>
                    <a:pt x="6287" y="10458"/>
                    <a:pt x="6279" y="10458"/>
                  </a:cubicBezTo>
                  <a:cubicBezTo>
                    <a:pt x="6273" y="10458"/>
                    <a:pt x="6257" y="10449"/>
                    <a:pt x="6231" y="10432"/>
                  </a:cubicBezTo>
                  <a:cubicBezTo>
                    <a:pt x="6208" y="10415"/>
                    <a:pt x="6191" y="10405"/>
                    <a:pt x="6178" y="10405"/>
                  </a:cubicBezTo>
                  <a:cubicBezTo>
                    <a:pt x="6153" y="10405"/>
                    <a:pt x="6144" y="10446"/>
                    <a:pt x="6127" y="10561"/>
                  </a:cubicBezTo>
                  <a:cubicBezTo>
                    <a:pt x="6083" y="10830"/>
                    <a:pt x="6083" y="10866"/>
                    <a:pt x="6133" y="11114"/>
                  </a:cubicBezTo>
                  <a:lnTo>
                    <a:pt x="6178" y="11336"/>
                  </a:lnTo>
                  <a:lnTo>
                    <a:pt x="5936" y="11503"/>
                  </a:lnTo>
                  <a:cubicBezTo>
                    <a:pt x="5696" y="11669"/>
                    <a:pt x="5694" y="11671"/>
                    <a:pt x="5659" y="11921"/>
                  </a:cubicBezTo>
                  <a:lnTo>
                    <a:pt x="5625" y="12171"/>
                  </a:lnTo>
                  <a:lnTo>
                    <a:pt x="5307" y="12185"/>
                  </a:lnTo>
                  <a:cubicBezTo>
                    <a:pt x="5264" y="12187"/>
                    <a:pt x="5214" y="12187"/>
                    <a:pt x="5159" y="12187"/>
                  </a:cubicBezTo>
                  <a:cubicBezTo>
                    <a:pt x="4820" y="12187"/>
                    <a:pt x="4309" y="12152"/>
                    <a:pt x="4086" y="12110"/>
                  </a:cubicBezTo>
                  <a:lnTo>
                    <a:pt x="3949" y="12083"/>
                  </a:lnTo>
                  <a:lnTo>
                    <a:pt x="3955" y="11912"/>
                  </a:lnTo>
                  <a:cubicBezTo>
                    <a:pt x="3962" y="11675"/>
                    <a:pt x="3711" y="11304"/>
                    <a:pt x="3357" y="11027"/>
                  </a:cubicBezTo>
                  <a:cubicBezTo>
                    <a:pt x="3104" y="10830"/>
                    <a:pt x="3100" y="10826"/>
                    <a:pt x="3093" y="10675"/>
                  </a:cubicBezTo>
                  <a:cubicBezTo>
                    <a:pt x="3088" y="10589"/>
                    <a:pt x="3092" y="10478"/>
                    <a:pt x="3100" y="10420"/>
                  </a:cubicBezTo>
                  <a:cubicBezTo>
                    <a:pt x="3109" y="10364"/>
                    <a:pt x="3123" y="10239"/>
                    <a:pt x="3130" y="10145"/>
                  </a:cubicBezTo>
                  <a:cubicBezTo>
                    <a:pt x="3149" y="9893"/>
                    <a:pt x="3206" y="9587"/>
                    <a:pt x="3306" y="9183"/>
                  </a:cubicBezTo>
                  <a:cubicBezTo>
                    <a:pt x="3386" y="8865"/>
                    <a:pt x="3385" y="8820"/>
                    <a:pt x="3300" y="8691"/>
                  </a:cubicBezTo>
                  <a:cubicBezTo>
                    <a:pt x="3247" y="8612"/>
                    <a:pt x="3143" y="8507"/>
                    <a:pt x="3065" y="8454"/>
                  </a:cubicBezTo>
                  <a:cubicBezTo>
                    <a:pt x="2988" y="8402"/>
                    <a:pt x="2883" y="8297"/>
                    <a:pt x="2831" y="8218"/>
                  </a:cubicBezTo>
                  <a:cubicBezTo>
                    <a:pt x="2750" y="8098"/>
                    <a:pt x="2690" y="8065"/>
                    <a:pt x="2429" y="8002"/>
                  </a:cubicBezTo>
                  <a:cubicBezTo>
                    <a:pt x="2261" y="7962"/>
                    <a:pt x="2028" y="7926"/>
                    <a:pt x="1912" y="7923"/>
                  </a:cubicBezTo>
                  <a:cubicBezTo>
                    <a:pt x="1722" y="7920"/>
                    <a:pt x="1605" y="7874"/>
                    <a:pt x="1518" y="7768"/>
                  </a:cubicBezTo>
                  <a:cubicBezTo>
                    <a:pt x="1501" y="7749"/>
                    <a:pt x="1468" y="7658"/>
                    <a:pt x="1442" y="7562"/>
                  </a:cubicBezTo>
                  <a:cubicBezTo>
                    <a:pt x="1339" y="7186"/>
                    <a:pt x="1145" y="7029"/>
                    <a:pt x="735" y="6990"/>
                  </a:cubicBezTo>
                  <a:cubicBezTo>
                    <a:pt x="597" y="6976"/>
                    <a:pt x="479" y="6953"/>
                    <a:pt x="468" y="6938"/>
                  </a:cubicBezTo>
                  <a:cubicBezTo>
                    <a:pt x="431" y="6882"/>
                    <a:pt x="544" y="6275"/>
                    <a:pt x="663" y="5891"/>
                  </a:cubicBezTo>
                  <a:cubicBezTo>
                    <a:pt x="730" y="5679"/>
                    <a:pt x="784" y="5493"/>
                    <a:pt x="786" y="5476"/>
                  </a:cubicBezTo>
                  <a:cubicBezTo>
                    <a:pt x="792" y="5428"/>
                    <a:pt x="947" y="5070"/>
                    <a:pt x="971" y="5048"/>
                  </a:cubicBezTo>
                  <a:cubicBezTo>
                    <a:pt x="972" y="5048"/>
                    <a:pt x="974" y="5047"/>
                    <a:pt x="976" y="5047"/>
                  </a:cubicBezTo>
                  <a:cubicBezTo>
                    <a:pt x="996" y="5047"/>
                    <a:pt x="1070" y="5084"/>
                    <a:pt x="1149" y="5134"/>
                  </a:cubicBezTo>
                  <a:cubicBezTo>
                    <a:pt x="1228" y="5184"/>
                    <a:pt x="1311" y="5209"/>
                    <a:pt x="1398" y="5209"/>
                  </a:cubicBezTo>
                  <a:cubicBezTo>
                    <a:pt x="1518" y="5209"/>
                    <a:pt x="1647" y="5162"/>
                    <a:pt x="1785" y="5070"/>
                  </a:cubicBezTo>
                  <a:cubicBezTo>
                    <a:pt x="1873" y="5011"/>
                    <a:pt x="1938" y="4987"/>
                    <a:pt x="2037" y="4987"/>
                  </a:cubicBezTo>
                  <a:cubicBezTo>
                    <a:pt x="2073" y="4987"/>
                    <a:pt x="2113" y="4990"/>
                    <a:pt x="2161" y="4996"/>
                  </a:cubicBezTo>
                  <a:cubicBezTo>
                    <a:pt x="2260" y="5008"/>
                    <a:pt x="2351" y="5014"/>
                    <a:pt x="2433" y="5014"/>
                  </a:cubicBezTo>
                  <a:cubicBezTo>
                    <a:pt x="2639" y="5014"/>
                    <a:pt x="2791" y="4976"/>
                    <a:pt x="2892" y="4900"/>
                  </a:cubicBezTo>
                  <a:cubicBezTo>
                    <a:pt x="3091" y="4749"/>
                    <a:pt x="3486" y="4561"/>
                    <a:pt x="3595" y="4561"/>
                  </a:cubicBezTo>
                  <a:cubicBezTo>
                    <a:pt x="3601" y="4561"/>
                    <a:pt x="3607" y="4561"/>
                    <a:pt x="3611" y="4562"/>
                  </a:cubicBezTo>
                  <a:cubicBezTo>
                    <a:pt x="3658" y="4575"/>
                    <a:pt x="3713" y="4647"/>
                    <a:pt x="3772" y="4771"/>
                  </a:cubicBezTo>
                  <a:cubicBezTo>
                    <a:pt x="3975" y="5198"/>
                    <a:pt x="4035" y="5294"/>
                    <a:pt x="4156" y="5388"/>
                  </a:cubicBezTo>
                  <a:cubicBezTo>
                    <a:pt x="4237" y="5452"/>
                    <a:pt x="4310" y="5487"/>
                    <a:pt x="4397" y="5487"/>
                  </a:cubicBezTo>
                  <a:cubicBezTo>
                    <a:pt x="4540" y="5487"/>
                    <a:pt x="4721" y="5393"/>
                    <a:pt x="5040" y="5180"/>
                  </a:cubicBezTo>
                  <a:cubicBezTo>
                    <a:pt x="5660" y="4769"/>
                    <a:pt x="5713" y="4653"/>
                    <a:pt x="5555" y="4073"/>
                  </a:cubicBezTo>
                  <a:cubicBezTo>
                    <a:pt x="5486" y="3818"/>
                    <a:pt x="5478" y="3709"/>
                    <a:pt x="5522" y="3631"/>
                  </a:cubicBezTo>
                  <a:cubicBezTo>
                    <a:pt x="5555" y="3573"/>
                    <a:pt x="5650" y="3411"/>
                    <a:pt x="5736" y="3265"/>
                  </a:cubicBezTo>
                  <a:cubicBezTo>
                    <a:pt x="5821" y="3120"/>
                    <a:pt x="5911" y="2944"/>
                    <a:pt x="5938" y="2869"/>
                  </a:cubicBezTo>
                  <a:cubicBezTo>
                    <a:pt x="5964" y="2793"/>
                    <a:pt x="6060" y="2660"/>
                    <a:pt x="6153" y="2569"/>
                  </a:cubicBezTo>
                  <a:cubicBezTo>
                    <a:pt x="6383" y="2345"/>
                    <a:pt x="6456" y="2211"/>
                    <a:pt x="6434" y="2058"/>
                  </a:cubicBezTo>
                  <a:cubicBezTo>
                    <a:pt x="6424" y="1986"/>
                    <a:pt x="6434" y="1915"/>
                    <a:pt x="6458" y="1901"/>
                  </a:cubicBezTo>
                  <a:cubicBezTo>
                    <a:pt x="6465" y="1897"/>
                    <a:pt x="6477" y="1895"/>
                    <a:pt x="6493" y="1895"/>
                  </a:cubicBezTo>
                  <a:close/>
                  <a:moveTo>
                    <a:pt x="9201" y="12569"/>
                  </a:moveTo>
                  <a:lnTo>
                    <a:pt x="9366" y="12837"/>
                  </a:lnTo>
                  <a:cubicBezTo>
                    <a:pt x="9455" y="12985"/>
                    <a:pt x="9537" y="13119"/>
                    <a:pt x="9545" y="13136"/>
                  </a:cubicBezTo>
                  <a:cubicBezTo>
                    <a:pt x="9555" y="13154"/>
                    <a:pt x="9475" y="13219"/>
                    <a:pt x="9364" y="13283"/>
                  </a:cubicBezTo>
                  <a:lnTo>
                    <a:pt x="9166" y="13397"/>
                  </a:lnTo>
                  <a:lnTo>
                    <a:pt x="9004" y="13175"/>
                  </a:lnTo>
                  <a:cubicBezTo>
                    <a:pt x="8778" y="12866"/>
                    <a:pt x="8778" y="12851"/>
                    <a:pt x="9006" y="12698"/>
                  </a:cubicBezTo>
                  <a:lnTo>
                    <a:pt x="9201" y="12569"/>
                  </a:lnTo>
                  <a:close/>
                  <a:moveTo>
                    <a:pt x="5606" y="304"/>
                  </a:moveTo>
                  <a:cubicBezTo>
                    <a:pt x="5607" y="304"/>
                    <a:pt x="5608" y="304"/>
                    <a:pt x="5609" y="304"/>
                  </a:cubicBezTo>
                  <a:cubicBezTo>
                    <a:pt x="6739" y="310"/>
                    <a:pt x="7666" y="445"/>
                    <a:pt x="8200" y="686"/>
                  </a:cubicBezTo>
                  <a:cubicBezTo>
                    <a:pt x="8577" y="854"/>
                    <a:pt x="8752" y="969"/>
                    <a:pt x="9454" y="1503"/>
                  </a:cubicBezTo>
                  <a:cubicBezTo>
                    <a:pt x="10287" y="2137"/>
                    <a:pt x="10711" y="2586"/>
                    <a:pt x="11124" y="3269"/>
                  </a:cubicBezTo>
                  <a:cubicBezTo>
                    <a:pt x="11618" y="4085"/>
                    <a:pt x="11730" y="4323"/>
                    <a:pt x="11889" y="4888"/>
                  </a:cubicBezTo>
                  <a:cubicBezTo>
                    <a:pt x="12033" y="5404"/>
                    <a:pt x="12079" y="5662"/>
                    <a:pt x="12105" y="6117"/>
                  </a:cubicBezTo>
                  <a:cubicBezTo>
                    <a:pt x="12128" y="6541"/>
                    <a:pt x="12128" y="6514"/>
                    <a:pt x="12118" y="6894"/>
                  </a:cubicBezTo>
                  <a:cubicBezTo>
                    <a:pt x="12112" y="7080"/>
                    <a:pt x="12108" y="7365"/>
                    <a:pt x="12107" y="7529"/>
                  </a:cubicBezTo>
                  <a:cubicBezTo>
                    <a:pt x="12105" y="8009"/>
                    <a:pt x="11759" y="9104"/>
                    <a:pt x="11495" y="9464"/>
                  </a:cubicBezTo>
                  <a:cubicBezTo>
                    <a:pt x="11429" y="9555"/>
                    <a:pt x="11267" y="9790"/>
                    <a:pt x="11139" y="9982"/>
                  </a:cubicBezTo>
                  <a:cubicBezTo>
                    <a:pt x="10813" y="10471"/>
                    <a:pt x="10295" y="11063"/>
                    <a:pt x="9682" y="11646"/>
                  </a:cubicBezTo>
                  <a:cubicBezTo>
                    <a:pt x="9570" y="11752"/>
                    <a:pt x="9464" y="11869"/>
                    <a:pt x="9450" y="11903"/>
                  </a:cubicBezTo>
                  <a:cubicBezTo>
                    <a:pt x="9436" y="11937"/>
                    <a:pt x="9384" y="12000"/>
                    <a:pt x="9334" y="12043"/>
                  </a:cubicBezTo>
                  <a:cubicBezTo>
                    <a:pt x="8805" y="12501"/>
                    <a:pt x="8494" y="12743"/>
                    <a:pt x="7974" y="13105"/>
                  </a:cubicBezTo>
                  <a:lnTo>
                    <a:pt x="7363" y="13530"/>
                  </a:lnTo>
                  <a:lnTo>
                    <a:pt x="7283" y="13410"/>
                  </a:lnTo>
                  <a:cubicBezTo>
                    <a:pt x="7239" y="13346"/>
                    <a:pt x="7210" y="13274"/>
                    <a:pt x="7218" y="13255"/>
                  </a:cubicBezTo>
                  <a:cubicBezTo>
                    <a:pt x="7237" y="13211"/>
                    <a:pt x="7735" y="12837"/>
                    <a:pt x="8610" y="12210"/>
                  </a:cubicBezTo>
                  <a:cubicBezTo>
                    <a:pt x="9246" y="11756"/>
                    <a:pt x="9396" y="11617"/>
                    <a:pt x="10109" y="10814"/>
                  </a:cubicBezTo>
                  <a:cubicBezTo>
                    <a:pt x="10471" y="10407"/>
                    <a:pt x="10774" y="9901"/>
                    <a:pt x="11227" y="8942"/>
                  </a:cubicBezTo>
                  <a:cubicBezTo>
                    <a:pt x="11525" y="8310"/>
                    <a:pt x="11716" y="7482"/>
                    <a:pt x="11713" y="6828"/>
                  </a:cubicBezTo>
                  <a:cubicBezTo>
                    <a:pt x="11713" y="6577"/>
                    <a:pt x="11702" y="6356"/>
                    <a:pt x="11691" y="6339"/>
                  </a:cubicBezTo>
                  <a:cubicBezTo>
                    <a:pt x="11680" y="6323"/>
                    <a:pt x="11650" y="6159"/>
                    <a:pt x="11625" y="5978"/>
                  </a:cubicBezTo>
                  <a:cubicBezTo>
                    <a:pt x="11543" y="5379"/>
                    <a:pt x="11246" y="4488"/>
                    <a:pt x="10884" y="3755"/>
                  </a:cubicBezTo>
                  <a:cubicBezTo>
                    <a:pt x="10473" y="2923"/>
                    <a:pt x="9889" y="2281"/>
                    <a:pt x="8829" y="1495"/>
                  </a:cubicBezTo>
                  <a:cubicBezTo>
                    <a:pt x="8204" y="1033"/>
                    <a:pt x="7802" y="843"/>
                    <a:pt x="7187" y="720"/>
                  </a:cubicBezTo>
                  <a:cubicBezTo>
                    <a:pt x="6748" y="632"/>
                    <a:pt x="6342" y="587"/>
                    <a:pt x="5941" y="587"/>
                  </a:cubicBezTo>
                  <a:cubicBezTo>
                    <a:pt x="5405" y="587"/>
                    <a:pt x="4878" y="667"/>
                    <a:pt x="4293" y="829"/>
                  </a:cubicBezTo>
                  <a:cubicBezTo>
                    <a:pt x="3489" y="1052"/>
                    <a:pt x="3187" y="1177"/>
                    <a:pt x="2632" y="1515"/>
                  </a:cubicBezTo>
                  <a:cubicBezTo>
                    <a:pt x="2127" y="1823"/>
                    <a:pt x="1443" y="2369"/>
                    <a:pt x="1192" y="2666"/>
                  </a:cubicBezTo>
                  <a:cubicBezTo>
                    <a:pt x="1140" y="2728"/>
                    <a:pt x="1095" y="2759"/>
                    <a:pt x="1054" y="2759"/>
                  </a:cubicBezTo>
                  <a:cubicBezTo>
                    <a:pt x="1018" y="2759"/>
                    <a:pt x="985" y="2735"/>
                    <a:pt x="952" y="2686"/>
                  </a:cubicBezTo>
                  <a:cubicBezTo>
                    <a:pt x="880" y="2582"/>
                    <a:pt x="1139" y="2246"/>
                    <a:pt x="1673" y="1751"/>
                  </a:cubicBezTo>
                  <a:cubicBezTo>
                    <a:pt x="2051" y="1399"/>
                    <a:pt x="2856" y="894"/>
                    <a:pt x="3316" y="719"/>
                  </a:cubicBezTo>
                  <a:cubicBezTo>
                    <a:pt x="3529" y="638"/>
                    <a:pt x="3820" y="544"/>
                    <a:pt x="3958" y="510"/>
                  </a:cubicBezTo>
                  <a:cubicBezTo>
                    <a:pt x="4252" y="442"/>
                    <a:pt x="5352" y="304"/>
                    <a:pt x="5606" y="304"/>
                  </a:cubicBezTo>
                  <a:close/>
                  <a:moveTo>
                    <a:pt x="11880" y="12675"/>
                  </a:moveTo>
                  <a:cubicBezTo>
                    <a:pt x="11907" y="12675"/>
                    <a:pt x="11945" y="12696"/>
                    <a:pt x="11961" y="12720"/>
                  </a:cubicBezTo>
                  <a:cubicBezTo>
                    <a:pt x="11977" y="12744"/>
                    <a:pt x="12095" y="12795"/>
                    <a:pt x="12220" y="12830"/>
                  </a:cubicBezTo>
                  <a:cubicBezTo>
                    <a:pt x="12344" y="12865"/>
                    <a:pt x="12434" y="12905"/>
                    <a:pt x="12418" y="12915"/>
                  </a:cubicBezTo>
                  <a:cubicBezTo>
                    <a:pt x="12200" y="13063"/>
                    <a:pt x="11122" y="13838"/>
                    <a:pt x="11023" y="13921"/>
                  </a:cubicBezTo>
                  <a:cubicBezTo>
                    <a:pt x="10949" y="13980"/>
                    <a:pt x="10605" y="14235"/>
                    <a:pt x="10258" y="14484"/>
                  </a:cubicBezTo>
                  <a:cubicBezTo>
                    <a:pt x="9910" y="14734"/>
                    <a:pt x="9478" y="15048"/>
                    <a:pt x="9296" y="15181"/>
                  </a:cubicBezTo>
                  <a:cubicBezTo>
                    <a:pt x="8232" y="15963"/>
                    <a:pt x="7903" y="16196"/>
                    <a:pt x="7851" y="16196"/>
                  </a:cubicBezTo>
                  <a:cubicBezTo>
                    <a:pt x="7848" y="16196"/>
                    <a:pt x="7846" y="16195"/>
                    <a:pt x="7844" y="16193"/>
                  </a:cubicBezTo>
                  <a:cubicBezTo>
                    <a:pt x="7834" y="16176"/>
                    <a:pt x="7834" y="16084"/>
                    <a:pt x="7842" y="15994"/>
                  </a:cubicBezTo>
                  <a:cubicBezTo>
                    <a:pt x="7856" y="15862"/>
                    <a:pt x="7876" y="15827"/>
                    <a:pt x="7943" y="15826"/>
                  </a:cubicBezTo>
                  <a:cubicBezTo>
                    <a:pt x="7994" y="15825"/>
                    <a:pt x="8131" y="15742"/>
                    <a:pt x="8302" y="15605"/>
                  </a:cubicBezTo>
                  <a:cubicBezTo>
                    <a:pt x="8454" y="15485"/>
                    <a:pt x="8731" y="15269"/>
                    <a:pt x="8921" y="15123"/>
                  </a:cubicBezTo>
                  <a:cubicBezTo>
                    <a:pt x="9110" y="14977"/>
                    <a:pt x="9338" y="14799"/>
                    <a:pt x="9430" y="14724"/>
                  </a:cubicBezTo>
                  <a:cubicBezTo>
                    <a:pt x="9750" y="14462"/>
                    <a:pt x="10332" y="14048"/>
                    <a:pt x="11055" y="13568"/>
                  </a:cubicBezTo>
                  <a:cubicBezTo>
                    <a:pt x="11639" y="13178"/>
                    <a:pt x="11774" y="13076"/>
                    <a:pt x="11761" y="13023"/>
                  </a:cubicBezTo>
                  <a:cubicBezTo>
                    <a:pt x="11747" y="12966"/>
                    <a:pt x="11730" y="12931"/>
                    <a:pt x="11682" y="12931"/>
                  </a:cubicBezTo>
                  <a:cubicBezTo>
                    <a:pt x="11585" y="12931"/>
                    <a:pt x="11364" y="13072"/>
                    <a:pt x="10798" y="13452"/>
                  </a:cubicBezTo>
                  <a:cubicBezTo>
                    <a:pt x="10352" y="13751"/>
                    <a:pt x="9805" y="14134"/>
                    <a:pt x="9589" y="14299"/>
                  </a:cubicBezTo>
                  <a:cubicBezTo>
                    <a:pt x="9372" y="14463"/>
                    <a:pt x="9052" y="14704"/>
                    <a:pt x="8880" y="14829"/>
                  </a:cubicBezTo>
                  <a:cubicBezTo>
                    <a:pt x="8708" y="14956"/>
                    <a:pt x="8446" y="15157"/>
                    <a:pt x="8297" y="15277"/>
                  </a:cubicBezTo>
                  <a:cubicBezTo>
                    <a:pt x="8143" y="15403"/>
                    <a:pt x="8076" y="15454"/>
                    <a:pt x="8051" y="15454"/>
                  </a:cubicBezTo>
                  <a:cubicBezTo>
                    <a:pt x="8036" y="15454"/>
                    <a:pt x="8035" y="15439"/>
                    <a:pt x="8038" y="15412"/>
                  </a:cubicBezTo>
                  <a:cubicBezTo>
                    <a:pt x="8050" y="15288"/>
                    <a:pt x="8431" y="14715"/>
                    <a:pt x="8676" y="14454"/>
                  </a:cubicBezTo>
                  <a:cubicBezTo>
                    <a:pt x="8794" y="14327"/>
                    <a:pt x="8907" y="14192"/>
                    <a:pt x="8929" y="14151"/>
                  </a:cubicBezTo>
                  <a:cubicBezTo>
                    <a:pt x="8951" y="14111"/>
                    <a:pt x="8994" y="14071"/>
                    <a:pt x="9025" y="14063"/>
                  </a:cubicBezTo>
                  <a:cubicBezTo>
                    <a:pt x="9056" y="14054"/>
                    <a:pt x="9131" y="13995"/>
                    <a:pt x="9188" y="13933"/>
                  </a:cubicBezTo>
                  <a:cubicBezTo>
                    <a:pt x="9248" y="13871"/>
                    <a:pt x="9536" y="13668"/>
                    <a:pt x="9831" y="13483"/>
                  </a:cubicBezTo>
                  <a:cubicBezTo>
                    <a:pt x="10245" y="13221"/>
                    <a:pt x="10457" y="13112"/>
                    <a:pt x="10765" y="13003"/>
                  </a:cubicBezTo>
                  <a:cubicBezTo>
                    <a:pt x="11133" y="12872"/>
                    <a:pt x="11548" y="12778"/>
                    <a:pt x="11731" y="12778"/>
                  </a:cubicBezTo>
                  <a:cubicBezTo>
                    <a:pt x="11759" y="12778"/>
                    <a:pt x="11782" y="12780"/>
                    <a:pt x="11798" y="12785"/>
                  </a:cubicBezTo>
                  <a:cubicBezTo>
                    <a:pt x="11820" y="12792"/>
                    <a:pt x="11840" y="12794"/>
                    <a:pt x="11857" y="12794"/>
                  </a:cubicBezTo>
                  <a:cubicBezTo>
                    <a:pt x="11917" y="12794"/>
                    <a:pt x="11942" y="12758"/>
                    <a:pt x="11886" y="12718"/>
                  </a:cubicBezTo>
                  <a:cubicBezTo>
                    <a:pt x="11853" y="12694"/>
                    <a:pt x="11850" y="12676"/>
                    <a:pt x="11878" y="12675"/>
                  </a:cubicBezTo>
                  <a:cubicBezTo>
                    <a:pt x="11879" y="12675"/>
                    <a:pt x="11880" y="12675"/>
                    <a:pt x="11880" y="12675"/>
                  </a:cubicBezTo>
                  <a:close/>
                  <a:moveTo>
                    <a:pt x="5773" y="0"/>
                  </a:moveTo>
                  <a:cubicBezTo>
                    <a:pt x="5720" y="0"/>
                    <a:pt x="5671" y="3"/>
                    <a:pt x="5641" y="8"/>
                  </a:cubicBezTo>
                  <a:cubicBezTo>
                    <a:pt x="5579" y="20"/>
                    <a:pt x="5396" y="37"/>
                    <a:pt x="5229" y="47"/>
                  </a:cubicBezTo>
                  <a:cubicBezTo>
                    <a:pt x="4962" y="62"/>
                    <a:pt x="4707" y="93"/>
                    <a:pt x="4124" y="182"/>
                  </a:cubicBezTo>
                  <a:cubicBezTo>
                    <a:pt x="4017" y="198"/>
                    <a:pt x="3906" y="229"/>
                    <a:pt x="3874" y="251"/>
                  </a:cubicBezTo>
                  <a:cubicBezTo>
                    <a:pt x="3851" y="266"/>
                    <a:pt x="3820" y="275"/>
                    <a:pt x="3797" y="275"/>
                  </a:cubicBezTo>
                  <a:cubicBezTo>
                    <a:pt x="3788" y="275"/>
                    <a:pt x="3781" y="274"/>
                    <a:pt x="3775" y="271"/>
                  </a:cubicBezTo>
                  <a:cubicBezTo>
                    <a:pt x="3771" y="269"/>
                    <a:pt x="3765" y="268"/>
                    <a:pt x="3757" y="268"/>
                  </a:cubicBezTo>
                  <a:cubicBezTo>
                    <a:pt x="3631" y="268"/>
                    <a:pt x="3066" y="505"/>
                    <a:pt x="2450" y="819"/>
                  </a:cubicBezTo>
                  <a:cubicBezTo>
                    <a:pt x="2353" y="868"/>
                    <a:pt x="2117" y="1033"/>
                    <a:pt x="1921" y="1189"/>
                  </a:cubicBezTo>
                  <a:cubicBezTo>
                    <a:pt x="1688" y="1374"/>
                    <a:pt x="1572" y="1450"/>
                    <a:pt x="1523" y="1450"/>
                  </a:cubicBezTo>
                  <a:cubicBezTo>
                    <a:pt x="1518" y="1450"/>
                    <a:pt x="1514" y="1450"/>
                    <a:pt x="1511" y="1448"/>
                  </a:cubicBezTo>
                  <a:cubicBezTo>
                    <a:pt x="1480" y="1436"/>
                    <a:pt x="1392" y="1330"/>
                    <a:pt x="1312" y="1210"/>
                  </a:cubicBezTo>
                  <a:cubicBezTo>
                    <a:pt x="1188" y="1025"/>
                    <a:pt x="1099" y="940"/>
                    <a:pt x="997" y="940"/>
                  </a:cubicBezTo>
                  <a:cubicBezTo>
                    <a:pt x="933" y="940"/>
                    <a:pt x="865" y="973"/>
                    <a:pt x="780" y="1035"/>
                  </a:cubicBezTo>
                  <a:cubicBezTo>
                    <a:pt x="684" y="1105"/>
                    <a:pt x="584" y="1193"/>
                    <a:pt x="556" y="1231"/>
                  </a:cubicBezTo>
                  <a:cubicBezTo>
                    <a:pt x="480" y="1334"/>
                    <a:pt x="519" y="1433"/>
                    <a:pt x="764" y="1754"/>
                  </a:cubicBezTo>
                  <a:cubicBezTo>
                    <a:pt x="951" y="2000"/>
                    <a:pt x="972" y="2043"/>
                    <a:pt x="930" y="2096"/>
                  </a:cubicBezTo>
                  <a:cubicBezTo>
                    <a:pt x="688" y="2399"/>
                    <a:pt x="601" y="2563"/>
                    <a:pt x="636" y="2656"/>
                  </a:cubicBezTo>
                  <a:cubicBezTo>
                    <a:pt x="685" y="2794"/>
                    <a:pt x="959" y="3102"/>
                    <a:pt x="1069" y="3142"/>
                  </a:cubicBezTo>
                  <a:cubicBezTo>
                    <a:pt x="1096" y="3151"/>
                    <a:pt x="1116" y="3158"/>
                    <a:pt x="1132" y="3158"/>
                  </a:cubicBezTo>
                  <a:cubicBezTo>
                    <a:pt x="1170" y="3158"/>
                    <a:pt x="1193" y="3123"/>
                    <a:pt x="1262" y="3013"/>
                  </a:cubicBezTo>
                  <a:cubicBezTo>
                    <a:pt x="1343" y="2883"/>
                    <a:pt x="1398" y="2817"/>
                    <a:pt x="1458" y="2817"/>
                  </a:cubicBezTo>
                  <a:cubicBezTo>
                    <a:pt x="1518" y="2817"/>
                    <a:pt x="1582" y="2885"/>
                    <a:pt x="1683" y="3023"/>
                  </a:cubicBezTo>
                  <a:cubicBezTo>
                    <a:pt x="1843" y="3242"/>
                    <a:pt x="1849" y="3262"/>
                    <a:pt x="1780" y="3309"/>
                  </a:cubicBezTo>
                  <a:cubicBezTo>
                    <a:pt x="1739" y="3336"/>
                    <a:pt x="1712" y="3392"/>
                    <a:pt x="1722" y="3429"/>
                  </a:cubicBezTo>
                  <a:cubicBezTo>
                    <a:pt x="1733" y="3472"/>
                    <a:pt x="1712" y="3506"/>
                    <a:pt x="1671" y="3515"/>
                  </a:cubicBezTo>
                  <a:cubicBezTo>
                    <a:pt x="1497" y="3555"/>
                    <a:pt x="944" y="4411"/>
                    <a:pt x="683" y="5046"/>
                  </a:cubicBezTo>
                  <a:cubicBezTo>
                    <a:pt x="87" y="6491"/>
                    <a:pt x="0" y="7739"/>
                    <a:pt x="402" y="9107"/>
                  </a:cubicBezTo>
                  <a:cubicBezTo>
                    <a:pt x="626" y="9871"/>
                    <a:pt x="1097" y="10614"/>
                    <a:pt x="1708" y="11170"/>
                  </a:cubicBezTo>
                  <a:cubicBezTo>
                    <a:pt x="1745" y="11203"/>
                    <a:pt x="1827" y="11278"/>
                    <a:pt x="1893" y="11337"/>
                  </a:cubicBezTo>
                  <a:cubicBezTo>
                    <a:pt x="2131" y="11554"/>
                    <a:pt x="2975" y="12043"/>
                    <a:pt x="3319" y="12164"/>
                  </a:cubicBezTo>
                  <a:cubicBezTo>
                    <a:pt x="3889" y="12364"/>
                    <a:pt x="4473" y="12465"/>
                    <a:pt x="5057" y="12465"/>
                  </a:cubicBezTo>
                  <a:cubicBezTo>
                    <a:pt x="5413" y="12465"/>
                    <a:pt x="5768" y="12427"/>
                    <a:pt x="6120" y="12352"/>
                  </a:cubicBezTo>
                  <a:cubicBezTo>
                    <a:pt x="6399" y="12293"/>
                    <a:pt x="7246" y="11943"/>
                    <a:pt x="7577" y="11751"/>
                  </a:cubicBezTo>
                  <a:lnTo>
                    <a:pt x="7744" y="11654"/>
                  </a:lnTo>
                  <a:lnTo>
                    <a:pt x="7932" y="11912"/>
                  </a:lnTo>
                  <a:cubicBezTo>
                    <a:pt x="8047" y="12071"/>
                    <a:pt x="8109" y="12189"/>
                    <a:pt x="8095" y="12220"/>
                  </a:cubicBezTo>
                  <a:cubicBezTo>
                    <a:pt x="8083" y="12248"/>
                    <a:pt x="7968" y="12344"/>
                    <a:pt x="7837" y="12436"/>
                  </a:cubicBezTo>
                  <a:cubicBezTo>
                    <a:pt x="7223" y="12869"/>
                    <a:pt x="6996" y="13070"/>
                    <a:pt x="6956" y="13218"/>
                  </a:cubicBezTo>
                  <a:cubicBezTo>
                    <a:pt x="6919" y="13349"/>
                    <a:pt x="6931" y="13389"/>
                    <a:pt x="7074" y="13599"/>
                  </a:cubicBezTo>
                  <a:cubicBezTo>
                    <a:pt x="7180" y="13756"/>
                    <a:pt x="7240" y="13840"/>
                    <a:pt x="7336" y="13840"/>
                  </a:cubicBezTo>
                  <a:cubicBezTo>
                    <a:pt x="7452" y="13840"/>
                    <a:pt x="7621" y="13719"/>
                    <a:pt x="7988" y="13453"/>
                  </a:cubicBezTo>
                  <a:lnTo>
                    <a:pt x="8532" y="13055"/>
                  </a:lnTo>
                  <a:lnTo>
                    <a:pt x="8635" y="13157"/>
                  </a:lnTo>
                  <a:cubicBezTo>
                    <a:pt x="8692" y="13212"/>
                    <a:pt x="8804" y="13358"/>
                    <a:pt x="8884" y="13477"/>
                  </a:cubicBezTo>
                  <a:lnTo>
                    <a:pt x="9030" y="13696"/>
                  </a:lnTo>
                  <a:lnTo>
                    <a:pt x="8757" y="13968"/>
                  </a:lnTo>
                  <a:cubicBezTo>
                    <a:pt x="8104" y="14618"/>
                    <a:pt x="7750" y="15193"/>
                    <a:pt x="7628" y="15806"/>
                  </a:cubicBezTo>
                  <a:cubicBezTo>
                    <a:pt x="7550" y="16193"/>
                    <a:pt x="7566" y="16521"/>
                    <a:pt x="7664" y="16590"/>
                  </a:cubicBezTo>
                  <a:cubicBezTo>
                    <a:pt x="7669" y="16594"/>
                    <a:pt x="7676" y="16596"/>
                    <a:pt x="7685" y="16596"/>
                  </a:cubicBezTo>
                  <a:cubicBezTo>
                    <a:pt x="7739" y="16596"/>
                    <a:pt x="7867" y="16523"/>
                    <a:pt x="8138" y="16342"/>
                  </a:cubicBezTo>
                  <a:cubicBezTo>
                    <a:pt x="8624" y="16019"/>
                    <a:pt x="11050" y="14262"/>
                    <a:pt x="11447" y="13948"/>
                  </a:cubicBezTo>
                  <a:cubicBezTo>
                    <a:pt x="11594" y="13832"/>
                    <a:pt x="11926" y="13595"/>
                    <a:pt x="12186" y="13421"/>
                  </a:cubicBezTo>
                  <a:cubicBezTo>
                    <a:pt x="12893" y="12948"/>
                    <a:pt x="12955" y="12801"/>
                    <a:pt x="12519" y="12626"/>
                  </a:cubicBezTo>
                  <a:cubicBezTo>
                    <a:pt x="12346" y="12556"/>
                    <a:pt x="12148" y="12520"/>
                    <a:pt x="11939" y="12520"/>
                  </a:cubicBezTo>
                  <a:cubicBezTo>
                    <a:pt x="11893" y="12520"/>
                    <a:pt x="11847" y="12522"/>
                    <a:pt x="11800" y="12525"/>
                  </a:cubicBezTo>
                  <a:cubicBezTo>
                    <a:pt x="11721" y="12531"/>
                    <a:pt x="11582" y="12539"/>
                    <a:pt x="11497" y="12544"/>
                  </a:cubicBezTo>
                  <a:cubicBezTo>
                    <a:pt x="11262" y="12555"/>
                    <a:pt x="10676" y="12736"/>
                    <a:pt x="10272" y="12922"/>
                  </a:cubicBezTo>
                  <a:cubicBezTo>
                    <a:pt x="10075" y="13011"/>
                    <a:pt x="9894" y="13085"/>
                    <a:pt x="9868" y="13086"/>
                  </a:cubicBezTo>
                  <a:cubicBezTo>
                    <a:pt x="9868" y="13086"/>
                    <a:pt x="9868" y="13086"/>
                    <a:pt x="9867" y="13086"/>
                  </a:cubicBezTo>
                  <a:cubicBezTo>
                    <a:pt x="9807" y="13086"/>
                    <a:pt x="9405" y="12446"/>
                    <a:pt x="9421" y="12375"/>
                  </a:cubicBezTo>
                  <a:cubicBezTo>
                    <a:pt x="9429" y="12344"/>
                    <a:pt x="9509" y="12257"/>
                    <a:pt x="9601" y="12180"/>
                  </a:cubicBezTo>
                  <a:cubicBezTo>
                    <a:pt x="9694" y="12103"/>
                    <a:pt x="9789" y="12013"/>
                    <a:pt x="9813" y="11977"/>
                  </a:cubicBezTo>
                  <a:cubicBezTo>
                    <a:pt x="9852" y="11923"/>
                    <a:pt x="10142" y="11611"/>
                    <a:pt x="10836" y="10881"/>
                  </a:cubicBezTo>
                  <a:cubicBezTo>
                    <a:pt x="10942" y="10768"/>
                    <a:pt x="11116" y="10549"/>
                    <a:pt x="11214" y="10401"/>
                  </a:cubicBezTo>
                  <a:cubicBezTo>
                    <a:pt x="11313" y="10253"/>
                    <a:pt x="11480" y="10010"/>
                    <a:pt x="11580" y="9865"/>
                  </a:cubicBezTo>
                  <a:cubicBezTo>
                    <a:pt x="11874" y="9448"/>
                    <a:pt x="12071" y="9056"/>
                    <a:pt x="12162" y="8703"/>
                  </a:cubicBezTo>
                  <a:cubicBezTo>
                    <a:pt x="12210" y="8523"/>
                    <a:pt x="12283" y="8269"/>
                    <a:pt x="12328" y="8133"/>
                  </a:cubicBezTo>
                  <a:cubicBezTo>
                    <a:pt x="12373" y="7995"/>
                    <a:pt x="12410" y="7777"/>
                    <a:pt x="12412" y="7637"/>
                  </a:cubicBezTo>
                  <a:cubicBezTo>
                    <a:pt x="12423" y="6913"/>
                    <a:pt x="12406" y="6067"/>
                    <a:pt x="12376" y="5833"/>
                  </a:cubicBezTo>
                  <a:cubicBezTo>
                    <a:pt x="12357" y="5686"/>
                    <a:pt x="12347" y="5554"/>
                    <a:pt x="12355" y="5536"/>
                  </a:cubicBezTo>
                  <a:cubicBezTo>
                    <a:pt x="12361" y="5517"/>
                    <a:pt x="12323" y="5344"/>
                    <a:pt x="12269" y="5152"/>
                  </a:cubicBezTo>
                  <a:cubicBezTo>
                    <a:pt x="12216" y="4961"/>
                    <a:pt x="12137" y="4674"/>
                    <a:pt x="12094" y="4516"/>
                  </a:cubicBezTo>
                  <a:cubicBezTo>
                    <a:pt x="12040" y="4315"/>
                    <a:pt x="11959" y="4144"/>
                    <a:pt x="11826" y="3942"/>
                  </a:cubicBezTo>
                  <a:cubicBezTo>
                    <a:pt x="11722" y="3784"/>
                    <a:pt x="11642" y="3636"/>
                    <a:pt x="11650" y="3615"/>
                  </a:cubicBezTo>
                  <a:cubicBezTo>
                    <a:pt x="11676" y="3540"/>
                    <a:pt x="11095" y="2626"/>
                    <a:pt x="10876" y="2397"/>
                  </a:cubicBezTo>
                  <a:cubicBezTo>
                    <a:pt x="10400" y="1899"/>
                    <a:pt x="10201" y="1712"/>
                    <a:pt x="9950" y="1523"/>
                  </a:cubicBezTo>
                  <a:cubicBezTo>
                    <a:pt x="9804" y="1413"/>
                    <a:pt x="9633" y="1277"/>
                    <a:pt x="9568" y="1220"/>
                  </a:cubicBezTo>
                  <a:cubicBezTo>
                    <a:pt x="9298" y="980"/>
                    <a:pt x="8799" y="646"/>
                    <a:pt x="8463" y="480"/>
                  </a:cubicBezTo>
                  <a:cubicBezTo>
                    <a:pt x="8058" y="281"/>
                    <a:pt x="7017" y="52"/>
                    <a:pt x="6449" y="38"/>
                  </a:cubicBezTo>
                  <a:cubicBezTo>
                    <a:pt x="6263" y="34"/>
                    <a:pt x="6032" y="20"/>
                    <a:pt x="5933" y="8"/>
                  </a:cubicBezTo>
                  <a:cubicBezTo>
                    <a:pt x="5885" y="3"/>
                    <a:pt x="5827" y="0"/>
                    <a:pt x="5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5977675" y="3988375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30" y="2"/>
                    <a:pt x="1" y="25"/>
                    <a:pt x="3" y="90"/>
                  </a:cubicBezTo>
                  <a:cubicBezTo>
                    <a:pt x="4" y="120"/>
                    <a:pt x="110" y="256"/>
                    <a:pt x="240" y="396"/>
                  </a:cubicBezTo>
                  <a:cubicBezTo>
                    <a:pt x="394" y="561"/>
                    <a:pt x="452" y="617"/>
                    <a:pt x="500" y="617"/>
                  </a:cubicBezTo>
                  <a:cubicBezTo>
                    <a:pt x="519" y="617"/>
                    <a:pt x="537" y="608"/>
                    <a:pt x="559" y="593"/>
                  </a:cubicBezTo>
                  <a:cubicBezTo>
                    <a:pt x="631" y="545"/>
                    <a:pt x="631" y="520"/>
                    <a:pt x="564" y="422"/>
                  </a:cubicBezTo>
                  <a:cubicBezTo>
                    <a:pt x="416" y="210"/>
                    <a:pt x="19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6090925" y="3919700"/>
              <a:ext cx="17125" cy="12525"/>
            </a:xfrm>
            <a:custGeom>
              <a:avLst/>
              <a:gdLst/>
              <a:ahLst/>
              <a:cxnLst/>
              <a:rect l="l" t="t" r="r" b="b"/>
              <a:pathLst>
                <a:path w="685" h="501" extrusionOk="0">
                  <a:moveTo>
                    <a:pt x="560" y="0"/>
                  </a:moveTo>
                  <a:cubicBezTo>
                    <a:pt x="551" y="0"/>
                    <a:pt x="540" y="1"/>
                    <a:pt x="529" y="4"/>
                  </a:cubicBezTo>
                  <a:cubicBezTo>
                    <a:pt x="417" y="29"/>
                    <a:pt x="93" y="262"/>
                    <a:pt x="52" y="348"/>
                  </a:cubicBezTo>
                  <a:cubicBezTo>
                    <a:pt x="0" y="453"/>
                    <a:pt x="44" y="500"/>
                    <a:pt x="129" y="500"/>
                  </a:cubicBezTo>
                  <a:cubicBezTo>
                    <a:pt x="254" y="500"/>
                    <a:pt x="468" y="399"/>
                    <a:pt x="597" y="233"/>
                  </a:cubicBezTo>
                  <a:cubicBezTo>
                    <a:pt x="685" y="122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6007850" y="3984450"/>
              <a:ext cx="19775" cy="10375"/>
            </a:xfrm>
            <a:custGeom>
              <a:avLst/>
              <a:gdLst/>
              <a:ahLst/>
              <a:cxnLst/>
              <a:rect l="l" t="t" r="r" b="b"/>
              <a:pathLst>
                <a:path w="791" h="415" extrusionOk="0">
                  <a:moveTo>
                    <a:pt x="636" y="0"/>
                  </a:moveTo>
                  <a:cubicBezTo>
                    <a:pt x="526" y="0"/>
                    <a:pt x="360" y="46"/>
                    <a:pt x="165" y="137"/>
                  </a:cubicBezTo>
                  <a:cubicBezTo>
                    <a:pt x="22" y="203"/>
                    <a:pt x="1" y="228"/>
                    <a:pt x="11" y="315"/>
                  </a:cubicBezTo>
                  <a:cubicBezTo>
                    <a:pt x="17" y="381"/>
                    <a:pt x="27" y="415"/>
                    <a:pt x="80" y="415"/>
                  </a:cubicBezTo>
                  <a:cubicBezTo>
                    <a:pt x="137" y="415"/>
                    <a:pt x="243" y="377"/>
                    <a:pt x="449" y="301"/>
                  </a:cubicBezTo>
                  <a:cubicBezTo>
                    <a:pt x="681" y="215"/>
                    <a:pt x="765" y="168"/>
                    <a:pt x="774" y="116"/>
                  </a:cubicBezTo>
                  <a:cubicBezTo>
                    <a:pt x="790" y="39"/>
                    <a:pt x="7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6034275" y="4055550"/>
              <a:ext cx="12625" cy="17225"/>
            </a:xfrm>
            <a:custGeom>
              <a:avLst/>
              <a:gdLst/>
              <a:ahLst/>
              <a:cxnLst/>
              <a:rect l="l" t="t" r="r" b="b"/>
              <a:pathLst>
                <a:path w="505" h="689" extrusionOk="0">
                  <a:moveTo>
                    <a:pt x="90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1" y="20"/>
                    <a:pt x="0" y="54"/>
                    <a:pt x="0" y="78"/>
                  </a:cubicBezTo>
                  <a:cubicBezTo>
                    <a:pt x="0" y="102"/>
                    <a:pt x="57" y="242"/>
                    <a:pt x="128" y="393"/>
                  </a:cubicBezTo>
                  <a:cubicBezTo>
                    <a:pt x="233" y="619"/>
                    <a:pt x="270" y="667"/>
                    <a:pt x="344" y="684"/>
                  </a:cubicBezTo>
                  <a:cubicBezTo>
                    <a:pt x="361" y="687"/>
                    <a:pt x="376" y="689"/>
                    <a:pt x="389" y="689"/>
                  </a:cubicBezTo>
                  <a:cubicBezTo>
                    <a:pt x="497" y="689"/>
                    <a:pt x="504" y="579"/>
                    <a:pt x="404" y="381"/>
                  </a:cubicBezTo>
                  <a:cubicBezTo>
                    <a:pt x="282" y="137"/>
                    <a:pt x="16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6085875" y="404027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132" y="0"/>
                  </a:moveTo>
                  <a:cubicBezTo>
                    <a:pt x="74" y="0"/>
                    <a:pt x="27" y="25"/>
                    <a:pt x="19" y="69"/>
                  </a:cubicBezTo>
                  <a:cubicBezTo>
                    <a:pt x="0" y="161"/>
                    <a:pt x="124" y="266"/>
                    <a:pt x="365" y="362"/>
                  </a:cubicBezTo>
                  <a:cubicBezTo>
                    <a:pt x="483" y="409"/>
                    <a:pt x="585" y="432"/>
                    <a:pt x="665" y="432"/>
                  </a:cubicBezTo>
                  <a:cubicBezTo>
                    <a:pt x="752" y="432"/>
                    <a:pt x="812" y="405"/>
                    <a:pt x="838" y="350"/>
                  </a:cubicBezTo>
                  <a:cubicBezTo>
                    <a:pt x="875" y="271"/>
                    <a:pt x="837" y="243"/>
                    <a:pt x="568" y="151"/>
                  </a:cubicBezTo>
                  <a:cubicBezTo>
                    <a:pt x="431" y="105"/>
                    <a:pt x="279" y="48"/>
                    <a:pt x="232" y="24"/>
                  </a:cubicBezTo>
                  <a:cubicBezTo>
                    <a:pt x="199" y="8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52"/>
          <p:cNvGrpSpPr/>
          <p:nvPr/>
        </p:nvGrpSpPr>
        <p:grpSpPr>
          <a:xfrm>
            <a:off x="631943" y="798985"/>
            <a:ext cx="689657" cy="893532"/>
            <a:chOff x="5161575" y="2914000"/>
            <a:chExt cx="322375" cy="417675"/>
          </a:xfrm>
        </p:grpSpPr>
        <p:sp>
          <p:nvSpPr>
            <p:cNvPr id="1809" name="Google Shape;1809;p52"/>
            <p:cNvSpPr/>
            <p:nvPr/>
          </p:nvSpPr>
          <p:spPr>
            <a:xfrm>
              <a:off x="5161575" y="2914000"/>
              <a:ext cx="322375" cy="417675"/>
            </a:xfrm>
            <a:custGeom>
              <a:avLst/>
              <a:gdLst/>
              <a:ahLst/>
              <a:cxnLst/>
              <a:rect l="l" t="t" r="r" b="b"/>
              <a:pathLst>
                <a:path w="12895" h="16707" extrusionOk="0">
                  <a:moveTo>
                    <a:pt x="12492" y="282"/>
                  </a:moveTo>
                  <a:cubicBezTo>
                    <a:pt x="12543" y="282"/>
                    <a:pt x="12533" y="356"/>
                    <a:pt x="12460" y="472"/>
                  </a:cubicBezTo>
                  <a:cubicBezTo>
                    <a:pt x="12405" y="559"/>
                    <a:pt x="12272" y="796"/>
                    <a:pt x="12161" y="999"/>
                  </a:cubicBezTo>
                  <a:lnTo>
                    <a:pt x="11963" y="1370"/>
                  </a:lnTo>
                  <a:lnTo>
                    <a:pt x="11860" y="1304"/>
                  </a:lnTo>
                  <a:lnTo>
                    <a:pt x="11758" y="1240"/>
                  </a:lnTo>
                  <a:lnTo>
                    <a:pt x="12076" y="780"/>
                  </a:lnTo>
                  <a:cubicBezTo>
                    <a:pt x="12252" y="527"/>
                    <a:pt x="12417" y="310"/>
                    <a:pt x="12442" y="297"/>
                  </a:cubicBezTo>
                  <a:cubicBezTo>
                    <a:pt x="12463" y="287"/>
                    <a:pt x="12480" y="282"/>
                    <a:pt x="12492" y="282"/>
                  </a:cubicBezTo>
                  <a:close/>
                  <a:moveTo>
                    <a:pt x="11342" y="1284"/>
                  </a:moveTo>
                  <a:lnTo>
                    <a:pt x="11682" y="1530"/>
                  </a:lnTo>
                  <a:cubicBezTo>
                    <a:pt x="11869" y="1664"/>
                    <a:pt x="12028" y="1794"/>
                    <a:pt x="12033" y="1816"/>
                  </a:cubicBezTo>
                  <a:cubicBezTo>
                    <a:pt x="12040" y="1838"/>
                    <a:pt x="11910" y="2094"/>
                    <a:pt x="11749" y="2380"/>
                  </a:cubicBezTo>
                  <a:cubicBezTo>
                    <a:pt x="11536" y="2757"/>
                    <a:pt x="11476" y="2861"/>
                    <a:pt x="11438" y="2861"/>
                  </a:cubicBezTo>
                  <a:cubicBezTo>
                    <a:pt x="11425" y="2861"/>
                    <a:pt x="11415" y="2849"/>
                    <a:pt x="11402" y="2832"/>
                  </a:cubicBezTo>
                  <a:cubicBezTo>
                    <a:pt x="11318" y="2714"/>
                    <a:pt x="10966" y="2443"/>
                    <a:pt x="10762" y="2336"/>
                  </a:cubicBezTo>
                  <a:lnTo>
                    <a:pt x="10572" y="2237"/>
                  </a:lnTo>
                  <a:lnTo>
                    <a:pt x="10706" y="2074"/>
                  </a:lnTo>
                  <a:cubicBezTo>
                    <a:pt x="10779" y="1985"/>
                    <a:pt x="10912" y="1817"/>
                    <a:pt x="10997" y="1705"/>
                  </a:cubicBezTo>
                  <a:cubicBezTo>
                    <a:pt x="11081" y="1593"/>
                    <a:pt x="11196" y="1451"/>
                    <a:pt x="11247" y="1392"/>
                  </a:cubicBezTo>
                  <a:lnTo>
                    <a:pt x="11342" y="1284"/>
                  </a:lnTo>
                  <a:close/>
                  <a:moveTo>
                    <a:pt x="10109" y="2478"/>
                  </a:moveTo>
                  <a:cubicBezTo>
                    <a:pt x="10135" y="2478"/>
                    <a:pt x="10161" y="2478"/>
                    <a:pt x="10186" y="2479"/>
                  </a:cubicBezTo>
                  <a:cubicBezTo>
                    <a:pt x="10467" y="2493"/>
                    <a:pt x="10525" y="2513"/>
                    <a:pt x="10795" y="2677"/>
                  </a:cubicBezTo>
                  <a:cubicBezTo>
                    <a:pt x="11058" y="2838"/>
                    <a:pt x="11110" y="2890"/>
                    <a:pt x="11245" y="3112"/>
                  </a:cubicBezTo>
                  <a:cubicBezTo>
                    <a:pt x="11542" y="3602"/>
                    <a:pt x="11519" y="4130"/>
                    <a:pt x="11182" y="4591"/>
                  </a:cubicBezTo>
                  <a:cubicBezTo>
                    <a:pt x="10987" y="4857"/>
                    <a:pt x="10768" y="5006"/>
                    <a:pt x="10432" y="5100"/>
                  </a:cubicBezTo>
                  <a:cubicBezTo>
                    <a:pt x="10327" y="5129"/>
                    <a:pt x="10223" y="5143"/>
                    <a:pt x="10119" y="5143"/>
                  </a:cubicBezTo>
                  <a:cubicBezTo>
                    <a:pt x="9317" y="5143"/>
                    <a:pt x="8595" y="4322"/>
                    <a:pt x="8806" y="3514"/>
                  </a:cubicBezTo>
                  <a:cubicBezTo>
                    <a:pt x="8871" y="3264"/>
                    <a:pt x="9143" y="2834"/>
                    <a:pt x="9312" y="2711"/>
                  </a:cubicBezTo>
                  <a:cubicBezTo>
                    <a:pt x="9518" y="2563"/>
                    <a:pt x="9811" y="2478"/>
                    <a:pt x="10109" y="2478"/>
                  </a:cubicBezTo>
                  <a:close/>
                  <a:moveTo>
                    <a:pt x="2245" y="9593"/>
                  </a:moveTo>
                  <a:cubicBezTo>
                    <a:pt x="2277" y="9593"/>
                    <a:pt x="2240" y="9629"/>
                    <a:pt x="2128" y="9725"/>
                  </a:cubicBezTo>
                  <a:cubicBezTo>
                    <a:pt x="1692" y="10102"/>
                    <a:pt x="1502" y="10253"/>
                    <a:pt x="1459" y="10253"/>
                  </a:cubicBezTo>
                  <a:cubicBezTo>
                    <a:pt x="1457" y="10253"/>
                    <a:pt x="1455" y="10252"/>
                    <a:pt x="1453" y="10251"/>
                  </a:cubicBezTo>
                  <a:cubicBezTo>
                    <a:pt x="1357" y="10190"/>
                    <a:pt x="1913" y="9687"/>
                    <a:pt x="2159" y="9613"/>
                  </a:cubicBezTo>
                  <a:cubicBezTo>
                    <a:pt x="2202" y="9601"/>
                    <a:pt x="2231" y="9593"/>
                    <a:pt x="2245" y="9593"/>
                  </a:cubicBezTo>
                  <a:close/>
                  <a:moveTo>
                    <a:pt x="8562" y="4380"/>
                  </a:moveTo>
                  <a:cubicBezTo>
                    <a:pt x="8563" y="4380"/>
                    <a:pt x="8564" y="4381"/>
                    <a:pt x="8565" y="4381"/>
                  </a:cubicBezTo>
                  <a:cubicBezTo>
                    <a:pt x="8576" y="4388"/>
                    <a:pt x="8653" y="4502"/>
                    <a:pt x="8733" y="4629"/>
                  </a:cubicBezTo>
                  <a:cubicBezTo>
                    <a:pt x="8838" y="4794"/>
                    <a:pt x="8868" y="4882"/>
                    <a:pt x="8836" y="4933"/>
                  </a:cubicBezTo>
                  <a:cubicBezTo>
                    <a:pt x="8811" y="4972"/>
                    <a:pt x="8584" y="5206"/>
                    <a:pt x="8328" y="5454"/>
                  </a:cubicBezTo>
                  <a:cubicBezTo>
                    <a:pt x="8074" y="5701"/>
                    <a:pt x="7710" y="6056"/>
                    <a:pt x="7518" y="6244"/>
                  </a:cubicBezTo>
                  <a:cubicBezTo>
                    <a:pt x="7324" y="6433"/>
                    <a:pt x="7001" y="6730"/>
                    <a:pt x="6791" y="6909"/>
                  </a:cubicBezTo>
                  <a:cubicBezTo>
                    <a:pt x="6583" y="7087"/>
                    <a:pt x="6206" y="7421"/>
                    <a:pt x="5952" y="7654"/>
                  </a:cubicBezTo>
                  <a:cubicBezTo>
                    <a:pt x="5360" y="8196"/>
                    <a:pt x="5057" y="8449"/>
                    <a:pt x="4785" y="8630"/>
                  </a:cubicBezTo>
                  <a:cubicBezTo>
                    <a:pt x="4665" y="8710"/>
                    <a:pt x="4518" y="8824"/>
                    <a:pt x="4456" y="8884"/>
                  </a:cubicBezTo>
                  <a:cubicBezTo>
                    <a:pt x="4001" y="9330"/>
                    <a:pt x="2779" y="10389"/>
                    <a:pt x="2495" y="10582"/>
                  </a:cubicBezTo>
                  <a:cubicBezTo>
                    <a:pt x="2427" y="10628"/>
                    <a:pt x="2261" y="10774"/>
                    <a:pt x="2121" y="10909"/>
                  </a:cubicBezTo>
                  <a:cubicBezTo>
                    <a:pt x="1648" y="11368"/>
                    <a:pt x="1382" y="11587"/>
                    <a:pt x="1301" y="11587"/>
                  </a:cubicBezTo>
                  <a:cubicBezTo>
                    <a:pt x="1293" y="11587"/>
                    <a:pt x="1287" y="11585"/>
                    <a:pt x="1282" y="11580"/>
                  </a:cubicBezTo>
                  <a:cubicBezTo>
                    <a:pt x="1259" y="11555"/>
                    <a:pt x="1157" y="11470"/>
                    <a:pt x="1059" y="11394"/>
                  </a:cubicBezTo>
                  <a:cubicBezTo>
                    <a:pt x="962" y="11318"/>
                    <a:pt x="879" y="11240"/>
                    <a:pt x="878" y="11222"/>
                  </a:cubicBezTo>
                  <a:cubicBezTo>
                    <a:pt x="877" y="11205"/>
                    <a:pt x="1063" y="11020"/>
                    <a:pt x="1291" y="10814"/>
                  </a:cubicBezTo>
                  <a:cubicBezTo>
                    <a:pt x="1518" y="10608"/>
                    <a:pt x="1749" y="10399"/>
                    <a:pt x="1804" y="10348"/>
                  </a:cubicBezTo>
                  <a:cubicBezTo>
                    <a:pt x="1859" y="10299"/>
                    <a:pt x="1983" y="10193"/>
                    <a:pt x="2078" y="10111"/>
                  </a:cubicBezTo>
                  <a:cubicBezTo>
                    <a:pt x="2611" y="9655"/>
                    <a:pt x="3481" y="8874"/>
                    <a:pt x="3722" y="8635"/>
                  </a:cubicBezTo>
                  <a:cubicBezTo>
                    <a:pt x="3865" y="8493"/>
                    <a:pt x="3908" y="8432"/>
                    <a:pt x="3876" y="8412"/>
                  </a:cubicBezTo>
                  <a:cubicBezTo>
                    <a:pt x="3848" y="8395"/>
                    <a:pt x="3857" y="8384"/>
                    <a:pt x="3900" y="8384"/>
                  </a:cubicBezTo>
                  <a:cubicBezTo>
                    <a:pt x="3939" y="8384"/>
                    <a:pt x="4101" y="8262"/>
                    <a:pt x="4263" y="8116"/>
                  </a:cubicBezTo>
                  <a:cubicBezTo>
                    <a:pt x="5003" y="7441"/>
                    <a:pt x="5524" y="6976"/>
                    <a:pt x="5565" y="6956"/>
                  </a:cubicBezTo>
                  <a:cubicBezTo>
                    <a:pt x="5590" y="6942"/>
                    <a:pt x="5619" y="6925"/>
                    <a:pt x="5628" y="6917"/>
                  </a:cubicBezTo>
                  <a:cubicBezTo>
                    <a:pt x="5637" y="6909"/>
                    <a:pt x="5670" y="6885"/>
                    <a:pt x="5703" y="6862"/>
                  </a:cubicBezTo>
                  <a:cubicBezTo>
                    <a:pt x="5930" y="6702"/>
                    <a:pt x="6432" y="6296"/>
                    <a:pt x="6712" y="6045"/>
                  </a:cubicBezTo>
                  <a:cubicBezTo>
                    <a:pt x="7117" y="5681"/>
                    <a:pt x="7542" y="5306"/>
                    <a:pt x="7994" y="4915"/>
                  </a:cubicBezTo>
                  <a:cubicBezTo>
                    <a:pt x="8179" y="4755"/>
                    <a:pt x="8380" y="4565"/>
                    <a:pt x="8436" y="4495"/>
                  </a:cubicBezTo>
                  <a:cubicBezTo>
                    <a:pt x="8490" y="4429"/>
                    <a:pt x="8544" y="4380"/>
                    <a:pt x="8562" y="4380"/>
                  </a:cubicBezTo>
                  <a:close/>
                  <a:moveTo>
                    <a:pt x="742" y="11474"/>
                  </a:moveTo>
                  <a:lnTo>
                    <a:pt x="842" y="11568"/>
                  </a:lnTo>
                  <a:cubicBezTo>
                    <a:pt x="898" y="11621"/>
                    <a:pt x="965" y="11677"/>
                    <a:pt x="992" y="11695"/>
                  </a:cubicBezTo>
                  <a:cubicBezTo>
                    <a:pt x="1074" y="11746"/>
                    <a:pt x="1008" y="11801"/>
                    <a:pt x="742" y="11906"/>
                  </a:cubicBezTo>
                  <a:cubicBezTo>
                    <a:pt x="649" y="11943"/>
                    <a:pt x="584" y="11962"/>
                    <a:pt x="544" y="11962"/>
                  </a:cubicBezTo>
                  <a:cubicBezTo>
                    <a:pt x="460" y="11962"/>
                    <a:pt x="489" y="11875"/>
                    <a:pt x="617" y="11672"/>
                  </a:cubicBezTo>
                  <a:lnTo>
                    <a:pt x="742" y="11474"/>
                  </a:lnTo>
                  <a:close/>
                  <a:moveTo>
                    <a:pt x="7712" y="12748"/>
                  </a:moveTo>
                  <a:cubicBezTo>
                    <a:pt x="7732" y="12748"/>
                    <a:pt x="7756" y="12778"/>
                    <a:pt x="7794" y="12828"/>
                  </a:cubicBezTo>
                  <a:cubicBezTo>
                    <a:pt x="7842" y="12890"/>
                    <a:pt x="7883" y="13027"/>
                    <a:pt x="7886" y="13141"/>
                  </a:cubicBezTo>
                  <a:cubicBezTo>
                    <a:pt x="7890" y="13275"/>
                    <a:pt x="7863" y="13387"/>
                    <a:pt x="7806" y="13469"/>
                  </a:cubicBezTo>
                  <a:cubicBezTo>
                    <a:pt x="7716" y="13601"/>
                    <a:pt x="7481" y="13765"/>
                    <a:pt x="7389" y="13765"/>
                  </a:cubicBezTo>
                  <a:cubicBezTo>
                    <a:pt x="7383" y="13765"/>
                    <a:pt x="7379" y="13765"/>
                    <a:pt x="7375" y="13764"/>
                  </a:cubicBezTo>
                  <a:cubicBezTo>
                    <a:pt x="7349" y="13757"/>
                    <a:pt x="7367" y="13646"/>
                    <a:pt x="7415" y="13512"/>
                  </a:cubicBezTo>
                  <a:cubicBezTo>
                    <a:pt x="7461" y="13380"/>
                    <a:pt x="7538" y="13160"/>
                    <a:pt x="7585" y="13023"/>
                  </a:cubicBezTo>
                  <a:cubicBezTo>
                    <a:pt x="7652" y="12825"/>
                    <a:pt x="7679" y="12748"/>
                    <a:pt x="7712" y="12748"/>
                  </a:cubicBezTo>
                  <a:close/>
                  <a:moveTo>
                    <a:pt x="9503" y="5309"/>
                  </a:moveTo>
                  <a:cubicBezTo>
                    <a:pt x="9539" y="5309"/>
                    <a:pt x="9591" y="5321"/>
                    <a:pt x="9646" y="5344"/>
                  </a:cubicBezTo>
                  <a:cubicBezTo>
                    <a:pt x="9728" y="5377"/>
                    <a:pt x="9830" y="5401"/>
                    <a:pt x="9888" y="5401"/>
                  </a:cubicBezTo>
                  <a:cubicBezTo>
                    <a:pt x="9893" y="5401"/>
                    <a:pt x="9898" y="5400"/>
                    <a:pt x="9902" y="5400"/>
                  </a:cubicBezTo>
                  <a:cubicBezTo>
                    <a:pt x="9917" y="5399"/>
                    <a:pt x="9930" y="5398"/>
                    <a:pt x="9942" y="5398"/>
                  </a:cubicBezTo>
                  <a:cubicBezTo>
                    <a:pt x="10052" y="5398"/>
                    <a:pt x="10059" y="5458"/>
                    <a:pt x="9982" y="5633"/>
                  </a:cubicBezTo>
                  <a:cubicBezTo>
                    <a:pt x="9939" y="5732"/>
                    <a:pt x="9882" y="5866"/>
                    <a:pt x="9855" y="5933"/>
                  </a:cubicBezTo>
                  <a:cubicBezTo>
                    <a:pt x="9827" y="6001"/>
                    <a:pt x="9770" y="6135"/>
                    <a:pt x="9726" y="6233"/>
                  </a:cubicBezTo>
                  <a:cubicBezTo>
                    <a:pt x="9683" y="6332"/>
                    <a:pt x="9570" y="6640"/>
                    <a:pt x="9475" y="6915"/>
                  </a:cubicBezTo>
                  <a:cubicBezTo>
                    <a:pt x="9380" y="7191"/>
                    <a:pt x="9256" y="7516"/>
                    <a:pt x="9200" y="7636"/>
                  </a:cubicBezTo>
                  <a:cubicBezTo>
                    <a:pt x="9145" y="7757"/>
                    <a:pt x="9087" y="7925"/>
                    <a:pt x="9072" y="8010"/>
                  </a:cubicBezTo>
                  <a:cubicBezTo>
                    <a:pt x="9057" y="8097"/>
                    <a:pt x="9016" y="8211"/>
                    <a:pt x="8979" y="8270"/>
                  </a:cubicBezTo>
                  <a:cubicBezTo>
                    <a:pt x="8943" y="8327"/>
                    <a:pt x="8872" y="8513"/>
                    <a:pt x="8822" y="8685"/>
                  </a:cubicBezTo>
                  <a:cubicBezTo>
                    <a:pt x="8772" y="8857"/>
                    <a:pt x="8659" y="9179"/>
                    <a:pt x="8570" y="9405"/>
                  </a:cubicBezTo>
                  <a:cubicBezTo>
                    <a:pt x="8482" y="9630"/>
                    <a:pt x="8302" y="10115"/>
                    <a:pt x="8170" y="10479"/>
                  </a:cubicBezTo>
                  <a:cubicBezTo>
                    <a:pt x="8040" y="10843"/>
                    <a:pt x="7866" y="11323"/>
                    <a:pt x="7787" y="11540"/>
                  </a:cubicBezTo>
                  <a:cubicBezTo>
                    <a:pt x="7523" y="12262"/>
                    <a:pt x="7438" y="12514"/>
                    <a:pt x="7349" y="12841"/>
                  </a:cubicBezTo>
                  <a:cubicBezTo>
                    <a:pt x="7300" y="13019"/>
                    <a:pt x="7226" y="13244"/>
                    <a:pt x="7186" y="13334"/>
                  </a:cubicBezTo>
                  <a:cubicBezTo>
                    <a:pt x="7147" y="13425"/>
                    <a:pt x="7035" y="13785"/>
                    <a:pt x="6938" y="14136"/>
                  </a:cubicBezTo>
                  <a:lnTo>
                    <a:pt x="6760" y="14772"/>
                  </a:lnTo>
                  <a:lnTo>
                    <a:pt x="6526" y="14750"/>
                  </a:lnTo>
                  <a:cubicBezTo>
                    <a:pt x="6224" y="14721"/>
                    <a:pt x="6171" y="14685"/>
                    <a:pt x="6223" y="14546"/>
                  </a:cubicBezTo>
                  <a:cubicBezTo>
                    <a:pt x="6245" y="14484"/>
                    <a:pt x="6286" y="14326"/>
                    <a:pt x="6312" y="14201"/>
                  </a:cubicBezTo>
                  <a:cubicBezTo>
                    <a:pt x="6336" y="14074"/>
                    <a:pt x="6465" y="13674"/>
                    <a:pt x="6599" y="13311"/>
                  </a:cubicBezTo>
                  <a:cubicBezTo>
                    <a:pt x="6732" y="12949"/>
                    <a:pt x="6894" y="12456"/>
                    <a:pt x="6959" y="12215"/>
                  </a:cubicBezTo>
                  <a:cubicBezTo>
                    <a:pt x="7024" y="11974"/>
                    <a:pt x="7191" y="11470"/>
                    <a:pt x="7331" y="11096"/>
                  </a:cubicBezTo>
                  <a:cubicBezTo>
                    <a:pt x="7470" y="10722"/>
                    <a:pt x="7642" y="10212"/>
                    <a:pt x="7711" y="9962"/>
                  </a:cubicBezTo>
                  <a:cubicBezTo>
                    <a:pt x="7823" y="9565"/>
                    <a:pt x="8093" y="8775"/>
                    <a:pt x="8293" y="8264"/>
                  </a:cubicBezTo>
                  <a:cubicBezTo>
                    <a:pt x="8327" y="8175"/>
                    <a:pt x="8367" y="8072"/>
                    <a:pt x="8380" y="8038"/>
                  </a:cubicBezTo>
                  <a:cubicBezTo>
                    <a:pt x="8417" y="7933"/>
                    <a:pt x="8886" y="6871"/>
                    <a:pt x="9024" y="6578"/>
                  </a:cubicBezTo>
                  <a:cubicBezTo>
                    <a:pt x="9170" y="6269"/>
                    <a:pt x="9265" y="6003"/>
                    <a:pt x="9364" y="5627"/>
                  </a:cubicBezTo>
                  <a:cubicBezTo>
                    <a:pt x="9400" y="5486"/>
                    <a:pt x="9444" y="5348"/>
                    <a:pt x="9460" y="5323"/>
                  </a:cubicBezTo>
                  <a:cubicBezTo>
                    <a:pt x="9466" y="5313"/>
                    <a:pt x="9481" y="5309"/>
                    <a:pt x="9503" y="5309"/>
                  </a:cubicBezTo>
                  <a:close/>
                  <a:moveTo>
                    <a:pt x="12444" y="1"/>
                  </a:moveTo>
                  <a:cubicBezTo>
                    <a:pt x="12431" y="1"/>
                    <a:pt x="12418" y="1"/>
                    <a:pt x="12405" y="3"/>
                  </a:cubicBezTo>
                  <a:cubicBezTo>
                    <a:pt x="12300" y="18"/>
                    <a:pt x="12249" y="76"/>
                    <a:pt x="11917" y="555"/>
                  </a:cubicBezTo>
                  <a:lnTo>
                    <a:pt x="11545" y="1092"/>
                  </a:lnTo>
                  <a:lnTo>
                    <a:pt x="11409" y="1053"/>
                  </a:lnTo>
                  <a:cubicBezTo>
                    <a:pt x="11386" y="1047"/>
                    <a:pt x="11362" y="1043"/>
                    <a:pt x="11339" y="1043"/>
                  </a:cubicBezTo>
                  <a:cubicBezTo>
                    <a:pt x="11199" y="1043"/>
                    <a:pt x="11061" y="1169"/>
                    <a:pt x="10856" y="1473"/>
                  </a:cubicBezTo>
                  <a:cubicBezTo>
                    <a:pt x="10623" y="1820"/>
                    <a:pt x="10276" y="2200"/>
                    <a:pt x="10194" y="2200"/>
                  </a:cubicBezTo>
                  <a:cubicBezTo>
                    <a:pt x="10193" y="2200"/>
                    <a:pt x="10193" y="2200"/>
                    <a:pt x="10193" y="2200"/>
                  </a:cubicBezTo>
                  <a:cubicBezTo>
                    <a:pt x="10170" y="2199"/>
                    <a:pt x="10148" y="2198"/>
                    <a:pt x="10125" y="2198"/>
                  </a:cubicBezTo>
                  <a:cubicBezTo>
                    <a:pt x="9600" y="2198"/>
                    <a:pt x="9129" y="2438"/>
                    <a:pt x="8823" y="2864"/>
                  </a:cubicBezTo>
                  <a:cubicBezTo>
                    <a:pt x="8608" y="3163"/>
                    <a:pt x="8536" y="3392"/>
                    <a:pt x="8516" y="3836"/>
                  </a:cubicBezTo>
                  <a:cubicBezTo>
                    <a:pt x="8503" y="4131"/>
                    <a:pt x="8526" y="4100"/>
                    <a:pt x="7947" y="4604"/>
                  </a:cubicBezTo>
                  <a:cubicBezTo>
                    <a:pt x="7732" y="4791"/>
                    <a:pt x="7316" y="5164"/>
                    <a:pt x="7025" y="5428"/>
                  </a:cubicBezTo>
                  <a:cubicBezTo>
                    <a:pt x="6568" y="5844"/>
                    <a:pt x="6017" y="6298"/>
                    <a:pt x="5165" y="6961"/>
                  </a:cubicBezTo>
                  <a:cubicBezTo>
                    <a:pt x="4925" y="7148"/>
                    <a:pt x="4580" y="7461"/>
                    <a:pt x="3906" y="8105"/>
                  </a:cubicBezTo>
                  <a:cubicBezTo>
                    <a:pt x="3422" y="8568"/>
                    <a:pt x="3417" y="8574"/>
                    <a:pt x="2935" y="9003"/>
                  </a:cubicBezTo>
                  <a:cubicBezTo>
                    <a:pt x="2636" y="9270"/>
                    <a:pt x="2607" y="9292"/>
                    <a:pt x="2414" y="9292"/>
                  </a:cubicBezTo>
                  <a:cubicBezTo>
                    <a:pt x="2400" y="9292"/>
                    <a:pt x="2386" y="9292"/>
                    <a:pt x="2371" y="9292"/>
                  </a:cubicBezTo>
                  <a:cubicBezTo>
                    <a:pt x="2365" y="9292"/>
                    <a:pt x="2359" y="9292"/>
                    <a:pt x="2354" y="9292"/>
                  </a:cubicBezTo>
                  <a:cubicBezTo>
                    <a:pt x="2166" y="9292"/>
                    <a:pt x="2069" y="9328"/>
                    <a:pt x="1809" y="9490"/>
                  </a:cubicBezTo>
                  <a:cubicBezTo>
                    <a:pt x="1526" y="9666"/>
                    <a:pt x="1466" y="9722"/>
                    <a:pt x="1312" y="9964"/>
                  </a:cubicBezTo>
                  <a:cubicBezTo>
                    <a:pt x="1129" y="10251"/>
                    <a:pt x="1032" y="10482"/>
                    <a:pt x="1048" y="10593"/>
                  </a:cubicBezTo>
                  <a:cubicBezTo>
                    <a:pt x="1053" y="10636"/>
                    <a:pt x="981" y="10727"/>
                    <a:pt x="829" y="10864"/>
                  </a:cubicBezTo>
                  <a:cubicBezTo>
                    <a:pt x="703" y="10979"/>
                    <a:pt x="573" y="11130"/>
                    <a:pt x="534" y="11205"/>
                  </a:cubicBezTo>
                  <a:cubicBezTo>
                    <a:pt x="497" y="11280"/>
                    <a:pt x="375" y="11519"/>
                    <a:pt x="260" y="11744"/>
                  </a:cubicBezTo>
                  <a:cubicBezTo>
                    <a:pt x="22" y="12205"/>
                    <a:pt x="0" y="12280"/>
                    <a:pt x="79" y="12373"/>
                  </a:cubicBezTo>
                  <a:cubicBezTo>
                    <a:pt x="110" y="12409"/>
                    <a:pt x="133" y="12430"/>
                    <a:pt x="177" y="12430"/>
                  </a:cubicBezTo>
                  <a:cubicBezTo>
                    <a:pt x="241" y="12430"/>
                    <a:pt x="350" y="12384"/>
                    <a:pt x="598" y="12277"/>
                  </a:cubicBezTo>
                  <a:cubicBezTo>
                    <a:pt x="1471" y="11899"/>
                    <a:pt x="1337" y="11989"/>
                    <a:pt x="2177" y="11222"/>
                  </a:cubicBezTo>
                  <a:cubicBezTo>
                    <a:pt x="2537" y="10895"/>
                    <a:pt x="3523" y="10072"/>
                    <a:pt x="3726" y="9930"/>
                  </a:cubicBezTo>
                  <a:cubicBezTo>
                    <a:pt x="3791" y="9885"/>
                    <a:pt x="3916" y="9779"/>
                    <a:pt x="4005" y="9695"/>
                  </a:cubicBezTo>
                  <a:cubicBezTo>
                    <a:pt x="4095" y="9610"/>
                    <a:pt x="4232" y="9509"/>
                    <a:pt x="4312" y="9467"/>
                  </a:cubicBezTo>
                  <a:cubicBezTo>
                    <a:pt x="4392" y="9427"/>
                    <a:pt x="4474" y="9354"/>
                    <a:pt x="4499" y="9304"/>
                  </a:cubicBezTo>
                  <a:cubicBezTo>
                    <a:pt x="4563" y="9172"/>
                    <a:pt x="4736" y="9011"/>
                    <a:pt x="4958" y="8880"/>
                  </a:cubicBezTo>
                  <a:cubicBezTo>
                    <a:pt x="5065" y="8815"/>
                    <a:pt x="5165" y="8742"/>
                    <a:pt x="5180" y="8716"/>
                  </a:cubicBezTo>
                  <a:cubicBezTo>
                    <a:pt x="5195" y="8689"/>
                    <a:pt x="5354" y="8542"/>
                    <a:pt x="5534" y="8387"/>
                  </a:cubicBezTo>
                  <a:cubicBezTo>
                    <a:pt x="7088" y="7050"/>
                    <a:pt x="7563" y="6621"/>
                    <a:pt x="8222" y="5952"/>
                  </a:cubicBezTo>
                  <a:cubicBezTo>
                    <a:pt x="8349" y="5823"/>
                    <a:pt x="8495" y="5682"/>
                    <a:pt x="8542" y="5642"/>
                  </a:cubicBezTo>
                  <a:cubicBezTo>
                    <a:pt x="8591" y="5601"/>
                    <a:pt x="8739" y="5462"/>
                    <a:pt x="8873" y="5329"/>
                  </a:cubicBezTo>
                  <a:cubicBezTo>
                    <a:pt x="9017" y="5187"/>
                    <a:pt x="9109" y="5113"/>
                    <a:pt x="9157" y="5113"/>
                  </a:cubicBezTo>
                  <a:cubicBezTo>
                    <a:pt x="9225" y="5113"/>
                    <a:pt x="9204" y="5262"/>
                    <a:pt x="9113" y="5581"/>
                  </a:cubicBezTo>
                  <a:cubicBezTo>
                    <a:pt x="8991" y="6001"/>
                    <a:pt x="8962" y="6073"/>
                    <a:pt x="8559" y="6951"/>
                  </a:cubicBezTo>
                  <a:cubicBezTo>
                    <a:pt x="8113" y="7928"/>
                    <a:pt x="7684" y="9064"/>
                    <a:pt x="7388" y="10064"/>
                  </a:cubicBezTo>
                  <a:cubicBezTo>
                    <a:pt x="7293" y="10384"/>
                    <a:pt x="7168" y="10764"/>
                    <a:pt x="7110" y="10908"/>
                  </a:cubicBezTo>
                  <a:cubicBezTo>
                    <a:pt x="6906" y="11411"/>
                    <a:pt x="6742" y="11910"/>
                    <a:pt x="6626" y="12391"/>
                  </a:cubicBezTo>
                  <a:cubicBezTo>
                    <a:pt x="6582" y="12571"/>
                    <a:pt x="6511" y="12771"/>
                    <a:pt x="6392" y="13060"/>
                  </a:cubicBezTo>
                  <a:cubicBezTo>
                    <a:pt x="6267" y="13364"/>
                    <a:pt x="6049" y="14081"/>
                    <a:pt x="6002" y="14344"/>
                  </a:cubicBezTo>
                  <a:cubicBezTo>
                    <a:pt x="5918" y="14816"/>
                    <a:pt x="5928" y="14872"/>
                    <a:pt x="6101" y="14946"/>
                  </a:cubicBezTo>
                  <a:lnTo>
                    <a:pt x="6251" y="15010"/>
                  </a:lnTo>
                  <a:lnTo>
                    <a:pt x="6133" y="15381"/>
                  </a:lnTo>
                  <a:cubicBezTo>
                    <a:pt x="6070" y="15583"/>
                    <a:pt x="5987" y="15848"/>
                    <a:pt x="5950" y="15964"/>
                  </a:cubicBezTo>
                  <a:cubicBezTo>
                    <a:pt x="5914" y="16082"/>
                    <a:pt x="5858" y="16258"/>
                    <a:pt x="5824" y="16359"/>
                  </a:cubicBezTo>
                  <a:cubicBezTo>
                    <a:pt x="5764" y="16539"/>
                    <a:pt x="5809" y="16705"/>
                    <a:pt x="5921" y="16707"/>
                  </a:cubicBezTo>
                  <a:cubicBezTo>
                    <a:pt x="5921" y="16707"/>
                    <a:pt x="5921" y="16707"/>
                    <a:pt x="5921" y="16707"/>
                  </a:cubicBezTo>
                  <a:cubicBezTo>
                    <a:pt x="6006" y="16707"/>
                    <a:pt x="6151" y="16377"/>
                    <a:pt x="6340" y="15756"/>
                  </a:cubicBezTo>
                  <a:cubicBezTo>
                    <a:pt x="6433" y="15451"/>
                    <a:pt x="6518" y="15163"/>
                    <a:pt x="6526" y="15121"/>
                  </a:cubicBezTo>
                  <a:cubicBezTo>
                    <a:pt x="6534" y="15076"/>
                    <a:pt x="6569" y="15056"/>
                    <a:pt x="6650" y="15056"/>
                  </a:cubicBezTo>
                  <a:cubicBezTo>
                    <a:pt x="6675" y="15056"/>
                    <a:pt x="6704" y="15058"/>
                    <a:pt x="6738" y="15062"/>
                  </a:cubicBezTo>
                  <a:cubicBezTo>
                    <a:pt x="6764" y="15064"/>
                    <a:pt x="6789" y="15066"/>
                    <a:pt x="6813" y="15066"/>
                  </a:cubicBezTo>
                  <a:cubicBezTo>
                    <a:pt x="6890" y="15066"/>
                    <a:pt x="6951" y="15053"/>
                    <a:pt x="6964" y="15032"/>
                  </a:cubicBezTo>
                  <a:cubicBezTo>
                    <a:pt x="6981" y="15005"/>
                    <a:pt x="7050" y="14787"/>
                    <a:pt x="7117" y="14544"/>
                  </a:cubicBezTo>
                  <a:lnTo>
                    <a:pt x="7239" y="14102"/>
                  </a:lnTo>
                  <a:lnTo>
                    <a:pt x="7474" y="14047"/>
                  </a:lnTo>
                  <a:cubicBezTo>
                    <a:pt x="7802" y="13969"/>
                    <a:pt x="8098" y="13677"/>
                    <a:pt x="8161" y="13372"/>
                  </a:cubicBezTo>
                  <a:cubicBezTo>
                    <a:pt x="8234" y="13015"/>
                    <a:pt x="8128" y="12695"/>
                    <a:pt x="7870" y="12499"/>
                  </a:cubicBezTo>
                  <a:cubicBezTo>
                    <a:pt x="7772" y="12424"/>
                    <a:pt x="7773" y="12409"/>
                    <a:pt x="7889" y="12090"/>
                  </a:cubicBezTo>
                  <a:cubicBezTo>
                    <a:pt x="7957" y="11908"/>
                    <a:pt x="8058" y="11626"/>
                    <a:pt x="8116" y="11467"/>
                  </a:cubicBezTo>
                  <a:cubicBezTo>
                    <a:pt x="8175" y="11308"/>
                    <a:pt x="8287" y="11000"/>
                    <a:pt x="8368" y="10783"/>
                  </a:cubicBezTo>
                  <a:cubicBezTo>
                    <a:pt x="8448" y="10566"/>
                    <a:pt x="8576" y="10212"/>
                    <a:pt x="8653" y="9994"/>
                  </a:cubicBezTo>
                  <a:cubicBezTo>
                    <a:pt x="8730" y="9776"/>
                    <a:pt x="8850" y="9440"/>
                    <a:pt x="8920" y="9245"/>
                  </a:cubicBezTo>
                  <a:cubicBezTo>
                    <a:pt x="8992" y="9048"/>
                    <a:pt x="9120" y="8685"/>
                    <a:pt x="9208" y="8430"/>
                  </a:cubicBezTo>
                  <a:cubicBezTo>
                    <a:pt x="9296" y="8175"/>
                    <a:pt x="9426" y="7824"/>
                    <a:pt x="9498" y="7645"/>
                  </a:cubicBezTo>
                  <a:cubicBezTo>
                    <a:pt x="9571" y="7466"/>
                    <a:pt x="9680" y="7166"/>
                    <a:pt x="9740" y="6980"/>
                  </a:cubicBezTo>
                  <a:cubicBezTo>
                    <a:pt x="9800" y="6794"/>
                    <a:pt x="9872" y="6587"/>
                    <a:pt x="9902" y="6522"/>
                  </a:cubicBezTo>
                  <a:cubicBezTo>
                    <a:pt x="9931" y="6456"/>
                    <a:pt x="10046" y="6178"/>
                    <a:pt x="10157" y="5903"/>
                  </a:cubicBezTo>
                  <a:lnTo>
                    <a:pt x="10360" y="5404"/>
                  </a:lnTo>
                  <a:lnTo>
                    <a:pt x="10543" y="5354"/>
                  </a:lnTo>
                  <a:cubicBezTo>
                    <a:pt x="10986" y="5234"/>
                    <a:pt x="11401" y="4875"/>
                    <a:pt x="11581" y="4455"/>
                  </a:cubicBezTo>
                  <a:cubicBezTo>
                    <a:pt x="11696" y="4191"/>
                    <a:pt x="11759" y="3741"/>
                    <a:pt x="11688" y="3696"/>
                  </a:cubicBezTo>
                  <a:cubicBezTo>
                    <a:pt x="11658" y="3678"/>
                    <a:pt x="11617" y="3608"/>
                    <a:pt x="11593" y="3537"/>
                  </a:cubicBezTo>
                  <a:lnTo>
                    <a:pt x="11551" y="3411"/>
                  </a:lnTo>
                  <a:lnTo>
                    <a:pt x="11551" y="3411"/>
                  </a:lnTo>
                  <a:lnTo>
                    <a:pt x="11632" y="3488"/>
                  </a:lnTo>
                  <a:cubicBezTo>
                    <a:pt x="11658" y="3514"/>
                    <a:pt x="11675" y="3529"/>
                    <a:pt x="11684" y="3529"/>
                  </a:cubicBezTo>
                  <a:cubicBezTo>
                    <a:pt x="11700" y="3529"/>
                    <a:pt x="11689" y="3481"/>
                    <a:pt x="11656" y="3361"/>
                  </a:cubicBezTo>
                  <a:lnTo>
                    <a:pt x="11601" y="3156"/>
                  </a:lnTo>
                  <a:lnTo>
                    <a:pt x="11867" y="2717"/>
                  </a:lnTo>
                  <a:cubicBezTo>
                    <a:pt x="12382" y="1865"/>
                    <a:pt x="12431" y="1717"/>
                    <a:pt x="12235" y="1593"/>
                  </a:cubicBezTo>
                  <a:cubicBezTo>
                    <a:pt x="12151" y="1540"/>
                    <a:pt x="12154" y="1528"/>
                    <a:pt x="12344" y="1216"/>
                  </a:cubicBezTo>
                  <a:cubicBezTo>
                    <a:pt x="12529" y="910"/>
                    <a:pt x="12733" y="559"/>
                    <a:pt x="12808" y="416"/>
                  </a:cubicBezTo>
                  <a:cubicBezTo>
                    <a:pt x="12895" y="249"/>
                    <a:pt x="12665" y="1"/>
                    <a:pt x="12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5393725" y="2990250"/>
              <a:ext cx="38100" cy="37775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819" y="275"/>
                  </a:moveTo>
                  <a:cubicBezTo>
                    <a:pt x="878" y="275"/>
                    <a:pt x="924" y="301"/>
                    <a:pt x="1004" y="371"/>
                  </a:cubicBezTo>
                  <a:cubicBezTo>
                    <a:pt x="1076" y="434"/>
                    <a:pt x="1144" y="524"/>
                    <a:pt x="1154" y="573"/>
                  </a:cubicBezTo>
                  <a:cubicBezTo>
                    <a:pt x="1165" y="623"/>
                    <a:pt x="1188" y="686"/>
                    <a:pt x="1208" y="722"/>
                  </a:cubicBezTo>
                  <a:cubicBezTo>
                    <a:pt x="1226" y="756"/>
                    <a:pt x="1214" y="855"/>
                    <a:pt x="1180" y="936"/>
                  </a:cubicBezTo>
                  <a:cubicBezTo>
                    <a:pt x="1130" y="1054"/>
                    <a:pt x="1079" y="1102"/>
                    <a:pt x="929" y="1169"/>
                  </a:cubicBezTo>
                  <a:cubicBezTo>
                    <a:pt x="851" y="1203"/>
                    <a:pt x="780" y="1221"/>
                    <a:pt x="726" y="1221"/>
                  </a:cubicBezTo>
                  <a:cubicBezTo>
                    <a:pt x="699" y="1221"/>
                    <a:pt x="675" y="1216"/>
                    <a:pt x="658" y="1207"/>
                  </a:cubicBezTo>
                  <a:cubicBezTo>
                    <a:pt x="493" y="1121"/>
                    <a:pt x="325" y="983"/>
                    <a:pt x="304" y="920"/>
                  </a:cubicBezTo>
                  <a:cubicBezTo>
                    <a:pt x="248" y="750"/>
                    <a:pt x="544" y="330"/>
                    <a:pt x="754" y="283"/>
                  </a:cubicBezTo>
                  <a:cubicBezTo>
                    <a:pt x="778" y="278"/>
                    <a:pt x="799" y="275"/>
                    <a:pt x="819" y="275"/>
                  </a:cubicBezTo>
                  <a:close/>
                  <a:moveTo>
                    <a:pt x="782" y="1"/>
                  </a:moveTo>
                  <a:cubicBezTo>
                    <a:pt x="499" y="1"/>
                    <a:pt x="107" y="417"/>
                    <a:pt x="46" y="784"/>
                  </a:cubicBezTo>
                  <a:cubicBezTo>
                    <a:pt x="1" y="1048"/>
                    <a:pt x="108" y="1225"/>
                    <a:pt x="398" y="1372"/>
                  </a:cubicBezTo>
                  <a:cubicBezTo>
                    <a:pt x="531" y="1439"/>
                    <a:pt x="694" y="1502"/>
                    <a:pt x="758" y="1509"/>
                  </a:cubicBezTo>
                  <a:cubicBezTo>
                    <a:pt x="764" y="1510"/>
                    <a:pt x="771" y="1511"/>
                    <a:pt x="778" y="1511"/>
                  </a:cubicBezTo>
                  <a:cubicBezTo>
                    <a:pt x="933" y="1511"/>
                    <a:pt x="1269" y="1306"/>
                    <a:pt x="1387" y="1133"/>
                  </a:cubicBezTo>
                  <a:cubicBezTo>
                    <a:pt x="1523" y="936"/>
                    <a:pt x="1508" y="574"/>
                    <a:pt x="1355" y="361"/>
                  </a:cubicBezTo>
                  <a:cubicBezTo>
                    <a:pt x="1194" y="138"/>
                    <a:pt x="981" y="4"/>
                    <a:pt x="785" y="1"/>
                  </a:cubicBezTo>
                  <a:cubicBezTo>
                    <a:pt x="784" y="1"/>
                    <a:pt x="783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2"/>
          <p:cNvGrpSpPr/>
          <p:nvPr/>
        </p:nvGrpSpPr>
        <p:grpSpPr>
          <a:xfrm rot="-1180752">
            <a:off x="887252" y="3899963"/>
            <a:ext cx="609299" cy="344262"/>
            <a:chOff x="2270592" y="2346158"/>
            <a:chExt cx="358211" cy="202383"/>
          </a:xfrm>
        </p:grpSpPr>
        <p:sp>
          <p:nvSpPr>
            <p:cNvPr id="1812" name="Google Shape;1812;p52"/>
            <p:cNvSpPr/>
            <p:nvPr/>
          </p:nvSpPr>
          <p:spPr>
            <a:xfrm>
              <a:off x="2270592" y="2346158"/>
              <a:ext cx="358211" cy="202383"/>
            </a:xfrm>
            <a:custGeom>
              <a:avLst/>
              <a:gdLst/>
              <a:ahLst/>
              <a:cxnLst/>
              <a:rect l="l" t="t" r="r" b="b"/>
              <a:pathLst>
                <a:path w="19282" h="10894" extrusionOk="0">
                  <a:moveTo>
                    <a:pt x="13377" y="671"/>
                  </a:moveTo>
                  <a:lnTo>
                    <a:pt x="13377" y="671"/>
                  </a:lnTo>
                  <a:cubicBezTo>
                    <a:pt x="14311" y="1438"/>
                    <a:pt x="15245" y="2172"/>
                    <a:pt x="16146" y="2939"/>
                  </a:cubicBezTo>
                  <a:cubicBezTo>
                    <a:pt x="16980" y="3673"/>
                    <a:pt x="17780" y="4507"/>
                    <a:pt x="18681" y="5174"/>
                  </a:cubicBezTo>
                  <a:cubicBezTo>
                    <a:pt x="17747" y="5975"/>
                    <a:pt x="17113" y="7075"/>
                    <a:pt x="16312" y="8009"/>
                  </a:cubicBezTo>
                  <a:cubicBezTo>
                    <a:pt x="15445" y="8977"/>
                    <a:pt x="14444" y="9744"/>
                    <a:pt x="13377" y="10478"/>
                  </a:cubicBezTo>
                  <a:cubicBezTo>
                    <a:pt x="13577" y="10078"/>
                    <a:pt x="13510" y="9577"/>
                    <a:pt x="13510" y="9110"/>
                  </a:cubicBezTo>
                  <a:cubicBezTo>
                    <a:pt x="13510" y="8610"/>
                    <a:pt x="13444" y="8076"/>
                    <a:pt x="13344" y="7576"/>
                  </a:cubicBezTo>
                  <a:cubicBezTo>
                    <a:pt x="13321" y="7462"/>
                    <a:pt x="13251" y="7410"/>
                    <a:pt x="13167" y="7410"/>
                  </a:cubicBezTo>
                  <a:cubicBezTo>
                    <a:pt x="13128" y="7410"/>
                    <a:pt x="13086" y="7421"/>
                    <a:pt x="13043" y="7442"/>
                  </a:cubicBezTo>
                  <a:cubicBezTo>
                    <a:pt x="13043" y="7442"/>
                    <a:pt x="13010" y="7442"/>
                    <a:pt x="12977" y="7409"/>
                  </a:cubicBezTo>
                  <a:cubicBezTo>
                    <a:pt x="12471" y="7393"/>
                    <a:pt x="11962" y="7387"/>
                    <a:pt x="11451" y="7387"/>
                  </a:cubicBezTo>
                  <a:cubicBezTo>
                    <a:pt x="9836" y="7387"/>
                    <a:pt x="8202" y="7450"/>
                    <a:pt x="6606" y="7476"/>
                  </a:cubicBezTo>
                  <a:cubicBezTo>
                    <a:pt x="6024" y="7476"/>
                    <a:pt x="5443" y="7473"/>
                    <a:pt x="4861" y="7473"/>
                  </a:cubicBezTo>
                  <a:cubicBezTo>
                    <a:pt x="3408" y="7473"/>
                    <a:pt x="1955" y="7490"/>
                    <a:pt x="501" y="7609"/>
                  </a:cubicBezTo>
                  <a:cubicBezTo>
                    <a:pt x="635" y="6975"/>
                    <a:pt x="601" y="6342"/>
                    <a:pt x="635" y="5708"/>
                  </a:cubicBezTo>
                  <a:cubicBezTo>
                    <a:pt x="635" y="4941"/>
                    <a:pt x="701" y="4140"/>
                    <a:pt x="635" y="3373"/>
                  </a:cubicBezTo>
                  <a:lnTo>
                    <a:pt x="635" y="3373"/>
                  </a:lnTo>
                  <a:cubicBezTo>
                    <a:pt x="1766" y="3599"/>
                    <a:pt x="2911" y="3671"/>
                    <a:pt x="4062" y="3671"/>
                  </a:cubicBezTo>
                  <a:cubicBezTo>
                    <a:pt x="6055" y="3671"/>
                    <a:pt x="8067" y="3456"/>
                    <a:pt x="10064" y="3456"/>
                  </a:cubicBezTo>
                  <a:cubicBezTo>
                    <a:pt x="10995" y="3456"/>
                    <a:pt x="11923" y="3503"/>
                    <a:pt x="12843" y="3640"/>
                  </a:cubicBezTo>
                  <a:cubicBezTo>
                    <a:pt x="12872" y="3646"/>
                    <a:pt x="12900" y="3649"/>
                    <a:pt x="12926" y="3649"/>
                  </a:cubicBezTo>
                  <a:cubicBezTo>
                    <a:pt x="13167" y="3649"/>
                    <a:pt x="13270" y="3387"/>
                    <a:pt x="13210" y="3206"/>
                  </a:cubicBezTo>
                  <a:cubicBezTo>
                    <a:pt x="13377" y="2839"/>
                    <a:pt x="13377" y="2405"/>
                    <a:pt x="13377" y="2005"/>
                  </a:cubicBezTo>
                  <a:cubicBezTo>
                    <a:pt x="13410" y="1572"/>
                    <a:pt x="13410" y="1105"/>
                    <a:pt x="13377" y="671"/>
                  </a:cubicBezTo>
                  <a:close/>
                  <a:moveTo>
                    <a:pt x="13123" y="1"/>
                  </a:moveTo>
                  <a:cubicBezTo>
                    <a:pt x="13072" y="1"/>
                    <a:pt x="13018" y="29"/>
                    <a:pt x="12977" y="70"/>
                  </a:cubicBezTo>
                  <a:cubicBezTo>
                    <a:pt x="12877" y="104"/>
                    <a:pt x="12810" y="204"/>
                    <a:pt x="12810" y="337"/>
                  </a:cubicBezTo>
                  <a:cubicBezTo>
                    <a:pt x="12810" y="904"/>
                    <a:pt x="12810" y="1438"/>
                    <a:pt x="12810" y="2005"/>
                  </a:cubicBezTo>
                  <a:cubicBezTo>
                    <a:pt x="12810" y="2339"/>
                    <a:pt x="12777" y="2706"/>
                    <a:pt x="12877" y="3006"/>
                  </a:cubicBezTo>
                  <a:cubicBezTo>
                    <a:pt x="11657" y="2857"/>
                    <a:pt x="10429" y="2809"/>
                    <a:pt x="9196" y="2809"/>
                  </a:cubicBezTo>
                  <a:cubicBezTo>
                    <a:pt x="6881" y="2809"/>
                    <a:pt x="4551" y="2980"/>
                    <a:pt x="2234" y="2980"/>
                  </a:cubicBezTo>
                  <a:cubicBezTo>
                    <a:pt x="1633" y="2980"/>
                    <a:pt x="1033" y="2968"/>
                    <a:pt x="434" y="2939"/>
                  </a:cubicBezTo>
                  <a:cubicBezTo>
                    <a:pt x="421" y="2935"/>
                    <a:pt x="408" y="2933"/>
                    <a:pt x="396" y="2933"/>
                  </a:cubicBezTo>
                  <a:cubicBezTo>
                    <a:pt x="318" y="2933"/>
                    <a:pt x="268" y="3019"/>
                    <a:pt x="268" y="3106"/>
                  </a:cubicBezTo>
                  <a:cubicBezTo>
                    <a:pt x="201" y="3106"/>
                    <a:pt x="134" y="3173"/>
                    <a:pt x="101" y="3273"/>
                  </a:cubicBezTo>
                  <a:cubicBezTo>
                    <a:pt x="1" y="4007"/>
                    <a:pt x="34" y="4774"/>
                    <a:pt x="34" y="5541"/>
                  </a:cubicBezTo>
                  <a:cubicBezTo>
                    <a:pt x="34" y="6242"/>
                    <a:pt x="1" y="7009"/>
                    <a:pt x="134" y="7709"/>
                  </a:cubicBezTo>
                  <a:cubicBezTo>
                    <a:pt x="68" y="7809"/>
                    <a:pt x="101" y="7943"/>
                    <a:pt x="234" y="7943"/>
                  </a:cubicBezTo>
                  <a:cubicBezTo>
                    <a:pt x="1129" y="8014"/>
                    <a:pt x="2036" y="8036"/>
                    <a:pt x="2945" y="8036"/>
                  </a:cubicBezTo>
                  <a:cubicBezTo>
                    <a:pt x="4170" y="8036"/>
                    <a:pt x="5399" y="7995"/>
                    <a:pt x="6606" y="7976"/>
                  </a:cubicBezTo>
                  <a:cubicBezTo>
                    <a:pt x="7306" y="7965"/>
                    <a:pt x="8010" y="7965"/>
                    <a:pt x="8716" y="7965"/>
                  </a:cubicBezTo>
                  <a:cubicBezTo>
                    <a:pt x="10127" y="7965"/>
                    <a:pt x="11542" y="7965"/>
                    <a:pt x="12943" y="7876"/>
                  </a:cubicBezTo>
                  <a:lnTo>
                    <a:pt x="12943" y="7876"/>
                  </a:lnTo>
                  <a:cubicBezTo>
                    <a:pt x="12943" y="8276"/>
                    <a:pt x="12943" y="8710"/>
                    <a:pt x="12910" y="9144"/>
                  </a:cubicBezTo>
                  <a:cubicBezTo>
                    <a:pt x="12910" y="9577"/>
                    <a:pt x="12843" y="10044"/>
                    <a:pt x="12977" y="10478"/>
                  </a:cubicBezTo>
                  <a:cubicBezTo>
                    <a:pt x="13032" y="10560"/>
                    <a:pt x="13132" y="10620"/>
                    <a:pt x="13221" y="10620"/>
                  </a:cubicBezTo>
                  <a:cubicBezTo>
                    <a:pt x="13240" y="10620"/>
                    <a:pt x="13259" y="10617"/>
                    <a:pt x="13277" y="10611"/>
                  </a:cubicBezTo>
                  <a:lnTo>
                    <a:pt x="13277" y="10611"/>
                  </a:lnTo>
                  <a:cubicBezTo>
                    <a:pt x="13221" y="10752"/>
                    <a:pt x="13307" y="10893"/>
                    <a:pt x="13456" y="10893"/>
                  </a:cubicBezTo>
                  <a:cubicBezTo>
                    <a:pt x="13483" y="10893"/>
                    <a:pt x="13513" y="10889"/>
                    <a:pt x="13544" y="10878"/>
                  </a:cubicBezTo>
                  <a:cubicBezTo>
                    <a:pt x="16046" y="9677"/>
                    <a:pt x="17280" y="7442"/>
                    <a:pt x="19148" y="5541"/>
                  </a:cubicBezTo>
                  <a:cubicBezTo>
                    <a:pt x="19248" y="5474"/>
                    <a:pt x="19248" y="5374"/>
                    <a:pt x="19248" y="5308"/>
                  </a:cubicBezTo>
                  <a:cubicBezTo>
                    <a:pt x="19281" y="5207"/>
                    <a:pt x="19281" y="5107"/>
                    <a:pt x="19215" y="5041"/>
                  </a:cubicBezTo>
                  <a:cubicBezTo>
                    <a:pt x="18414" y="3973"/>
                    <a:pt x="17213" y="3106"/>
                    <a:pt x="16212" y="2272"/>
                  </a:cubicBezTo>
                  <a:cubicBezTo>
                    <a:pt x="15245" y="1471"/>
                    <a:pt x="14278" y="704"/>
                    <a:pt x="13210" y="37"/>
                  </a:cubicBezTo>
                  <a:cubicBezTo>
                    <a:pt x="13185" y="12"/>
                    <a:pt x="13154" y="1"/>
                    <a:pt x="13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2279899" y="2358605"/>
              <a:ext cx="337739" cy="182208"/>
            </a:xfrm>
            <a:custGeom>
              <a:avLst/>
              <a:gdLst/>
              <a:ahLst/>
              <a:cxnLst/>
              <a:rect l="l" t="t" r="r" b="b"/>
              <a:pathLst>
                <a:path w="18180" h="9808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2909" y="468"/>
                    <a:pt x="12909" y="902"/>
                    <a:pt x="12876" y="1369"/>
                  </a:cubicBezTo>
                  <a:cubicBezTo>
                    <a:pt x="12876" y="1735"/>
                    <a:pt x="12876" y="2169"/>
                    <a:pt x="12709" y="2536"/>
                  </a:cubicBezTo>
                  <a:cubicBezTo>
                    <a:pt x="12772" y="2726"/>
                    <a:pt x="12656" y="3006"/>
                    <a:pt x="12388" y="3006"/>
                  </a:cubicBezTo>
                  <a:cubicBezTo>
                    <a:pt x="12373" y="3006"/>
                    <a:pt x="12358" y="3005"/>
                    <a:pt x="12342" y="3003"/>
                  </a:cubicBezTo>
                  <a:cubicBezTo>
                    <a:pt x="11400" y="2855"/>
                    <a:pt x="10450" y="2805"/>
                    <a:pt x="9497" y="2805"/>
                  </a:cubicBezTo>
                  <a:cubicBezTo>
                    <a:pt x="7536" y="2805"/>
                    <a:pt x="5560" y="3016"/>
                    <a:pt x="3603" y="3016"/>
                  </a:cubicBezTo>
                  <a:cubicBezTo>
                    <a:pt x="2438" y="3016"/>
                    <a:pt x="1279" y="2941"/>
                    <a:pt x="134" y="2703"/>
                  </a:cubicBezTo>
                  <a:lnTo>
                    <a:pt x="134" y="2703"/>
                  </a:lnTo>
                  <a:cubicBezTo>
                    <a:pt x="200" y="3470"/>
                    <a:pt x="134" y="4271"/>
                    <a:pt x="134" y="5038"/>
                  </a:cubicBezTo>
                  <a:cubicBezTo>
                    <a:pt x="100" y="5672"/>
                    <a:pt x="134" y="6339"/>
                    <a:pt x="0" y="6973"/>
                  </a:cubicBezTo>
                  <a:cubicBezTo>
                    <a:pt x="2035" y="6772"/>
                    <a:pt x="4070" y="6839"/>
                    <a:pt x="6105" y="6806"/>
                  </a:cubicBezTo>
                  <a:cubicBezTo>
                    <a:pt x="7540" y="6783"/>
                    <a:pt x="9006" y="6729"/>
                    <a:pt x="10461" y="6729"/>
                  </a:cubicBezTo>
                  <a:cubicBezTo>
                    <a:pt x="11137" y="6729"/>
                    <a:pt x="11810" y="6741"/>
                    <a:pt x="12476" y="6772"/>
                  </a:cubicBezTo>
                  <a:lnTo>
                    <a:pt x="12542" y="6772"/>
                  </a:lnTo>
                  <a:cubicBezTo>
                    <a:pt x="12585" y="6751"/>
                    <a:pt x="12627" y="6740"/>
                    <a:pt x="12666" y="6740"/>
                  </a:cubicBezTo>
                  <a:cubicBezTo>
                    <a:pt x="12750" y="6740"/>
                    <a:pt x="12820" y="6792"/>
                    <a:pt x="12843" y="6906"/>
                  </a:cubicBezTo>
                  <a:cubicBezTo>
                    <a:pt x="12943" y="7406"/>
                    <a:pt x="12976" y="7940"/>
                    <a:pt x="13009" y="8474"/>
                  </a:cubicBezTo>
                  <a:cubicBezTo>
                    <a:pt x="13009" y="8907"/>
                    <a:pt x="13076" y="9408"/>
                    <a:pt x="12876" y="9808"/>
                  </a:cubicBezTo>
                  <a:cubicBezTo>
                    <a:pt x="13943" y="9074"/>
                    <a:pt x="14944" y="8307"/>
                    <a:pt x="15811" y="7339"/>
                  </a:cubicBezTo>
                  <a:cubicBezTo>
                    <a:pt x="16612" y="6405"/>
                    <a:pt x="17246" y="5305"/>
                    <a:pt x="18180" y="4504"/>
                  </a:cubicBezTo>
                  <a:cubicBezTo>
                    <a:pt x="17279" y="3837"/>
                    <a:pt x="16479" y="3003"/>
                    <a:pt x="15645" y="2269"/>
                  </a:cubicBezTo>
                  <a:cubicBezTo>
                    <a:pt x="14744" y="1502"/>
                    <a:pt x="13810" y="768"/>
                    <a:pt x="12876" y="1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9">
            <a:extLst>
              <a:ext uri="{FF2B5EF4-FFF2-40B4-BE49-F238E27FC236}">
                <a16:creationId xmlns:a16="http://schemas.microsoft.com/office/drawing/2014/main" id="{9366D24F-3FB3-4F9C-8C09-FC3979D375FF}"/>
              </a:ext>
            </a:extLst>
          </p:cNvPr>
          <p:cNvSpPr txBox="1"/>
          <p:nvPr/>
        </p:nvSpPr>
        <p:spPr>
          <a:xfrm>
            <a:off x="456462" y="1996044"/>
            <a:ext cx="901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" name="TextBox 10">
            <a:extLst>
              <a:ext uri="{FF2B5EF4-FFF2-40B4-BE49-F238E27FC236}">
                <a16:creationId xmlns:a16="http://schemas.microsoft.com/office/drawing/2014/main" id="{FF693AD4-7C3F-4FD5-9037-41E29157A068}"/>
              </a:ext>
            </a:extLst>
          </p:cNvPr>
          <p:cNvSpPr txBox="1"/>
          <p:nvPr/>
        </p:nvSpPr>
        <p:spPr>
          <a:xfrm>
            <a:off x="1956845" y="2689031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11">
            <a:extLst>
              <a:ext uri="{FF2B5EF4-FFF2-40B4-BE49-F238E27FC236}">
                <a16:creationId xmlns:a16="http://schemas.microsoft.com/office/drawing/2014/main" id="{E13B4E31-A378-4097-9FD1-4C3E879BB213}"/>
              </a:ext>
            </a:extLst>
          </p:cNvPr>
          <p:cNvSpPr txBox="1"/>
          <p:nvPr/>
        </p:nvSpPr>
        <p:spPr>
          <a:xfrm>
            <a:off x="1963461" y="3305122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41"/>
          <p:cNvGrpSpPr/>
          <p:nvPr/>
        </p:nvGrpSpPr>
        <p:grpSpPr>
          <a:xfrm>
            <a:off x="1125388" y="1038209"/>
            <a:ext cx="7278588" cy="2465378"/>
            <a:chOff x="7728915" y="1917859"/>
            <a:chExt cx="1034486" cy="222599"/>
          </a:xfrm>
        </p:grpSpPr>
        <p:sp>
          <p:nvSpPr>
            <p:cNvPr id="980" name="Google Shape;980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1"/>
          <p:cNvSpPr txBox="1">
            <a:spLocks noGrp="1"/>
          </p:cNvSpPr>
          <p:nvPr>
            <p:ph type="title"/>
          </p:nvPr>
        </p:nvSpPr>
        <p:spPr>
          <a:xfrm>
            <a:off x="2147701" y="1707331"/>
            <a:ext cx="50996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Thực hành</a:t>
            </a:r>
            <a:endParaRPr sz="7200" dirty="0"/>
          </a:p>
        </p:txBody>
      </p:sp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1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41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44"/>
          <p:cNvGrpSpPr/>
          <p:nvPr/>
        </p:nvGrpSpPr>
        <p:grpSpPr>
          <a:xfrm>
            <a:off x="0" y="150528"/>
            <a:ext cx="2946218" cy="789962"/>
            <a:chOff x="7728915" y="1917859"/>
            <a:chExt cx="1034486" cy="222599"/>
          </a:xfrm>
        </p:grpSpPr>
        <p:sp>
          <p:nvSpPr>
            <p:cNvPr id="1159" name="Google Shape;1159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44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4"/>
          <p:cNvSpPr txBox="1">
            <a:spLocks noGrp="1"/>
          </p:cNvSpPr>
          <p:nvPr>
            <p:ph type="title"/>
          </p:nvPr>
        </p:nvSpPr>
        <p:spPr>
          <a:xfrm>
            <a:off x="80285" y="878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1: </a:t>
            </a:r>
            <a:endParaRPr dirty="0"/>
          </a:p>
        </p:txBody>
      </p:sp>
      <p:grpSp>
        <p:nvGrpSpPr>
          <p:cNvPr id="1203" name="Google Shape;1203;p44"/>
          <p:cNvGrpSpPr/>
          <p:nvPr/>
        </p:nvGrpSpPr>
        <p:grpSpPr>
          <a:xfrm>
            <a:off x="8147220" y="223051"/>
            <a:ext cx="792707" cy="702905"/>
            <a:chOff x="3725850" y="3874550"/>
            <a:chExt cx="232875" cy="206500"/>
          </a:xfrm>
        </p:grpSpPr>
        <p:sp>
          <p:nvSpPr>
            <p:cNvPr id="1204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4"/>
          <p:cNvGrpSpPr/>
          <p:nvPr/>
        </p:nvGrpSpPr>
        <p:grpSpPr>
          <a:xfrm>
            <a:off x="7699087" y="4612077"/>
            <a:ext cx="467381" cy="453537"/>
            <a:chOff x="5244650" y="4666550"/>
            <a:chExt cx="154450" cy="149875"/>
          </a:xfrm>
        </p:grpSpPr>
        <p:sp>
          <p:nvSpPr>
            <p:cNvPr id="1208" name="Google Shape;1208;p44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4"/>
          <p:cNvGrpSpPr/>
          <p:nvPr/>
        </p:nvGrpSpPr>
        <p:grpSpPr>
          <a:xfrm>
            <a:off x="118972" y="4119160"/>
            <a:ext cx="924382" cy="1002619"/>
            <a:chOff x="4427950" y="2495000"/>
            <a:chExt cx="259250" cy="281200"/>
          </a:xfrm>
        </p:grpSpPr>
        <p:sp>
          <p:nvSpPr>
            <p:cNvPr id="1211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 Box 9">
            <a:extLst>
              <a:ext uri="{FF2B5EF4-FFF2-40B4-BE49-F238E27FC236}">
                <a16:creationId xmlns:a16="http://schemas.microsoft.com/office/drawing/2014/main" id="{8037AD77-FF45-4481-A87C-5DA37AA9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9" y="1022602"/>
            <a:ext cx="87706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5km,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31C287BC-624E-4EA6-8677-EAB708483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519488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Line 12">
            <a:extLst>
              <a:ext uri="{FF2B5EF4-FFF2-40B4-BE49-F238E27FC236}">
                <a16:creationId xmlns:a16="http://schemas.microsoft.com/office/drawing/2014/main" id="{92AC2A9F-4CB8-4841-B718-83A45EE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400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Line 13">
            <a:extLst>
              <a:ext uri="{FF2B5EF4-FFF2-40B4-BE49-F238E27FC236}">
                <a16:creationId xmlns:a16="http://schemas.microsoft.com/office/drawing/2014/main" id="{94832044-8F7E-4565-8A9B-8FA827544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9125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Line 14">
            <a:extLst>
              <a:ext uri="{FF2B5EF4-FFF2-40B4-BE49-F238E27FC236}">
                <a16:creationId xmlns:a16="http://schemas.microsoft.com/office/drawing/2014/main" id="{8A306FA9-51BC-4A9A-ACDB-5615927BE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8913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Line 15">
            <a:extLst>
              <a:ext uri="{FF2B5EF4-FFF2-40B4-BE49-F238E27FC236}">
                <a16:creationId xmlns:a16="http://schemas.microsoft.com/office/drawing/2014/main" id="{C3196F90-8C40-4970-8132-10F23D25D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6513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Line 16">
            <a:extLst>
              <a:ext uri="{FF2B5EF4-FFF2-40B4-BE49-F238E27FC236}">
                <a16:creationId xmlns:a16="http://schemas.microsoft.com/office/drawing/2014/main" id="{7980EE78-D5B2-4A10-9154-D7B0E332E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 Box 17">
            <a:extLst>
              <a:ext uri="{FF2B5EF4-FFF2-40B4-BE49-F238E27FC236}">
                <a16:creationId xmlns:a16="http://schemas.microsoft.com/office/drawing/2014/main" id="{DC51A52F-00F4-4BBE-8472-7A635C24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8607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Nhà </a:t>
            </a:r>
          </a:p>
        </p:txBody>
      </p:sp>
      <p:sp>
        <p:nvSpPr>
          <p:cNvPr id="78" name="Text Box 18">
            <a:extLst>
              <a:ext uri="{FF2B5EF4-FFF2-40B4-BE49-F238E27FC236}">
                <a16:creationId xmlns:a16="http://schemas.microsoft.com/office/drawing/2014/main" id="{A4FDC4FF-BD4E-4FDB-A55B-1E460D94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2909888"/>
            <a:ext cx="1909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A098F9F6-6590-4130-B43E-90FE0398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2938368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Bưu điện tỉnh</a:t>
            </a:r>
          </a:p>
        </p:txBody>
      </p:sp>
      <p:sp>
        <p:nvSpPr>
          <p:cNvPr id="80" name="AutoShape 20">
            <a:extLst>
              <a:ext uri="{FF2B5EF4-FFF2-40B4-BE49-F238E27FC236}">
                <a16:creationId xmlns:a16="http://schemas.microsoft.com/office/drawing/2014/main" id="{61AE018E-2272-48F2-BDD8-6DB9102D2A6C}"/>
              </a:ext>
            </a:extLst>
          </p:cNvPr>
          <p:cNvSpPr>
            <a:spLocks/>
          </p:cNvSpPr>
          <p:nvPr/>
        </p:nvSpPr>
        <p:spPr bwMode="auto">
          <a:xfrm rot="16200000">
            <a:off x="1733550" y="2547938"/>
            <a:ext cx="152400" cy="1790700"/>
          </a:xfrm>
          <a:prstGeom prst="rightBracket">
            <a:avLst>
              <a:gd name="adj" fmla="val 9791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AutoShape 22">
            <a:extLst>
              <a:ext uri="{FF2B5EF4-FFF2-40B4-BE49-F238E27FC236}">
                <a16:creationId xmlns:a16="http://schemas.microsoft.com/office/drawing/2014/main" id="{5D056750-DEC9-4513-B34C-B9984E971BFA}"/>
              </a:ext>
            </a:extLst>
          </p:cNvPr>
          <p:cNvSpPr>
            <a:spLocks/>
          </p:cNvSpPr>
          <p:nvPr/>
        </p:nvSpPr>
        <p:spPr bwMode="auto">
          <a:xfrm rot="16200000">
            <a:off x="4467726" y="90488"/>
            <a:ext cx="228600" cy="7239000"/>
          </a:xfrm>
          <a:prstGeom prst="leftBracket">
            <a:avLst>
              <a:gd name="adj" fmla="val 263889"/>
            </a:avLst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Text Box 23">
            <a:extLst>
              <a:ext uri="{FF2B5EF4-FFF2-40B4-BE49-F238E27FC236}">
                <a16:creationId xmlns:a16="http://schemas.microsoft.com/office/drawing/2014/main" id="{7408BA15-E2B9-4EA2-81B1-CF6D0597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242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7" grpId="0"/>
      <p:bldP spid="78" grpId="0"/>
      <p:bldP spid="79" grpId="0"/>
      <p:bldP spid="80" grpId="0" animBg="1"/>
      <p:bldP spid="81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217844" y="1106138"/>
            <a:ext cx="7356949" cy="3465861"/>
            <a:chOff x="2646769" y="3458220"/>
            <a:chExt cx="1419425" cy="68597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875D5D8-CE59-407E-8052-9F2466FF4707}"/>
              </a:ext>
            </a:extLst>
          </p:cNvPr>
          <p:cNvSpPr txBox="1"/>
          <p:nvPr/>
        </p:nvSpPr>
        <p:spPr>
          <a:xfrm>
            <a:off x="1357891" y="1405226"/>
            <a:ext cx="7356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5 x 3 = 15 ( km)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5 + 15 = 20 ( km)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530</Words>
  <Application>Microsoft Office PowerPoint</Application>
  <PresentationFormat>Trình chiếu Trên màn hình (16:9)</PresentationFormat>
  <Paragraphs>60</Paragraphs>
  <Slides>12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.VnTime</vt:lpstr>
      <vt:lpstr>Raleway</vt:lpstr>
      <vt:lpstr>Times New Roman</vt:lpstr>
      <vt:lpstr>Fira Sans Extra Condensed</vt:lpstr>
      <vt:lpstr>Cambria</vt:lpstr>
      <vt:lpstr>Raleway Thin</vt:lpstr>
      <vt:lpstr>Arial</vt:lpstr>
      <vt:lpstr>Gloria Hallelujah</vt:lpstr>
      <vt:lpstr>Team Building Class for Elementary by Slidesgo</vt:lpstr>
      <vt:lpstr>Toán  Bài toán giải bằng hai phép tính ( tiếp)</vt:lpstr>
      <vt:lpstr>Mục tiêu</vt:lpstr>
      <vt:lpstr>Khám phá</vt:lpstr>
      <vt:lpstr>Bài toán</vt:lpstr>
      <vt:lpstr>Bản trình bày PowerPoint</vt:lpstr>
      <vt:lpstr>KIẾN THỨC CẦN NHỚ</vt:lpstr>
      <vt:lpstr>Thực hành</vt:lpstr>
      <vt:lpstr>Bài 1: </vt:lpstr>
      <vt:lpstr>Bản trình bày PowerPoint</vt:lpstr>
      <vt:lpstr>Bài 2</vt:lpstr>
      <vt:lpstr>Bản trình bày PowerPoint</vt:lpstr>
      <vt:lpstr>Xin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Bài toán giải bằng hai phép tính ( tiếp)</dc:title>
  <dc:creator>HIEN</dc:creator>
  <cp:lastModifiedBy>HIEN</cp:lastModifiedBy>
  <cp:revision>4</cp:revision>
  <dcterms:modified xsi:type="dcterms:W3CDTF">2021-11-11T17:03:46Z</dcterms:modified>
</cp:coreProperties>
</file>