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01" r:id="rId4"/>
    <p:sldMasterId id="2147483713" r:id="rId5"/>
    <p:sldMasterId id="2147483722" r:id="rId6"/>
    <p:sldMasterId id="2147483731" r:id="rId7"/>
  </p:sldMasterIdLst>
  <p:notesMasterIdLst>
    <p:notesMasterId r:id="rId32"/>
  </p:notesMasterIdLst>
  <p:sldIdLst>
    <p:sldId id="2923" r:id="rId8"/>
    <p:sldId id="258" r:id="rId9"/>
    <p:sldId id="260" r:id="rId10"/>
    <p:sldId id="261" r:id="rId11"/>
    <p:sldId id="262" r:id="rId12"/>
    <p:sldId id="263" r:id="rId13"/>
    <p:sldId id="359" r:id="rId14"/>
    <p:sldId id="2922" r:id="rId15"/>
    <p:sldId id="345" r:id="rId16"/>
    <p:sldId id="2911" r:id="rId17"/>
    <p:sldId id="371" r:id="rId18"/>
    <p:sldId id="2910" r:id="rId19"/>
    <p:sldId id="305" r:id="rId20"/>
    <p:sldId id="295" r:id="rId21"/>
    <p:sldId id="2913" r:id="rId22"/>
    <p:sldId id="2914" r:id="rId23"/>
    <p:sldId id="2920" r:id="rId24"/>
    <p:sldId id="362" r:id="rId25"/>
    <p:sldId id="2916" r:id="rId26"/>
    <p:sldId id="364" r:id="rId27"/>
    <p:sldId id="2917" r:id="rId28"/>
    <p:sldId id="2918" r:id="rId29"/>
    <p:sldId id="2919" r:id="rId30"/>
    <p:sldId id="3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900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14083-76C1-4D14-98B0-282473AF8C48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1541-CF44-463B-9285-33990AB1A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31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123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65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1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19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8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1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7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7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309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927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55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146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032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237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84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18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90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350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80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741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953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0310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480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56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15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406140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54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02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129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45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5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805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532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432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9028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50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826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806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41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71637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34101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24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56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128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73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05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725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513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28511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96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584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141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626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1431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94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747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218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1579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0150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526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700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489764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43492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373965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4729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75572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23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9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7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4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2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1323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7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8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46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8373515" y="6517734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147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slide" Target="slide4.xml"/><Relationship Id="rId3" Type="http://schemas.openxmlformats.org/officeDocument/2006/relationships/image" Target="../media/image11.png"/><Relationship Id="rId21" Type="http://schemas.openxmlformats.org/officeDocument/2006/relationships/slide" Target="slide6.xml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17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8.gif"/><Relationship Id="rId19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image" Target="../media/image21.png"/><Relationship Id="rId22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7.png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3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15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7649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CBC0BA-1A1E-4A87-9A0A-FC7863A0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17" y="157948"/>
            <a:ext cx="1418477" cy="747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B9DE773-3971-471F-B827-484B088A4181}"/>
              </a:ext>
            </a:extLst>
          </p:cNvPr>
          <p:cNvSpPr txBox="1"/>
          <p:nvPr/>
        </p:nvSpPr>
        <p:spPr>
          <a:xfrm>
            <a:off x="2894121" y="670265"/>
            <a:ext cx="8717872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Bức tranh dưới đây vẽ những gì?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 xem hai bạn nhỏ nói gì với nhau.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125" y="2149436"/>
            <a:ext cx="9134454" cy="470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endParaRPr lang="en-US" sz="3200" dirty="0"/>
          </a:p>
        </p:txBody>
      </p:sp>
      <p:pic>
        <p:nvPicPr>
          <p:cNvPr id="6" name="Audio_ Niềm vui của Bi và Bống_HTS">
            <a:hlinkClick r:id="" action="ppaction://media"/>
            <a:extLst>
              <a:ext uri="{FF2B5EF4-FFF2-40B4-BE49-F238E27FC236}">
                <a16:creationId xmlns="" xmlns:a16="http://schemas.microsoft.com/office/drawing/2014/main" id="{7A3E9FC8-AA23-4A57-BF27-136829A26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793" y="231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B831F17-1FA3-4C48-B28F-E5FD89DA6708}"/>
              </a:ext>
            </a:extLst>
          </p:cNvPr>
          <p:cNvSpPr/>
          <p:nvPr/>
        </p:nvSpPr>
        <p:spPr>
          <a:xfrm>
            <a:off x="727587" y="1071716"/>
            <a:ext cx="10493788" cy="256812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20A6EAC-2C91-460A-9585-8FDFDF40DDA8}"/>
              </a:ext>
            </a:extLst>
          </p:cNvPr>
          <p:cNvSpPr/>
          <p:nvPr/>
        </p:nvSpPr>
        <p:spPr>
          <a:xfrm>
            <a:off x="727587" y="3714679"/>
            <a:ext cx="10493788" cy="2071605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45EEF90E-FA57-4EC1-9BAC-D7C319B82AEF}"/>
              </a:ext>
            </a:extLst>
          </p:cNvPr>
          <p:cNvSpPr/>
          <p:nvPr/>
        </p:nvSpPr>
        <p:spPr>
          <a:xfrm>
            <a:off x="799945" y="5847655"/>
            <a:ext cx="9311721" cy="357836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14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8602312" y="1514168"/>
            <a:ext cx="2805424" cy="1784338"/>
          </a:xfrm>
          <a:prstGeom prst="cloudCallout">
            <a:avLst>
              <a:gd name="adj1" fmla="val -21735"/>
              <a:gd name="adj2" fmla="val 81360"/>
            </a:avLst>
          </a:prstGeom>
          <a:gradFill flip="none" rotWithShape="1">
            <a:gsLst>
              <a:gs pos="100000">
                <a:srgbClr val="92D050">
                  <a:tint val="66000"/>
                  <a:satMod val="160000"/>
                </a:srgbClr>
              </a:gs>
              <a:gs pos="0">
                <a:srgbClr val="92D05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7872" y="1693549"/>
            <a:ext cx="366125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àu</a:t>
            </a:r>
            <a:r>
              <a:rPr kumimoji="0" lang="en-US" altLang="zh-CN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4601355" y="1550568"/>
            <a:ext cx="3166605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368" y="1670702"/>
            <a:ext cx="280542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</a:t>
            </a:r>
            <a:r>
              <a:rPr kumimoji="0" lang="en-US" altLang="zh-CN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59976" y="1673708"/>
            <a:ext cx="3393679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2" y="3882914"/>
            <a:ext cx="1545893" cy="24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50" y="3575582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2" grpId="0" animBg="1"/>
      <p:bldP spid="4" grpId="0" animBg="1"/>
      <p:bldP spid="34" grpId="0"/>
      <p:bldP spid="35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603682"/>
            <a:ext cx="11513574" cy="597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CCE2986-B34F-4FEE-88F2-C3A80330481E}"/>
              </a:ext>
            </a:extLst>
          </p:cNvPr>
          <p:cNvSpPr/>
          <p:nvPr/>
        </p:nvSpPr>
        <p:spPr>
          <a:xfrm>
            <a:off x="1713390" y="2264305"/>
            <a:ext cx="9126245" cy="57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Nếu vậy, em sẽ lấy bút màu để vẽ tặng anh ngựa hồng và ô tô.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778B345-5E64-4838-A8C9-987EDE4FDA2D}"/>
              </a:ext>
            </a:extLst>
          </p:cNvPr>
          <p:cNvSpPr/>
          <p:nvPr/>
        </p:nvSpPr>
        <p:spPr>
          <a:xfrm>
            <a:off x="1599724" y="3325327"/>
            <a:ext cx="9126243" cy="57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Còn anh sẽ vẽ tặng em nhiều búp bê và quần áo đủ các màu sắc.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FDD470D3-595C-4122-BF6C-65735B8DEC4F}"/>
              </a:ext>
            </a:extLst>
          </p:cNvPr>
          <p:cNvCxnSpPr>
            <a:cxnSpLocks/>
          </p:cNvCxnSpPr>
          <p:nvPr/>
        </p:nvCxnSpPr>
        <p:spPr>
          <a:xfrm flipH="1">
            <a:off x="5696439" y="220728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B3708FA4-140C-4EFA-B4D6-564FCADA1C92}"/>
              </a:ext>
            </a:extLst>
          </p:cNvPr>
          <p:cNvCxnSpPr>
            <a:cxnSpLocks/>
          </p:cNvCxnSpPr>
          <p:nvPr/>
        </p:nvCxnSpPr>
        <p:spPr>
          <a:xfrm flipH="1">
            <a:off x="3207042" y="219157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F754E159-231E-4F73-B5DA-3C960CE5BB01}"/>
              </a:ext>
            </a:extLst>
          </p:cNvPr>
          <p:cNvCxnSpPr>
            <a:cxnSpLocks/>
          </p:cNvCxnSpPr>
          <p:nvPr/>
        </p:nvCxnSpPr>
        <p:spPr>
          <a:xfrm flipH="1">
            <a:off x="9146598" y="219157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A7CB6785-BA7E-44B1-AC29-062C022EB18C}"/>
              </a:ext>
            </a:extLst>
          </p:cNvPr>
          <p:cNvCxnSpPr>
            <a:cxnSpLocks/>
          </p:cNvCxnSpPr>
          <p:nvPr/>
        </p:nvCxnSpPr>
        <p:spPr>
          <a:xfrm flipH="1">
            <a:off x="10195052" y="219997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DA42173D-52F8-4215-AE0B-78CF9752B257}"/>
              </a:ext>
            </a:extLst>
          </p:cNvPr>
          <p:cNvCxnSpPr>
            <a:cxnSpLocks/>
          </p:cNvCxnSpPr>
          <p:nvPr/>
        </p:nvCxnSpPr>
        <p:spPr>
          <a:xfrm flipH="1">
            <a:off x="10108761" y="219266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D0F2F062-1C91-4295-B999-42B6D678DBB2}"/>
              </a:ext>
            </a:extLst>
          </p:cNvPr>
          <p:cNvCxnSpPr>
            <a:cxnSpLocks/>
          </p:cNvCxnSpPr>
          <p:nvPr/>
        </p:nvCxnSpPr>
        <p:spPr>
          <a:xfrm flipH="1">
            <a:off x="3114893" y="329681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53C4E60A-DE3D-4BD5-9FA9-6369EE0D1D86}"/>
              </a:ext>
            </a:extLst>
          </p:cNvPr>
          <p:cNvCxnSpPr>
            <a:cxnSpLocks/>
          </p:cNvCxnSpPr>
          <p:nvPr/>
        </p:nvCxnSpPr>
        <p:spPr>
          <a:xfrm flipH="1">
            <a:off x="10357373" y="330821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4079BF52-EBD6-497E-ADDA-A9DECC544501}"/>
              </a:ext>
            </a:extLst>
          </p:cNvPr>
          <p:cNvCxnSpPr>
            <a:cxnSpLocks/>
          </p:cNvCxnSpPr>
          <p:nvPr/>
        </p:nvCxnSpPr>
        <p:spPr>
          <a:xfrm flipH="1">
            <a:off x="6736133" y="3268310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AE908D98-45B0-4250-B80D-C8D60831160C}"/>
              </a:ext>
            </a:extLst>
          </p:cNvPr>
          <p:cNvCxnSpPr>
            <a:cxnSpLocks/>
          </p:cNvCxnSpPr>
          <p:nvPr/>
        </p:nvCxnSpPr>
        <p:spPr>
          <a:xfrm flipH="1">
            <a:off x="10407979" y="333611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2EDDDA15-0F6E-4558-9BBA-AD8CDCBD5B53}"/>
              </a:ext>
            </a:extLst>
          </p:cNvPr>
          <p:cNvSpPr/>
          <p:nvPr/>
        </p:nvSpPr>
        <p:spPr>
          <a:xfrm>
            <a:off x="4787484" y="475556"/>
            <a:ext cx="4359114" cy="5707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9659FF-F113-4F8A-8355-833B746D5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76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90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2148395" y="6391922"/>
            <a:ext cx="4600065" cy="466078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3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=""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610810-3C54-40D1-B1F6-A6FAC7170508}"/>
              </a:ext>
            </a:extLst>
          </p:cNvPr>
          <p:cNvSpPr txBox="1"/>
          <p:nvPr/>
        </p:nvSpPr>
        <p:spPr>
          <a:xfrm>
            <a:off x="1820060" y="719697"/>
            <a:ext cx="99161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vi-VN" sz="3200" kern="0" dirty="0">
                <a:solidFill>
                  <a:srgbClr val="000000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Nếu có bảy hũ vàng, Bi và Bống sẽ làm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FC5EBE-C221-4615-82F1-90634E2B8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304800" y="1851007"/>
            <a:ext cx="2949016" cy="1644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016A4D-529F-4D1B-AC5E-185826096808}"/>
              </a:ext>
            </a:extLst>
          </p:cNvPr>
          <p:cNvSpPr txBox="1"/>
          <p:nvPr/>
        </p:nvSpPr>
        <p:spPr>
          <a:xfrm>
            <a:off x="6096000" y="1996523"/>
            <a:ext cx="579120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Bi sẽ mua một con ngựa hồng và một cái ô tô.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B9352CB-F731-443E-826A-7ADCF8174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172253" y="1865095"/>
            <a:ext cx="2923747" cy="1629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E9BBCFA-D64B-4154-B8DA-0C9CCC156068}"/>
              </a:ext>
            </a:extLst>
          </p:cNvPr>
          <p:cNvSpPr txBox="1"/>
          <p:nvPr/>
        </p:nvSpPr>
        <p:spPr>
          <a:xfrm>
            <a:off x="0" y="3910283"/>
            <a:ext cx="520762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Bống sẽ mua búp bê và quần áo đẹp.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D945888-D5C2-4E91-8B7A-7C803198BE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318324" y="3754407"/>
            <a:ext cx="2742599" cy="1529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E05AF18-18BF-4F6F-98B4-69ABBDC5F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206771" y="3661952"/>
            <a:ext cx="2908071" cy="16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=""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=""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681" y="1003177"/>
            <a:ext cx="7060874" cy="4743467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=""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31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=""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=""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=""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745B920-059F-4064-87D0-DE93382C6703}"/>
              </a:ext>
            </a:extLst>
          </p:cNvPr>
          <p:cNvSpPr txBox="1"/>
          <p:nvPr/>
        </p:nvSpPr>
        <p:spPr>
          <a:xfrm>
            <a:off x="2147800" y="434081"/>
            <a:ext cx="815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F782200-D603-425E-B16D-5320D1442867}"/>
              </a:ext>
            </a:extLst>
          </p:cNvPr>
          <p:cNvSpPr txBox="1"/>
          <p:nvPr/>
        </p:nvSpPr>
        <p:spPr>
          <a:xfrm>
            <a:off x="3834461" y="957729"/>
            <a:ext cx="7111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sẽ lấy bút màu ở nhà để vẽ tặng anh ngựa hồng và ô tô.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3A685F-3A28-459E-8146-13B0938B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800" y="2127752"/>
            <a:ext cx="1340408" cy="1264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9E1FE1-3EEB-456D-9E72-927E9F53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540" y="1041881"/>
            <a:ext cx="1423256" cy="994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F39BA0-3DBB-4C36-80E2-FC8C3F9F47B9}"/>
              </a:ext>
            </a:extLst>
          </p:cNvPr>
          <p:cNvSpPr txBox="1"/>
          <p:nvPr/>
        </p:nvSpPr>
        <p:spPr>
          <a:xfrm>
            <a:off x="3834461" y="2227317"/>
            <a:ext cx="7111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Bi sẽ vẽ tặng em búp bê và qu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ầ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 áo đủ các màu sắc.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F1651D7-B63B-48C0-9554-8AF7EF6FDC81}"/>
              </a:ext>
            </a:extLst>
          </p:cNvPr>
          <p:cNvSpPr txBox="1"/>
          <p:nvPr/>
        </p:nvSpPr>
        <p:spPr>
          <a:xfrm>
            <a:off x="816745" y="3446528"/>
            <a:ext cx="1103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những câu nói cho thấy hai anh em rất quan tâm và yêu quý nhau.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530978A-BE63-4DC0-BED3-CB93AE589AE1}"/>
              </a:ext>
            </a:extLst>
          </p:cNvPr>
          <p:cNvSpPr/>
          <p:nvPr/>
        </p:nvSpPr>
        <p:spPr>
          <a:xfrm>
            <a:off x="1020932" y="4023619"/>
            <a:ext cx="10484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Nếu vậy, em sẽ lấy bút màu để vẽ tặng anh ngựa hồng và ô tô.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BC2F1C9-2FC6-40B7-AAAA-12379689A7B5}"/>
              </a:ext>
            </a:extLst>
          </p:cNvPr>
          <p:cNvSpPr/>
          <p:nvPr/>
        </p:nvSpPr>
        <p:spPr>
          <a:xfrm>
            <a:off x="1020932" y="4696731"/>
            <a:ext cx="11034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Còn anh sẽ vẽ tặng em nhiều búp bê và quần áo đủ các màu sắc.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839849D5-2D53-4DD7-BDB8-836F402A1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21282" y="5369843"/>
            <a:ext cx="787155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7302B70-B84E-44C0-AB09-190FE6A033E2}"/>
              </a:ext>
            </a:extLst>
          </p:cNvPr>
          <p:cNvSpPr txBox="1"/>
          <p:nvPr/>
        </p:nvSpPr>
        <p:spPr>
          <a:xfrm>
            <a:off x="2308193" y="5264825"/>
            <a:ext cx="846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những câu nói này lại thể hiện sự yêu thương của hai anh em dành cho nhau?</a:t>
            </a:r>
          </a:p>
        </p:txBody>
      </p: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2148395" y="6391922"/>
            <a:ext cx="4600065" cy="466078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=""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064CAE0-E4DA-486D-A667-34A5564937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821" y="1471192"/>
            <a:ext cx="7919155" cy="18238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72533AC-94F1-461B-8EAD-99811F3029E2}"/>
              </a:ext>
            </a:extLst>
          </p:cNvPr>
          <p:cNvSpPr txBox="1"/>
          <p:nvPr/>
        </p:nvSpPr>
        <p:spPr>
          <a:xfrm>
            <a:off x="2537647" y="-111448"/>
            <a:ext cx="81597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 các từ ngữ vào nhóm thích hợp.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6168A4D-A331-48D1-B7FA-9D6C30240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277" b="53771"/>
          <a:stretch/>
        </p:blipFill>
        <p:spPr>
          <a:xfrm>
            <a:off x="1381821" y="1471192"/>
            <a:ext cx="1720277" cy="8431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7DEF517-0038-4155-9CA6-D2480CA26AB5}"/>
              </a:ext>
            </a:extLst>
          </p:cNvPr>
          <p:cNvSpPr txBox="1"/>
          <p:nvPr/>
        </p:nvSpPr>
        <p:spPr>
          <a:xfrm>
            <a:off x="1381821" y="3383959"/>
            <a:ext cx="8159768" cy="233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1219170">
              <a:lnSpc>
                <a:spcPct val="2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ngữ chỉ người:</a:t>
            </a:r>
          </a:p>
          <a:p>
            <a:pPr marL="457189" indent="-457189" algn="just" defTabSz="1219170">
              <a:lnSpc>
                <a:spcPct val="2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ngữ chỉ vật: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57CB68D-B4E0-4EE8-994F-FD3C3DD32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503" r="52595" b="46831"/>
          <a:stretch/>
        </p:blipFill>
        <p:spPr>
          <a:xfrm>
            <a:off x="3718161" y="1471192"/>
            <a:ext cx="1417675" cy="969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4352823-FDE8-4DD0-965E-C056FBFEE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83" t="1" r="26915" b="53770"/>
          <a:stretch/>
        </p:blipFill>
        <p:spPr>
          <a:xfrm>
            <a:off x="5751898" y="1471193"/>
            <a:ext cx="1417675" cy="8431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22A62DE-99B9-4406-907D-585DB60B1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7121" r="4977" b="46832"/>
          <a:stretch/>
        </p:blipFill>
        <p:spPr>
          <a:xfrm>
            <a:off x="7489175" y="1471192"/>
            <a:ext cx="1417675" cy="969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4426013-ED2D-481C-A614-11F355CA44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644" t="46831" r="67633"/>
          <a:stretch/>
        </p:blipFill>
        <p:spPr>
          <a:xfrm>
            <a:off x="2224712" y="2325304"/>
            <a:ext cx="1720277" cy="9696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C2A1881-14DD-4B44-88B5-2294648BB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947" t="51107" r="47404"/>
          <a:stretch/>
        </p:blipFill>
        <p:spPr>
          <a:xfrm>
            <a:off x="4228523" y="2403283"/>
            <a:ext cx="1318441" cy="8917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27EFF37-D610-4933-AFA7-1A4780F8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966" t="46831" r="17687"/>
          <a:stretch/>
        </p:blipFill>
        <p:spPr>
          <a:xfrm>
            <a:off x="5972263" y="2325304"/>
            <a:ext cx="1928040" cy="9696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3522AEC-1FAA-4602-8B3E-17C4EDC5F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4282" t="58046"/>
          <a:stretch/>
        </p:blipFill>
        <p:spPr>
          <a:xfrm>
            <a:off x="8056245" y="2529843"/>
            <a:ext cx="1244731" cy="76515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12F81DC0-DED9-4AD2-972F-3FE7CD187F5A}"/>
              </a:ext>
            </a:extLst>
          </p:cNvPr>
          <p:cNvCxnSpPr>
            <a:cxnSpLocks/>
          </p:cNvCxnSpPr>
          <p:nvPr/>
        </p:nvCxnSpPr>
        <p:spPr>
          <a:xfrm flipH="1">
            <a:off x="1832655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6CC0A70-06CB-46AB-AC2B-5625BF71995C}"/>
              </a:ext>
            </a:extLst>
          </p:cNvPr>
          <p:cNvCxnSpPr>
            <a:cxnSpLocks/>
          </p:cNvCxnSpPr>
          <p:nvPr/>
        </p:nvCxnSpPr>
        <p:spPr>
          <a:xfrm flipH="1">
            <a:off x="3916643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369233FB-E58A-44C1-B7F2-6A0B924F09C1}"/>
              </a:ext>
            </a:extLst>
          </p:cNvPr>
          <p:cNvCxnSpPr>
            <a:cxnSpLocks/>
          </p:cNvCxnSpPr>
          <p:nvPr/>
        </p:nvCxnSpPr>
        <p:spPr>
          <a:xfrm flipH="1">
            <a:off x="5837587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C3DE2D01-F587-4CBA-B8D9-0C5A1137ED7C}"/>
              </a:ext>
            </a:extLst>
          </p:cNvPr>
          <p:cNvCxnSpPr>
            <a:cxnSpLocks/>
          </p:cNvCxnSpPr>
          <p:nvPr/>
        </p:nvCxnSpPr>
        <p:spPr>
          <a:xfrm flipH="1">
            <a:off x="2683264" y="2388585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456D2C4-88C6-4DF5-9540-8885494AE45A}"/>
              </a:ext>
            </a:extLst>
          </p:cNvPr>
          <p:cNvCxnSpPr>
            <a:cxnSpLocks/>
          </p:cNvCxnSpPr>
          <p:nvPr/>
        </p:nvCxnSpPr>
        <p:spPr>
          <a:xfrm flipH="1">
            <a:off x="4349032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6178C7E2-0255-4D28-9833-99B8809C2D50}"/>
              </a:ext>
            </a:extLst>
          </p:cNvPr>
          <p:cNvCxnSpPr>
            <a:cxnSpLocks/>
          </p:cNvCxnSpPr>
          <p:nvPr/>
        </p:nvCxnSpPr>
        <p:spPr>
          <a:xfrm flipH="1">
            <a:off x="6248715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AC796F73-2215-4DC9-B1C9-944B174E41A8}"/>
              </a:ext>
            </a:extLst>
          </p:cNvPr>
          <p:cNvCxnSpPr>
            <a:cxnSpLocks/>
          </p:cNvCxnSpPr>
          <p:nvPr/>
        </p:nvCxnSpPr>
        <p:spPr>
          <a:xfrm flipH="1">
            <a:off x="8294435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0A6057FC-A4CB-4C50-B247-301087BD2233}"/>
              </a:ext>
            </a:extLst>
          </p:cNvPr>
          <p:cNvCxnSpPr>
            <a:cxnSpLocks/>
          </p:cNvCxnSpPr>
          <p:nvPr/>
        </p:nvCxnSpPr>
        <p:spPr>
          <a:xfrm flipH="1">
            <a:off x="7638660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2253 0.62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9193 0.41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5274 0.42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27969 0.413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09389 0.493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0668 0.48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02161 0.478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22201 0.265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929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4048730" y="2492343"/>
            <a:ext cx="4342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513" y="3121820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373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2343705" y="1207502"/>
            <a:ext cx="7248217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3: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Niềm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vui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của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Bi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Bống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3226106" y="2727120"/>
            <a:ext cx="53347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+ 2</a:t>
            </a:r>
          </a:p>
        </p:txBody>
      </p:sp>
      <p:pic>
        <p:nvPicPr>
          <p:cNvPr id="20" name="图片 10">
            <a:extLst>
              <a:ext uri="{FF2B5EF4-FFF2-40B4-BE49-F238E27FC236}">
                <a16:creationId xmlns=""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3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từ khó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5757" y="2693007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2982" y="4330025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được nội dung câu chuyện và tình cảm giữa hai an hem Bi và Bống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7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2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4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9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9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1555</Words>
  <Application>Microsoft Office PowerPoint</Application>
  <PresentationFormat>Custom</PresentationFormat>
  <Paragraphs>154</Paragraphs>
  <Slides>24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1_Office Theme</vt:lpstr>
      <vt:lpstr>Office 主题</vt:lpstr>
      <vt:lpstr>https://www.freeppt7.com</vt:lpstr>
      <vt:lpstr>1_Office 主题​​</vt:lpstr>
      <vt:lpstr>3_Office 主题</vt:lpstr>
      <vt:lpstr>1_Office 主题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</cp:lastModifiedBy>
  <cp:revision>18</cp:revision>
  <dcterms:created xsi:type="dcterms:W3CDTF">2021-07-24T04:44:50Z</dcterms:created>
  <dcterms:modified xsi:type="dcterms:W3CDTF">2022-09-14T05:33:59Z</dcterms:modified>
</cp:coreProperties>
</file>