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O7SGE/RbvTC9FP5WADOSJ+YKT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4610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12</a:t>
            </a:fld>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12" name="Google Shape;2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17</a:t>
            </a:fld>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3" name="Google Shape;2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19</a:t>
            </a:fld>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20</a:t>
            </a:fld>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9393198" y="186158"/>
            <a:ext cx="1640562" cy="818944"/>
          </a:xfrm>
          <a:custGeom>
            <a:avLst/>
            <a:gdLst/>
            <a:ahLst/>
            <a:cxnLst/>
            <a:rect l="l" t="t" r="r" b="b"/>
            <a:pathLst>
              <a:path w="1791140" h="894110" extrusionOk="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cap="flat" cmpd="sng">
            <a:solidFill>
              <a:srgbClr val="A5C5D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rgbClr val="FFFFFF"/>
              </a:solidFill>
              <a:latin typeface="Arial"/>
              <a:ea typeface="Arial"/>
              <a:cs typeface="Arial"/>
              <a:sym typeface="Arial"/>
            </a:endParaRPr>
          </a:p>
        </p:txBody>
      </p:sp>
      <p:pic>
        <p:nvPicPr>
          <p:cNvPr id="90" name="Google Shape;90;p1" descr="2"/>
          <p:cNvPicPr preferRelativeResize="0"/>
          <p:nvPr/>
        </p:nvPicPr>
        <p:blipFill rotWithShape="1">
          <a:blip r:embed="rId3">
            <a:alphaModFix/>
          </a:blip>
          <a:srcRect/>
          <a:stretch/>
        </p:blipFill>
        <p:spPr>
          <a:xfrm>
            <a:off x="3843383" y="-339131"/>
            <a:ext cx="2481217" cy="1202188"/>
          </a:xfrm>
          <a:prstGeom prst="rect">
            <a:avLst/>
          </a:prstGeom>
          <a:noFill/>
          <a:ln>
            <a:noFill/>
          </a:ln>
        </p:spPr>
      </p:pic>
      <p:sp>
        <p:nvSpPr>
          <p:cNvPr id="91" name="Google Shape;91;p1"/>
          <p:cNvSpPr txBox="1"/>
          <p:nvPr/>
        </p:nvSpPr>
        <p:spPr>
          <a:xfrm>
            <a:off x="1929872" y="544753"/>
            <a:ext cx="958774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sng" strike="noStrike" cap="none">
                <a:solidFill>
                  <a:srgbClr val="FF0000"/>
                </a:solidFill>
                <a:latin typeface="Times New Roman"/>
                <a:ea typeface="Times New Roman"/>
                <a:cs typeface="Times New Roman"/>
                <a:sym typeface="Times New Roman"/>
              </a:rPr>
              <a:t>Hoạt động trải nghiệm:</a:t>
            </a:r>
            <a:endParaRPr sz="6000" b="1" i="0" u="sng" strike="noStrike" cap="none">
              <a:solidFill>
                <a:srgbClr val="FF0000"/>
              </a:solidFill>
              <a:latin typeface="Times New Roman"/>
              <a:ea typeface="Times New Roman"/>
              <a:cs typeface="Times New Roman"/>
              <a:sym typeface="Times New Roman"/>
            </a:endParaRPr>
          </a:p>
        </p:txBody>
      </p:sp>
      <p:pic>
        <p:nvPicPr>
          <p:cNvPr id="92" name="Google Shape;92;p1" descr="7"/>
          <p:cNvPicPr preferRelativeResize="0"/>
          <p:nvPr/>
        </p:nvPicPr>
        <p:blipFill rotWithShape="1">
          <a:blip r:embed="rId4">
            <a:alphaModFix/>
          </a:blip>
          <a:srcRect/>
          <a:stretch/>
        </p:blipFill>
        <p:spPr>
          <a:xfrm>
            <a:off x="167641" y="595630"/>
            <a:ext cx="2706188" cy="1379537"/>
          </a:xfrm>
          <a:prstGeom prst="rect">
            <a:avLst/>
          </a:prstGeom>
          <a:noFill/>
          <a:ln>
            <a:noFill/>
          </a:ln>
        </p:spPr>
      </p:pic>
      <p:pic>
        <p:nvPicPr>
          <p:cNvPr id="93" name="Google Shape;93;p1" descr="PPT素材-06"/>
          <p:cNvPicPr preferRelativeResize="0"/>
          <p:nvPr/>
        </p:nvPicPr>
        <p:blipFill rotWithShape="1">
          <a:blip r:embed="rId5">
            <a:alphaModFix/>
          </a:blip>
          <a:srcRect/>
          <a:stretch/>
        </p:blipFill>
        <p:spPr>
          <a:xfrm>
            <a:off x="-164941" y="2336800"/>
            <a:ext cx="5773261" cy="4644767"/>
          </a:xfrm>
          <a:prstGeom prst="rect">
            <a:avLst/>
          </a:prstGeom>
          <a:noFill/>
          <a:ln>
            <a:noFill/>
          </a:ln>
        </p:spPr>
      </p:pic>
      <p:pic>
        <p:nvPicPr>
          <p:cNvPr id="94" name="Google Shape;94;p1" descr="1-27"/>
          <p:cNvPicPr preferRelativeResize="0"/>
          <p:nvPr/>
        </p:nvPicPr>
        <p:blipFill rotWithShape="1">
          <a:blip r:embed="rId6">
            <a:alphaModFix/>
          </a:blip>
          <a:srcRect/>
          <a:stretch/>
        </p:blipFill>
        <p:spPr>
          <a:xfrm>
            <a:off x="5805714" y="2476962"/>
            <a:ext cx="6160365" cy="4119075"/>
          </a:xfrm>
          <a:prstGeom prst="rect">
            <a:avLst/>
          </a:prstGeom>
          <a:noFill/>
          <a:ln>
            <a:noFill/>
          </a:ln>
        </p:spPr>
      </p:pic>
      <p:sp>
        <p:nvSpPr>
          <p:cNvPr id="95" name="Google Shape;95;p1"/>
          <p:cNvSpPr txBox="1"/>
          <p:nvPr/>
        </p:nvSpPr>
        <p:spPr>
          <a:xfrm>
            <a:off x="1356393" y="1828968"/>
            <a:ext cx="1073469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rgbClr val="FF0000"/>
                </a:solidFill>
                <a:latin typeface="Times New Roman"/>
                <a:ea typeface="Times New Roman"/>
                <a:cs typeface="Times New Roman"/>
                <a:sym typeface="Times New Roman"/>
              </a:rPr>
              <a:t>Bài 1: Hình ảnh của em (tiết 2)</a:t>
            </a:r>
            <a:endParaRPr sz="6000" b="1" i="0" u="none" strike="noStrike" cap="none">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p:tgtEl>
                                          <p:spTgt spid="91"/>
                                        </p:tgtEl>
                                        <p:attrNameLst>
                                          <p:attrName>ppt_w</p:attrName>
                                        </p:attrNameLst>
                                      </p:cBhvr>
                                      <p:tavLst>
                                        <p:tav tm="0">
                                          <p:val>
                                            <p:strVal val="0"/>
                                          </p:val>
                                        </p:tav>
                                        <p:tav tm="100000">
                                          <p:val>
                                            <p:strVal val="#ppt_w"/>
                                          </p:val>
                                        </p:tav>
                                      </p:tavLst>
                                    </p:anim>
                                    <p:anim calcmode="lin" valueType="num">
                                      <p:cBhvr additive="base">
                                        <p:cTn id="8" dur="500"/>
                                        <p:tgtEl>
                                          <p:spTgt spid="9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p:tgtEl>
                                          <p:spTgt spid="95"/>
                                        </p:tgtEl>
                                        <p:attrNameLst>
                                          <p:attrName>ppt_w</p:attrName>
                                        </p:attrNameLst>
                                      </p:cBhvr>
                                      <p:tavLst>
                                        <p:tav tm="0">
                                          <p:val>
                                            <p:strVal val="0"/>
                                          </p:val>
                                        </p:tav>
                                        <p:tav tm="100000">
                                          <p:val>
                                            <p:strVal val="#ppt_w"/>
                                          </p:val>
                                        </p:tav>
                                      </p:tavLst>
                                    </p:anim>
                                    <p:anim calcmode="lin" valueType="num">
                                      <p:cBhvr additive="base">
                                        <p:cTn id="13" dur="500"/>
                                        <p:tgtEl>
                                          <p:spTgt spid="9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pic>
        <p:nvPicPr>
          <p:cNvPr id="162" name="Google Shape;162;p10" descr="PPT素材-03"/>
          <p:cNvPicPr preferRelativeResize="0"/>
          <p:nvPr/>
        </p:nvPicPr>
        <p:blipFill rotWithShape="1">
          <a:blip r:embed="rId4">
            <a:alphaModFix/>
          </a:blip>
          <a:srcRect/>
          <a:stretch/>
        </p:blipFill>
        <p:spPr>
          <a:xfrm>
            <a:off x="203200" y="0"/>
            <a:ext cx="11988800" cy="5152571"/>
          </a:xfrm>
          <a:prstGeom prst="rect">
            <a:avLst/>
          </a:prstGeom>
          <a:solidFill>
            <a:schemeClr val="lt1"/>
          </a:solidFill>
          <a:ln>
            <a:noFill/>
          </a:ln>
        </p:spPr>
      </p:pic>
      <p:sp>
        <p:nvSpPr>
          <p:cNvPr id="163" name="Google Shape;163;p10"/>
          <p:cNvSpPr/>
          <p:nvPr/>
        </p:nvSpPr>
        <p:spPr>
          <a:xfrm>
            <a:off x="1810063" y="2160229"/>
            <a:ext cx="8978265"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cap="none">
                <a:solidFill>
                  <a:srgbClr val="002060"/>
                </a:solidFill>
                <a:latin typeface="Calibri"/>
                <a:ea typeface="Calibri"/>
                <a:cs typeface="Calibri"/>
                <a:sym typeface="Calibri"/>
              </a:rPr>
              <a:t>     </a:t>
            </a:r>
            <a:r>
              <a:rPr lang="en-US" sz="4400" b="0" i="0" u="none" strike="noStrike" cap="none">
                <a:solidFill>
                  <a:srgbClr val="0C0C0C"/>
                </a:solidFill>
                <a:latin typeface="Times New Roman"/>
                <a:ea typeface="Times New Roman"/>
                <a:cs typeface="Times New Roman"/>
                <a:sym typeface="Times New Roman"/>
              </a:rPr>
              <a:t>Hình ảnh tươi vui, thân thiện của mình là hình ảnh chúng ta luôn muốn lưu lại.</a:t>
            </a:r>
            <a:endParaRPr/>
          </a:p>
        </p:txBody>
      </p:sp>
      <p:sp>
        <p:nvSpPr>
          <p:cNvPr id="164" name="Google Shape;164;p10"/>
          <p:cNvSpPr txBox="1"/>
          <p:nvPr/>
        </p:nvSpPr>
        <p:spPr>
          <a:xfrm>
            <a:off x="2252731" y="939307"/>
            <a:ext cx="808291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5B8B7"/>
              </a:buClr>
              <a:buSzPts val="5400"/>
              <a:buFont typeface="Times New Roman"/>
              <a:buNone/>
            </a:pPr>
            <a:r>
              <a:rPr lang="en-US" sz="5400" b="0" i="0" u="none" strike="noStrike" cap="none">
                <a:solidFill>
                  <a:srgbClr val="E5B8B7"/>
                </a:solidFill>
                <a:latin typeface="Times New Roman"/>
                <a:ea typeface="Times New Roman"/>
                <a:cs typeface="Times New Roman"/>
                <a:sym typeface="Times New Roman"/>
              </a:rPr>
              <a:t>Kết luận</a:t>
            </a:r>
            <a:endParaRPr sz="5400" b="0" i="0" u="none" strike="noStrike" cap="none">
              <a:solidFill>
                <a:srgbClr val="E5B8B7"/>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p:nvPr/>
        </p:nvSpPr>
        <p:spPr>
          <a:xfrm>
            <a:off x="4035470" y="3364464"/>
            <a:ext cx="3300177" cy="1050184"/>
          </a:xfrm>
          <a:custGeom>
            <a:avLst/>
            <a:gdLst/>
            <a:ahLst/>
            <a:cxnLst/>
            <a:rect l="l" t="t" r="r" b="b"/>
            <a:pathLst>
              <a:path w="1767145" h="910223" extrusionOk="0">
                <a:moveTo>
                  <a:pt x="1060195" y="0"/>
                </a:moveTo>
                <a:cubicBezTo>
                  <a:pt x="1255143" y="0"/>
                  <a:pt x="1417794" y="91568"/>
                  <a:pt x="1455411" y="213295"/>
                </a:cubicBezTo>
                <a:lnTo>
                  <a:pt x="1460178" y="244607"/>
                </a:lnTo>
                <a:lnTo>
                  <a:pt x="1520759" y="257059"/>
                </a:lnTo>
                <a:cubicBezTo>
                  <a:pt x="1665550" y="297612"/>
                  <a:pt x="1767145" y="392549"/>
                  <a:pt x="1767145" y="503199"/>
                </a:cubicBezTo>
                <a:cubicBezTo>
                  <a:pt x="1767145" y="650732"/>
                  <a:pt x="1586531" y="770331"/>
                  <a:pt x="1363733" y="770331"/>
                </a:cubicBezTo>
                <a:cubicBezTo>
                  <a:pt x="1280184" y="770331"/>
                  <a:pt x="1202567" y="753513"/>
                  <a:pt x="1138182" y="724709"/>
                </a:cubicBezTo>
                <a:lnTo>
                  <a:pt x="1126846" y="718516"/>
                </a:lnTo>
                <a:lnTo>
                  <a:pt x="1113460" y="747071"/>
                </a:lnTo>
                <a:cubicBezTo>
                  <a:pt x="1052219" y="842949"/>
                  <a:pt x="908849" y="910223"/>
                  <a:pt x="741750" y="910223"/>
                </a:cubicBezTo>
                <a:cubicBezTo>
                  <a:pt x="546802" y="910223"/>
                  <a:pt x="384151" y="818655"/>
                  <a:pt x="346534" y="696928"/>
                </a:cubicBezTo>
                <a:lnTo>
                  <a:pt x="338652" y="645156"/>
                </a:lnTo>
                <a:lnTo>
                  <a:pt x="299984" y="607178"/>
                </a:lnTo>
                <a:lnTo>
                  <a:pt x="285381" y="576027"/>
                </a:lnTo>
                <a:lnTo>
                  <a:pt x="255492" y="570149"/>
                </a:lnTo>
                <a:cubicBezTo>
                  <a:pt x="105873" y="531082"/>
                  <a:pt x="0" y="434501"/>
                  <a:pt x="0" y="321546"/>
                </a:cubicBezTo>
                <a:cubicBezTo>
                  <a:pt x="0" y="174013"/>
                  <a:pt x="180614" y="54414"/>
                  <a:pt x="403412" y="54414"/>
                </a:cubicBezTo>
                <a:cubicBezTo>
                  <a:pt x="514811" y="54414"/>
                  <a:pt x="615664" y="84314"/>
                  <a:pt x="688667" y="132655"/>
                </a:cubicBezTo>
                <a:lnTo>
                  <a:pt x="704102" y="147814"/>
                </a:lnTo>
                <a:lnTo>
                  <a:pt x="774940" y="78241"/>
                </a:lnTo>
                <a:cubicBezTo>
                  <a:pt x="847943" y="29900"/>
                  <a:pt x="948796" y="0"/>
                  <a:pt x="1060195" y="0"/>
                </a:cubicBezTo>
                <a:close/>
              </a:path>
            </a:pathLst>
          </a:custGeom>
          <a:solidFill>
            <a:srgbClr val="F0DF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rgbClr val="FFFFFF"/>
              </a:solidFill>
              <a:latin typeface="Arial"/>
              <a:ea typeface="Arial"/>
              <a:cs typeface="Arial"/>
              <a:sym typeface="Arial"/>
            </a:endParaRPr>
          </a:p>
        </p:txBody>
      </p:sp>
      <p:sp>
        <p:nvSpPr>
          <p:cNvPr id="170" name="Google Shape;170;p11"/>
          <p:cNvSpPr/>
          <p:nvPr/>
        </p:nvSpPr>
        <p:spPr>
          <a:xfrm>
            <a:off x="9993829" y="438154"/>
            <a:ext cx="1790674" cy="893877"/>
          </a:xfrm>
          <a:custGeom>
            <a:avLst/>
            <a:gdLst/>
            <a:ahLst/>
            <a:cxnLst/>
            <a:rect l="l" t="t" r="r" b="b"/>
            <a:pathLst>
              <a:path w="1791140" h="894110" extrusionOk="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FDF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a:solidFill>
                <a:schemeClr val="lt1"/>
              </a:solidFill>
              <a:latin typeface="Calibri"/>
              <a:ea typeface="Calibri"/>
              <a:cs typeface="Calibri"/>
              <a:sym typeface="Calibri"/>
            </a:endParaRPr>
          </a:p>
        </p:txBody>
      </p:sp>
      <p:pic>
        <p:nvPicPr>
          <p:cNvPr id="171" name="Google Shape;171;p11" descr="1-23"/>
          <p:cNvPicPr preferRelativeResize="0"/>
          <p:nvPr/>
        </p:nvPicPr>
        <p:blipFill rotWithShape="1">
          <a:blip r:embed="rId3">
            <a:alphaModFix/>
          </a:blip>
          <a:srcRect/>
          <a:stretch/>
        </p:blipFill>
        <p:spPr>
          <a:xfrm>
            <a:off x="625306" y="3845785"/>
            <a:ext cx="4561250" cy="3012215"/>
          </a:xfrm>
          <a:prstGeom prst="rect">
            <a:avLst/>
          </a:prstGeom>
          <a:noFill/>
          <a:ln>
            <a:noFill/>
          </a:ln>
        </p:spPr>
      </p:pic>
      <p:pic>
        <p:nvPicPr>
          <p:cNvPr id="172" name="Google Shape;172;p11" descr="PPT素材-04"/>
          <p:cNvPicPr preferRelativeResize="0"/>
          <p:nvPr/>
        </p:nvPicPr>
        <p:blipFill rotWithShape="1">
          <a:blip r:embed="rId4">
            <a:alphaModFix/>
          </a:blip>
          <a:srcRect l="6018" t="43806" r="7901"/>
          <a:stretch/>
        </p:blipFill>
        <p:spPr>
          <a:xfrm>
            <a:off x="3091542" y="566057"/>
            <a:ext cx="6327693" cy="4136572"/>
          </a:xfrm>
          <a:prstGeom prst="rect">
            <a:avLst/>
          </a:prstGeom>
          <a:noFill/>
          <a:ln>
            <a:noFill/>
          </a:ln>
        </p:spPr>
      </p:pic>
      <p:sp>
        <p:nvSpPr>
          <p:cNvPr id="173" name="Google Shape;173;p11"/>
          <p:cNvSpPr txBox="1"/>
          <p:nvPr/>
        </p:nvSpPr>
        <p:spPr>
          <a:xfrm>
            <a:off x="3550020" y="2304092"/>
            <a:ext cx="57531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333CC"/>
              </a:buClr>
              <a:buSzPts val="6600"/>
              <a:buFont typeface="Times New Roman"/>
              <a:buNone/>
            </a:pPr>
            <a:r>
              <a:rPr lang="en-US" sz="6600" b="1" i="0" u="none" strike="noStrike" cap="none">
                <a:solidFill>
                  <a:srgbClr val="3333CC"/>
                </a:solidFill>
                <a:latin typeface="Times New Roman"/>
                <a:ea typeface="Times New Roman"/>
                <a:cs typeface="Times New Roman"/>
                <a:sym typeface="Times New Roman"/>
              </a:rPr>
              <a:t>Khám phá</a:t>
            </a:r>
            <a:endParaRPr sz="6600" b="1" i="0" u="none" strike="noStrike" cap="none">
              <a:solidFill>
                <a:srgbClr val="3333CC"/>
              </a:solidFill>
              <a:latin typeface="Times New Roman"/>
              <a:ea typeface="Times New Roman"/>
              <a:cs typeface="Times New Roman"/>
              <a:sym typeface="Times New Roman"/>
            </a:endParaRPr>
          </a:p>
        </p:txBody>
      </p:sp>
      <p:pic>
        <p:nvPicPr>
          <p:cNvPr id="174" name="Google Shape;174;p11" descr="1-34"/>
          <p:cNvPicPr preferRelativeResize="0"/>
          <p:nvPr/>
        </p:nvPicPr>
        <p:blipFill rotWithShape="1">
          <a:blip r:embed="rId5">
            <a:alphaModFix/>
          </a:blip>
          <a:srcRect/>
          <a:stretch/>
        </p:blipFill>
        <p:spPr>
          <a:xfrm>
            <a:off x="8658811" y="3665834"/>
            <a:ext cx="3822079" cy="3372116"/>
          </a:xfrm>
          <a:prstGeom prst="rect">
            <a:avLst/>
          </a:prstGeom>
          <a:noFill/>
          <a:ln>
            <a:noFill/>
          </a:ln>
        </p:spPr>
      </p:pic>
      <p:pic>
        <p:nvPicPr>
          <p:cNvPr id="175" name="Google Shape;175;p11" descr="2"/>
          <p:cNvPicPr preferRelativeResize="0"/>
          <p:nvPr/>
        </p:nvPicPr>
        <p:blipFill rotWithShape="1">
          <a:blip r:embed="rId6">
            <a:alphaModFix/>
          </a:blip>
          <a:srcRect/>
          <a:stretch/>
        </p:blipFill>
        <p:spPr>
          <a:xfrm>
            <a:off x="424714" y="885092"/>
            <a:ext cx="2481217" cy="1202188"/>
          </a:xfrm>
          <a:prstGeom prst="rect">
            <a:avLst/>
          </a:prstGeom>
          <a:noFill/>
          <a:ln>
            <a:noFill/>
          </a:ln>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D6EC">
            <a:alpha val="20000"/>
          </a:srgbClr>
        </a:solidFill>
        <a:effectLst/>
      </p:bgPr>
    </p:bg>
    <p:spTree>
      <p:nvGrpSpPr>
        <p:cNvPr id="1" name="Shape 180"/>
        <p:cNvGrpSpPr/>
        <p:nvPr/>
      </p:nvGrpSpPr>
      <p:grpSpPr>
        <a:xfrm>
          <a:off x="0" y="0"/>
          <a:ext cx="0" cy="0"/>
          <a:chOff x="0" y="0"/>
          <a:chExt cx="0" cy="0"/>
        </a:xfrm>
      </p:grpSpPr>
      <p:pic>
        <p:nvPicPr>
          <p:cNvPr id="181" name="Google Shape;181;p12" descr="5"/>
          <p:cNvPicPr preferRelativeResize="0"/>
          <p:nvPr/>
        </p:nvPicPr>
        <p:blipFill rotWithShape="1">
          <a:blip r:embed="rId3">
            <a:alphaModFix/>
          </a:blip>
          <a:srcRect/>
          <a:stretch/>
        </p:blipFill>
        <p:spPr>
          <a:xfrm>
            <a:off x="304800" y="55032"/>
            <a:ext cx="11887199" cy="6802968"/>
          </a:xfrm>
          <a:prstGeom prst="rect">
            <a:avLst/>
          </a:prstGeom>
          <a:noFill/>
          <a:ln>
            <a:noFill/>
          </a:ln>
        </p:spPr>
      </p:pic>
      <p:sp>
        <p:nvSpPr>
          <p:cNvPr id="182" name="Google Shape;182;p12"/>
          <p:cNvSpPr txBox="1"/>
          <p:nvPr/>
        </p:nvSpPr>
        <p:spPr>
          <a:xfrm>
            <a:off x="1854762" y="719020"/>
            <a:ext cx="8487950" cy="990326"/>
          </a:xfrm>
          <a:prstGeom prst="rect">
            <a:avLst/>
          </a:prstGeom>
          <a:noFill/>
          <a:ln>
            <a:noFill/>
          </a:ln>
        </p:spPr>
        <p:txBody>
          <a:bodyPr spcFirstLastPara="1" wrap="square" lIns="66325" tIns="33150" rIns="66325" bIns="33150" anchor="t" anchorCtr="0">
            <a:spAutoFit/>
          </a:bodyPr>
          <a:lstStyle/>
          <a:p>
            <a:pPr marL="0" marR="0" lvl="0" indent="0" algn="l" rtl="0">
              <a:spcBef>
                <a:spcPts val="0"/>
              </a:spcBef>
              <a:spcAft>
                <a:spcPts val="0"/>
              </a:spcAft>
              <a:buNone/>
            </a:pPr>
            <a:r>
              <a:rPr lang="en-US" sz="3200" b="1">
                <a:solidFill>
                  <a:srgbClr val="0C0C0C"/>
                </a:solidFill>
                <a:latin typeface="Times New Roman"/>
                <a:ea typeface="Times New Roman"/>
                <a:cs typeface="Times New Roman"/>
                <a:sym typeface="Times New Roman"/>
              </a:rPr>
              <a:t>    </a:t>
            </a:r>
            <a:r>
              <a:rPr lang="en-US" sz="2800" b="1">
                <a:solidFill>
                  <a:srgbClr val="0C0C0C"/>
                </a:solidFill>
                <a:latin typeface="Times New Roman"/>
                <a:ea typeface="Times New Roman"/>
                <a:cs typeface="Times New Roman"/>
                <a:sym typeface="Times New Roman"/>
              </a:rPr>
              <a:t>Ra đường, khi gặp hàng xóm, bạn bè, em mỉm cười hay nhăn mặt? </a:t>
            </a:r>
            <a:endParaRPr sz="2800" b="1">
              <a:solidFill>
                <a:srgbClr val="0C0C0C"/>
              </a:solidFill>
              <a:latin typeface="Times New Roman"/>
              <a:ea typeface="Times New Roman"/>
              <a:cs typeface="Times New Roman"/>
              <a:sym typeface="Times New Roman"/>
            </a:endParaRPr>
          </a:p>
        </p:txBody>
      </p:sp>
      <p:pic>
        <p:nvPicPr>
          <p:cNvPr id="183" name="Google Shape;183;p12"/>
          <p:cNvPicPr preferRelativeResize="0"/>
          <p:nvPr/>
        </p:nvPicPr>
        <p:blipFill rotWithShape="1">
          <a:blip r:embed="rId4">
            <a:alphaModFix/>
          </a:blip>
          <a:srcRect/>
          <a:stretch/>
        </p:blipFill>
        <p:spPr>
          <a:xfrm flipH="1">
            <a:off x="494268" y="4527094"/>
            <a:ext cx="3521919" cy="2063087"/>
          </a:xfrm>
          <a:prstGeom prst="rect">
            <a:avLst/>
          </a:prstGeom>
          <a:noFill/>
          <a:ln>
            <a:noFill/>
          </a:ln>
        </p:spPr>
      </p:pic>
      <p:pic>
        <p:nvPicPr>
          <p:cNvPr id="184" name="Google Shape;184;p12"/>
          <p:cNvPicPr preferRelativeResize="0"/>
          <p:nvPr/>
        </p:nvPicPr>
        <p:blipFill rotWithShape="1">
          <a:blip r:embed="rId5">
            <a:alphaModFix/>
          </a:blip>
          <a:srcRect/>
          <a:stretch/>
        </p:blipFill>
        <p:spPr>
          <a:xfrm>
            <a:off x="3514165" y="1709345"/>
            <a:ext cx="5898776" cy="3328819"/>
          </a:xfrm>
          <a:prstGeom prst="rect">
            <a:avLst/>
          </a:prstGeom>
          <a:noFill/>
          <a:ln>
            <a:noFill/>
          </a:ln>
        </p:spPr>
      </p:pic>
      <p:pic>
        <p:nvPicPr>
          <p:cNvPr id="185" name="Google Shape;185;p12" descr="2"/>
          <p:cNvPicPr preferRelativeResize="0"/>
          <p:nvPr/>
        </p:nvPicPr>
        <p:blipFill rotWithShape="1">
          <a:blip r:embed="rId6">
            <a:alphaModFix/>
          </a:blip>
          <a:srcRect/>
          <a:stretch/>
        </p:blipFill>
        <p:spPr>
          <a:xfrm>
            <a:off x="8926286" y="4787154"/>
            <a:ext cx="3048000" cy="18030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13"/>
          <p:cNvSpPr txBox="1"/>
          <p:nvPr/>
        </p:nvSpPr>
        <p:spPr>
          <a:xfrm>
            <a:off x="742950" y="209550"/>
            <a:ext cx="1079679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Calibri"/>
                <a:ea typeface="Calibri"/>
                <a:cs typeface="Calibri"/>
                <a:sym typeface="Calibri"/>
              </a:rPr>
              <a:t>     Theo các em, người vui vẻ là người thế nào, thường hay làm gì?</a:t>
            </a:r>
            <a:endParaRPr sz="3600" b="1" i="0" u="none" strike="noStrike" cap="none">
              <a:solidFill>
                <a:srgbClr val="222A35"/>
              </a:solidFill>
              <a:latin typeface="Calibri"/>
              <a:ea typeface="Calibri"/>
              <a:cs typeface="Calibri"/>
              <a:sym typeface="Calibri"/>
            </a:endParaRPr>
          </a:p>
        </p:txBody>
      </p:sp>
      <p:pic>
        <p:nvPicPr>
          <p:cNvPr id="192" name="Google Shape;192;p13"/>
          <p:cNvPicPr preferRelativeResize="0"/>
          <p:nvPr/>
        </p:nvPicPr>
        <p:blipFill rotWithShape="1">
          <a:blip r:embed="rId4">
            <a:alphaModFix/>
          </a:blip>
          <a:srcRect/>
          <a:stretch/>
        </p:blipFill>
        <p:spPr>
          <a:xfrm>
            <a:off x="247651" y="1748639"/>
            <a:ext cx="3529220" cy="3144857"/>
          </a:xfrm>
          <a:prstGeom prst="rect">
            <a:avLst/>
          </a:prstGeom>
          <a:noFill/>
          <a:ln>
            <a:noFill/>
          </a:ln>
        </p:spPr>
      </p:pic>
      <p:sp>
        <p:nvSpPr>
          <p:cNvPr id="193" name="Google Shape;193;p13"/>
          <p:cNvSpPr/>
          <p:nvPr/>
        </p:nvSpPr>
        <p:spPr>
          <a:xfrm>
            <a:off x="1028700" y="5019675"/>
            <a:ext cx="1990725" cy="7648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E002D5"/>
                </a:solidFill>
                <a:latin typeface="Times New Roman"/>
                <a:ea typeface="Times New Roman"/>
                <a:cs typeface="Times New Roman"/>
                <a:sym typeface="Times New Roman"/>
              </a:rPr>
              <a:t>Hay cười</a:t>
            </a:r>
            <a:endParaRPr sz="3600">
              <a:solidFill>
                <a:srgbClr val="E002D5"/>
              </a:solidFill>
              <a:latin typeface="Times New Roman"/>
              <a:ea typeface="Times New Roman"/>
              <a:cs typeface="Times New Roman"/>
              <a:sym typeface="Times New Roman"/>
            </a:endParaRPr>
          </a:p>
        </p:txBody>
      </p:sp>
      <p:pic>
        <p:nvPicPr>
          <p:cNvPr id="194" name="Google Shape;194;p13"/>
          <p:cNvPicPr preferRelativeResize="0"/>
          <p:nvPr/>
        </p:nvPicPr>
        <p:blipFill rotWithShape="1">
          <a:blip r:embed="rId5">
            <a:alphaModFix/>
          </a:blip>
          <a:srcRect/>
          <a:stretch/>
        </p:blipFill>
        <p:spPr>
          <a:xfrm>
            <a:off x="3981212" y="1810486"/>
            <a:ext cx="3286600" cy="3038475"/>
          </a:xfrm>
          <a:prstGeom prst="rect">
            <a:avLst/>
          </a:prstGeom>
          <a:noFill/>
          <a:ln>
            <a:noFill/>
          </a:ln>
        </p:spPr>
      </p:pic>
      <p:sp>
        <p:nvSpPr>
          <p:cNvPr id="195" name="Google Shape;195;p13"/>
          <p:cNvSpPr/>
          <p:nvPr/>
        </p:nvSpPr>
        <p:spPr>
          <a:xfrm>
            <a:off x="4629149" y="5030026"/>
            <a:ext cx="1990725" cy="754548"/>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E002D5"/>
                </a:solidFill>
                <a:latin typeface="Times New Roman"/>
                <a:ea typeface="Times New Roman"/>
                <a:cs typeface="Times New Roman"/>
                <a:sym typeface="Times New Roman"/>
              </a:rPr>
              <a:t>Hay hát</a:t>
            </a:r>
            <a:endParaRPr sz="3600">
              <a:solidFill>
                <a:srgbClr val="E002D5"/>
              </a:solidFill>
              <a:latin typeface="Times New Roman"/>
              <a:ea typeface="Times New Roman"/>
              <a:cs typeface="Times New Roman"/>
              <a:sym typeface="Times New Roman"/>
            </a:endParaRPr>
          </a:p>
        </p:txBody>
      </p:sp>
      <p:pic>
        <p:nvPicPr>
          <p:cNvPr id="196" name="Google Shape;196;p13"/>
          <p:cNvPicPr preferRelativeResize="0"/>
          <p:nvPr/>
        </p:nvPicPr>
        <p:blipFill rotWithShape="1">
          <a:blip r:embed="rId6">
            <a:alphaModFix/>
          </a:blip>
          <a:srcRect/>
          <a:stretch/>
        </p:blipFill>
        <p:spPr>
          <a:xfrm>
            <a:off x="7803150" y="1810486"/>
            <a:ext cx="3338512" cy="2787586"/>
          </a:xfrm>
          <a:prstGeom prst="rect">
            <a:avLst/>
          </a:prstGeom>
          <a:noFill/>
          <a:ln>
            <a:noFill/>
          </a:ln>
        </p:spPr>
      </p:pic>
      <p:sp>
        <p:nvSpPr>
          <p:cNvPr id="197" name="Google Shape;197;p13"/>
          <p:cNvSpPr/>
          <p:nvPr/>
        </p:nvSpPr>
        <p:spPr>
          <a:xfrm>
            <a:off x="7813504" y="5019673"/>
            <a:ext cx="3726241" cy="764901"/>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E002D5"/>
                </a:solidFill>
                <a:latin typeface="Times New Roman"/>
                <a:ea typeface="Times New Roman"/>
                <a:cs typeface="Times New Roman"/>
                <a:sym typeface="Times New Roman"/>
              </a:rPr>
              <a:t>Hay kể chuyện vui</a:t>
            </a:r>
            <a:endParaRPr sz="3600">
              <a:solidFill>
                <a:srgbClr val="E002D5"/>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animEffect transition="in" filter="fade">
                                      <p:cBhvr>
                                        <p:cTn id="7" dur="500"/>
                                        <p:tgtEl>
                                          <p:spTgt spid="1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fade">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500"/>
                                        <p:tgtEl>
                                          <p:spTgt spid="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500"/>
                                        <p:tgtEl>
                                          <p:spTgt spid="1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fade">
                                      <p:cBhvr>
                                        <p:cTn id="32" dur="500"/>
                                        <p:tgtEl>
                                          <p:spTgt spid="1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fade">
                                      <p:cBhvr>
                                        <p:cTn id="3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14"/>
          <p:cNvSpPr txBox="1"/>
          <p:nvPr/>
        </p:nvSpPr>
        <p:spPr>
          <a:xfrm>
            <a:off x="373224" y="209550"/>
            <a:ext cx="1153385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200"/>
              <a:buFont typeface="Times New Roman"/>
              <a:buNone/>
            </a:pPr>
            <a:r>
              <a:rPr lang="en-US" sz="3200" b="1" i="0" u="none" strike="noStrike" cap="none">
                <a:solidFill>
                  <a:srgbClr val="0070C0"/>
                </a:solidFill>
                <a:latin typeface="Times New Roman"/>
                <a:ea typeface="Times New Roman"/>
                <a:cs typeface="Times New Roman"/>
                <a:sym typeface="Times New Roman"/>
              </a:rPr>
              <a:t>   </a:t>
            </a:r>
            <a:r>
              <a:rPr lang="en-US" sz="3600" b="1" i="0" u="none" strike="noStrike" cap="none">
                <a:solidFill>
                  <a:srgbClr val="0070C0"/>
                </a:solidFill>
                <a:latin typeface="Times New Roman"/>
                <a:ea typeface="Times New Roman"/>
                <a:cs typeface="Times New Roman"/>
                <a:sym typeface="Times New Roman"/>
              </a:rPr>
              <a:t>Theo các em, người thân thiện là người thế nào, thường hay làm gì?</a:t>
            </a:r>
            <a:endParaRPr sz="3600" b="1" i="0" u="none" strike="noStrike" cap="none">
              <a:solidFill>
                <a:srgbClr val="0070C0"/>
              </a:solidFill>
              <a:latin typeface="Times New Roman"/>
              <a:ea typeface="Times New Roman"/>
              <a:cs typeface="Times New Roman"/>
              <a:sym typeface="Times New Roman"/>
            </a:endParaRPr>
          </a:p>
        </p:txBody>
      </p:sp>
      <p:pic>
        <p:nvPicPr>
          <p:cNvPr id="203" name="Google Shape;203;p14"/>
          <p:cNvPicPr preferRelativeResize="0"/>
          <p:nvPr/>
        </p:nvPicPr>
        <p:blipFill rotWithShape="1">
          <a:blip r:embed="rId4">
            <a:alphaModFix/>
          </a:blip>
          <a:srcRect/>
          <a:stretch/>
        </p:blipFill>
        <p:spPr>
          <a:xfrm>
            <a:off x="247651" y="1753234"/>
            <a:ext cx="3549098" cy="2476699"/>
          </a:xfrm>
          <a:prstGeom prst="rect">
            <a:avLst/>
          </a:prstGeom>
          <a:noFill/>
          <a:ln>
            <a:noFill/>
          </a:ln>
        </p:spPr>
      </p:pic>
      <p:sp>
        <p:nvSpPr>
          <p:cNvPr id="204" name="Google Shape;204;p14"/>
          <p:cNvSpPr/>
          <p:nvPr/>
        </p:nvSpPr>
        <p:spPr>
          <a:xfrm>
            <a:off x="373224" y="4492141"/>
            <a:ext cx="2944902" cy="1113528"/>
          </a:xfrm>
          <a:prstGeom prst="roundRect">
            <a:avLst>
              <a:gd name="adj" fmla="val 16667"/>
            </a:avLst>
          </a:prstGeom>
          <a:solidFill>
            <a:schemeClr val="lt1">
              <a:alpha val="31764"/>
            </a:schemeClr>
          </a:solidFill>
          <a:ln w="57150" cap="flat" cmpd="sng">
            <a:solidFill>
              <a:srgbClr val="FE72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3333CC"/>
                </a:solidFill>
                <a:latin typeface="Times New Roman"/>
                <a:ea typeface="Times New Roman"/>
                <a:cs typeface="Times New Roman"/>
                <a:sym typeface="Times New Roman"/>
              </a:rPr>
              <a:t>Hay chào hỏi mọi người</a:t>
            </a:r>
            <a:endParaRPr sz="3200">
              <a:solidFill>
                <a:srgbClr val="3333CC"/>
              </a:solidFill>
              <a:latin typeface="Times New Roman"/>
              <a:ea typeface="Times New Roman"/>
              <a:cs typeface="Times New Roman"/>
              <a:sym typeface="Times New Roman"/>
            </a:endParaRPr>
          </a:p>
        </p:txBody>
      </p:sp>
      <p:pic>
        <p:nvPicPr>
          <p:cNvPr id="205" name="Google Shape;205;p14"/>
          <p:cNvPicPr preferRelativeResize="0"/>
          <p:nvPr/>
        </p:nvPicPr>
        <p:blipFill rotWithShape="1">
          <a:blip r:embed="rId5">
            <a:alphaModFix/>
          </a:blip>
          <a:srcRect/>
          <a:stretch/>
        </p:blipFill>
        <p:spPr>
          <a:xfrm>
            <a:off x="4076391" y="1753234"/>
            <a:ext cx="3644408" cy="2476700"/>
          </a:xfrm>
          <a:prstGeom prst="rect">
            <a:avLst/>
          </a:prstGeom>
          <a:noFill/>
          <a:ln>
            <a:noFill/>
          </a:ln>
        </p:spPr>
      </p:pic>
      <p:sp>
        <p:nvSpPr>
          <p:cNvPr id="206" name="Google Shape;206;p14"/>
          <p:cNvSpPr/>
          <p:nvPr/>
        </p:nvSpPr>
        <p:spPr>
          <a:xfrm>
            <a:off x="4452413" y="4439288"/>
            <a:ext cx="2902546" cy="1166381"/>
          </a:xfrm>
          <a:prstGeom prst="roundRect">
            <a:avLst>
              <a:gd name="adj" fmla="val 16667"/>
            </a:avLst>
          </a:prstGeom>
          <a:solidFill>
            <a:schemeClr val="lt1">
              <a:alpha val="31764"/>
            </a:schemeClr>
          </a:solidFill>
          <a:ln w="57150" cap="flat" cmpd="sng">
            <a:solidFill>
              <a:srgbClr val="FE72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3333CC"/>
                </a:solidFill>
                <a:latin typeface="Times New Roman"/>
                <a:ea typeface="Times New Roman"/>
                <a:cs typeface="Times New Roman"/>
                <a:sym typeface="Times New Roman"/>
              </a:rPr>
              <a:t>Hay khen ngợi</a:t>
            </a:r>
            <a:endParaRPr sz="3200">
              <a:solidFill>
                <a:srgbClr val="3333CC"/>
              </a:solidFill>
              <a:latin typeface="Times New Roman"/>
              <a:ea typeface="Times New Roman"/>
              <a:cs typeface="Times New Roman"/>
              <a:sym typeface="Times New Roman"/>
            </a:endParaRPr>
          </a:p>
        </p:txBody>
      </p:sp>
      <p:pic>
        <p:nvPicPr>
          <p:cNvPr id="207" name="Google Shape;207;p14"/>
          <p:cNvPicPr preferRelativeResize="0"/>
          <p:nvPr/>
        </p:nvPicPr>
        <p:blipFill rotWithShape="1">
          <a:blip r:embed="rId6">
            <a:alphaModFix/>
          </a:blip>
          <a:srcRect/>
          <a:stretch/>
        </p:blipFill>
        <p:spPr>
          <a:xfrm>
            <a:off x="8090452" y="1657784"/>
            <a:ext cx="3657600" cy="2572149"/>
          </a:xfrm>
          <a:prstGeom prst="rect">
            <a:avLst/>
          </a:prstGeom>
          <a:noFill/>
          <a:ln>
            <a:noFill/>
          </a:ln>
        </p:spPr>
      </p:pic>
      <p:sp>
        <p:nvSpPr>
          <p:cNvPr id="208" name="Google Shape;208;p14"/>
          <p:cNvSpPr/>
          <p:nvPr/>
        </p:nvSpPr>
        <p:spPr>
          <a:xfrm>
            <a:off x="8328992" y="4452145"/>
            <a:ext cx="3200401" cy="1153524"/>
          </a:xfrm>
          <a:prstGeom prst="roundRect">
            <a:avLst>
              <a:gd name="adj" fmla="val 16667"/>
            </a:avLst>
          </a:prstGeom>
          <a:solidFill>
            <a:schemeClr val="lt1">
              <a:alpha val="31764"/>
            </a:schemeClr>
          </a:solidFill>
          <a:ln w="57150" cap="flat" cmpd="sng">
            <a:solidFill>
              <a:srgbClr val="FE72F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rgbClr val="3333CC"/>
                </a:solidFill>
                <a:latin typeface="Times New Roman"/>
                <a:ea typeface="Times New Roman"/>
                <a:cs typeface="Times New Roman"/>
                <a:sym typeface="Times New Roman"/>
              </a:rPr>
              <a:t>Hay giúp đỡ người khác</a:t>
            </a:r>
            <a:endParaRPr sz="3200">
              <a:solidFill>
                <a:srgbClr val="3333CC"/>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fade">
                                      <p:cBhvr>
                                        <p:cTn id="17" dur="500"/>
                                        <p:tgtEl>
                                          <p:spTgt spid="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fade">
                                      <p:cBhvr>
                                        <p:cTn id="22" dur="500"/>
                                        <p:tgtEl>
                                          <p:spTgt spid="2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
                                        </p:tgtEl>
                                        <p:attrNameLst>
                                          <p:attrName>style.visibility</p:attrName>
                                        </p:attrNameLst>
                                      </p:cBhvr>
                                      <p:to>
                                        <p:strVal val="visible"/>
                                      </p:to>
                                    </p:set>
                                    <p:animEffect transition="in" filter="fade">
                                      <p:cBhvr>
                                        <p:cTn id="27" dur="500"/>
                                        <p:tgtEl>
                                          <p:spTgt spid="2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
                                        </p:tgtEl>
                                        <p:attrNameLst>
                                          <p:attrName>style.visibility</p:attrName>
                                        </p:attrNameLst>
                                      </p:cBhvr>
                                      <p:to>
                                        <p:strVal val="visible"/>
                                      </p:to>
                                    </p:set>
                                    <p:animEffect transition="in" filter="fade">
                                      <p:cBhvr>
                                        <p:cTn id="32" dur="500"/>
                                        <p:tgtEl>
                                          <p:spTgt spid="2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fade">
                                      <p:cBhvr>
                                        <p:cTn id="37"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15"/>
          <p:cNvSpPr/>
          <p:nvPr/>
        </p:nvSpPr>
        <p:spPr>
          <a:xfrm>
            <a:off x="1876426" y="676275"/>
            <a:ext cx="8572500" cy="3962400"/>
          </a:xfrm>
          <a:prstGeom prst="roundRect">
            <a:avLst>
              <a:gd name="adj" fmla="val 16667"/>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FF0000"/>
              </a:buClr>
              <a:buSzPts val="4000"/>
              <a:buFont typeface="Times New Roman"/>
              <a:buNone/>
            </a:pPr>
            <a:r>
              <a:rPr lang="en-US" sz="4000" b="1" i="0" u="sng" strike="noStrike" cap="none">
                <a:solidFill>
                  <a:srgbClr val="FF0000"/>
                </a:solidFill>
                <a:latin typeface="Times New Roman"/>
                <a:ea typeface="Times New Roman"/>
                <a:cs typeface="Times New Roman"/>
                <a:sym typeface="Times New Roman"/>
              </a:rPr>
              <a:t>Kết luận:</a:t>
            </a:r>
            <a:endParaRPr sz="4000" b="1" i="0" u="sng" strike="noStrike" cap="none">
              <a:solidFill>
                <a:srgbClr val="FF0000"/>
              </a:solidFill>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en-US" sz="4000">
                <a:solidFill>
                  <a:srgbClr val="002060"/>
                </a:solidFill>
                <a:latin typeface="Times New Roman"/>
                <a:ea typeface="Times New Roman"/>
                <a:cs typeface="Times New Roman"/>
                <a:sym typeface="Times New Roman"/>
              </a:rPr>
              <a:t>    Nếu muốn trở thành người vui vẻ và thân thiện, chúng ta có thể thử thay đổi bản thân mình.</a:t>
            </a:r>
            <a:endParaRPr sz="4000" i="0" u="none" strike="noStrike" cap="none">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16"/>
          <p:cNvSpPr/>
          <p:nvPr/>
        </p:nvSpPr>
        <p:spPr>
          <a:xfrm>
            <a:off x="4984376" y="1334620"/>
            <a:ext cx="3746126" cy="865655"/>
          </a:xfrm>
          <a:prstGeom prst="rect">
            <a:avLst/>
          </a:prstGeom>
          <a:solidFill>
            <a:srgbClr val="FFFF66">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0070C0"/>
                </a:solidFill>
                <a:latin typeface="Times New Roman"/>
                <a:ea typeface="Times New Roman"/>
                <a:cs typeface="Times New Roman"/>
                <a:sym typeface="Times New Roman"/>
              </a:rPr>
              <a:t>Tấm bìa bí mật</a:t>
            </a:r>
            <a:endParaRPr sz="4000">
              <a:solidFill>
                <a:srgbClr val="0070C0"/>
              </a:solidFill>
              <a:latin typeface="Times New Roman"/>
              <a:ea typeface="Times New Roman"/>
              <a:cs typeface="Times New Roman"/>
              <a:sym typeface="Times New Roman"/>
            </a:endParaRPr>
          </a:p>
        </p:txBody>
      </p:sp>
      <p:sp>
        <p:nvSpPr>
          <p:cNvPr id="220" name="Google Shape;220;p16"/>
          <p:cNvSpPr/>
          <p:nvPr/>
        </p:nvSpPr>
        <p:spPr>
          <a:xfrm>
            <a:off x="2037735" y="2498763"/>
            <a:ext cx="8864470" cy="305149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Nếu bạn nào thấy mình đã là người vui vẻ, thân thiện, hãy vẽ hình. </a:t>
            </a:r>
            <a:endParaRPr sz="32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     Nếu bạn nào thấy mình chưa vui vẻ, thân thiện lắm, muốn thay đổi hình ảnh của mình trong mắt mọi người, hãy vẽ hình dấu cộng +.</a:t>
            </a:r>
            <a:endParaRPr sz="3200">
              <a:solidFill>
                <a:schemeClr val="dk1"/>
              </a:solidFill>
              <a:latin typeface="Times New Roman"/>
              <a:ea typeface="Times New Roman"/>
              <a:cs typeface="Times New Roman"/>
              <a:sym typeface="Times New Roman"/>
            </a:endParaRPr>
          </a:p>
        </p:txBody>
      </p:sp>
      <p:pic>
        <p:nvPicPr>
          <p:cNvPr id="221" name="Google Shape;221;p16" descr="https://img.thuthuatphanmem.vn/uploads/2018/09/22/hinh-anh-mat-cuoi-dep_020028124.jpg"/>
          <p:cNvPicPr preferRelativeResize="0"/>
          <p:nvPr/>
        </p:nvPicPr>
        <p:blipFill rotWithShape="1">
          <a:blip r:embed="rId4">
            <a:alphaModFix/>
          </a:blip>
          <a:srcRect/>
          <a:stretch/>
        </p:blipFill>
        <p:spPr>
          <a:xfrm>
            <a:off x="5410760" y="3214039"/>
            <a:ext cx="825874" cy="5945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500"/>
                                        <p:tgtEl>
                                          <p:spTgt spid="220"/>
                                        </p:tgtEl>
                                      </p:cBhvr>
                                    </p:animEffect>
                                  </p:childTnLst>
                                </p:cTn>
                              </p:par>
                              <p:par>
                                <p:cTn id="13" presetID="10"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fade">
                                      <p:cBhvr>
                                        <p:cTn id="1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7"/>
          <p:cNvSpPr txBox="1"/>
          <p:nvPr/>
        </p:nvSpPr>
        <p:spPr>
          <a:xfrm>
            <a:off x="4735554" y="4783991"/>
            <a:ext cx="6399486" cy="1068511"/>
          </a:xfrm>
          <a:prstGeom prst="rect">
            <a:avLst/>
          </a:prstGeom>
          <a:noFill/>
          <a:ln>
            <a:noFill/>
          </a:ln>
        </p:spPr>
        <p:txBody>
          <a:bodyPr spcFirstLastPara="1" wrap="square" lIns="66325" tIns="33150" rIns="66325" bIns="33150" anchor="t" anchorCtr="0">
            <a:spAutoFit/>
          </a:bodyPr>
          <a:lstStyle/>
          <a:p>
            <a:pPr marL="0" marR="0" lvl="0" indent="0" algn="l" rtl="0">
              <a:spcBef>
                <a:spcPts val="0"/>
              </a:spcBef>
              <a:spcAft>
                <a:spcPts val="0"/>
              </a:spcAft>
              <a:buNone/>
            </a:pPr>
            <a:endParaRPr sz="2600">
              <a:solidFill>
                <a:schemeClr val="dk1"/>
              </a:solidFill>
              <a:latin typeface="SimHei"/>
              <a:ea typeface="SimHei"/>
              <a:cs typeface="SimHei"/>
              <a:sym typeface="SimHei"/>
            </a:endParaRPr>
          </a:p>
          <a:p>
            <a:pPr marL="0" marR="0" lvl="0" indent="0" algn="l" rtl="0">
              <a:spcBef>
                <a:spcPts val="1300"/>
              </a:spcBef>
              <a:spcAft>
                <a:spcPts val="0"/>
              </a:spcAft>
              <a:buNone/>
            </a:pPr>
            <a:endParaRPr sz="2600">
              <a:solidFill>
                <a:schemeClr val="dk1"/>
              </a:solidFill>
              <a:latin typeface="SimHei"/>
              <a:ea typeface="SimHei"/>
              <a:cs typeface="SimHei"/>
              <a:sym typeface="SimHei"/>
            </a:endParaRPr>
          </a:p>
        </p:txBody>
      </p:sp>
      <p:pic>
        <p:nvPicPr>
          <p:cNvPr id="228" name="Google Shape;228;p17" descr="C:\Users\Administrator\Downloads\ẢNG HÌNH NÊN MỚI\2eb65abb3b2bf7969df42d6a12ae3543.jpg"/>
          <p:cNvPicPr preferRelativeResize="0"/>
          <p:nvPr/>
        </p:nvPicPr>
        <p:blipFill rotWithShape="1">
          <a:blip r:embed="rId3">
            <a:alphaModFix/>
          </a:blip>
          <a:srcRect/>
          <a:stretch/>
        </p:blipFill>
        <p:spPr>
          <a:xfrm>
            <a:off x="12578" y="-114821"/>
            <a:ext cx="12192000" cy="6972821"/>
          </a:xfrm>
          <a:prstGeom prst="rect">
            <a:avLst/>
          </a:prstGeom>
          <a:noFill/>
          <a:ln>
            <a:noFill/>
          </a:ln>
        </p:spPr>
      </p:pic>
      <p:sp>
        <p:nvSpPr>
          <p:cNvPr id="229" name="Google Shape;229;p17"/>
          <p:cNvSpPr txBox="1"/>
          <p:nvPr/>
        </p:nvSpPr>
        <p:spPr>
          <a:xfrm>
            <a:off x="1922589" y="2224870"/>
            <a:ext cx="8371977" cy="805660"/>
          </a:xfrm>
          <a:prstGeom prst="rect">
            <a:avLst/>
          </a:prstGeom>
          <a:noFill/>
          <a:ln>
            <a:noFill/>
          </a:ln>
        </p:spPr>
        <p:txBody>
          <a:bodyPr spcFirstLastPara="1" wrap="square" lIns="66325" tIns="33150" rIns="66325" bIns="33150" anchor="t" anchorCtr="0">
            <a:spAutoFit/>
          </a:bodyPr>
          <a:lstStyle/>
          <a:p>
            <a:pPr marL="0" marR="0" lvl="0" indent="0" algn="ctr" rtl="0">
              <a:spcBef>
                <a:spcPts val="0"/>
              </a:spcBef>
              <a:spcAft>
                <a:spcPts val="0"/>
              </a:spcAft>
              <a:buNone/>
            </a:pPr>
            <a:r>
              <a:rPr lang="en-US" sz="4800" b="1">
                <a:solidFill>
                  <a:srgbClr val="FF3399"/>
                </a:solidFill>
                <a:latin typeface="Times New Roman"/>
                <a:ea typeface="Times New Roman"/>
                <a:cs typeface="Times New Roman"/>
                <a:sym typeface="Times New Roman"/>
              </a:rPr>
              <a:t>MỞ RỘNG VÀ TỔNG KẾT</a:t>
            </a:r>
            <a:endParaRPr sz="4800">
              <a:solidFill>
                <a:srgbClr val="FF3399"/>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18"/>
          <p:cNvSpPr/>
          <p:nvPr/>
        </p:nvSpPr>
        <p:spPr>
          <a:xfrm>
            <a:off x="1039906" y="3045838"/>
            <a:ext cx="10327341" cy="2380927"/>
          </a:xfrm>
          <a:prstGeom prst="roundRect">
            <a:avLst>
              <a:gd name="adj"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a:solidFill>
                  <a:schemeClr val="dk1"/>
                </a:solidFill>
                <a:latin typeface="Times New Roman"/>
                <a:ea typeface="Times New Roman"/>
                <a:cs typeface="Times New Roman"/>
                <a:sym typeface="Times New Roman"/>
              </a:rPr>
              <a:t>   Mời 2 HS lên thể hiện tình huống trước lớp. Đề nghị các bạn cho lời khuyên: Đóng góp các “bí kíp” để bạn A thể hiện là người thân thiện, vui vẻ đối với bạn B</a:t>
            </a:r>
            <a:endParaRPr sz="3600">
              <a:solidFill>
                <a:schemeClr val="dk1"/>
              </a:solidFill>
              <a:latin typeface="Times New Roman"/>
              <a:ea typeface="Times New Roman"/>
              <a:cs typeface="Times New Roman"/>
              <a:sym typeface="Times New Roman"/>
            </a:endParaRPr>
          </a:p>
        </p:txBody>
      </p:sp>
      <p:pic>
        <p:nvPicPr>
          <p:cNvPr id="236" name="Google Shape;236;p18" descr="1-42"/>
          <p:cNvPicPr preferRelativeResize="0"/>
          <p:nvPr/>
        </p:nvPicPr>
        <p:blipFill rotWithShape="1">
          <a:blip r:embed="rId4">
            <a:alphaModFix/>
          </a:blip>
          <a:srcRect/>
          <a:stretch/>
        </p:blipFill>
        <p:spPr>
          <a:xfrm>
            <a:off x="576470" y="0"/>
            <a:ext cx="11072192" cy="3045838"/>
          </a:xfrm>
          <a:prstGeom prst="rect">
            <a:avLst/>
          </a:prstGeom>
          <a:noFill/>
          <a:ln>
            <a:noFill/>
          </a:ln>
        </p:spPr>
      </p:pic>
      <p:sp>
        <p:nvSpPr>
          <p:cNvPr id="237" name="Google Shape;237;p18"/>
          <p:cNvSpPr txBox="1"/>
          <p:nvPr/>
        </p:nvSpPr>
        <p:spPr>
          <a:xfrm>
            <a:off x="2073576" y="1210620"/>
            <a:ext cx="683494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3333CC"/>
                </a:solidFill>
                <a:latin typeface="Times New Roman"/>
                <a:ea typeface="Times New Roman"/>
                <a:cs typeface="Times New Roman"/>
                <a:sym typeface="Times New Roman"/>
              </a:rPr>
              <a:t>   Cùng đưa ra các “bí kíp” để trở thành người tươi vui, thân thiện</a:t>
            </a:r>
            <a:endParaRPr sz="3600">
              <a:solidFill>
                <a:srgbClr val="3333CC"/>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9" descr="1-17"/>
          <p:cNvPicPr preferRelativeResize="0"/>
          <p:nvPr/>
        </p:nvPicPr>
        <p:blipFill rotWithShape="1">
          <a:blip r:embed="rId3">
            <a:alphaModFix/>
          </a:blip>
          <a:srcRect/>
          <a:stretch/>
        </p:blipFill>
        <p:spPr>
          <a:xfrm>
            <a:off x="-78442" y="4069532"/>
            <a:ext cx="12270442" cy="2788468"/>
          </a:xfrm>
          <a:prstGeom prst="rect">
            <a:avLst/>
          </a:prstGeom>
          <a:noFill/>
          <a:ln>
            <a:noFill/>
          </a:ln>
        </p:spPr>
      </p:pic>
      <p:pic>
        <p:nvPicPr>
          <p:cNvPr id="244" name="Google Shape;244;p19" descr="1-31"/>
          <p:cNvPicPr preferRelativeResize="0"/>
          <p:nvPr/>
        </p:nvPicPr>
        <p:blipFill rotWithShape="1">
          <a:blip r:embed="rId4">
            <a:alphaModFix/>
          </a:blip>
          <a:srcRect/>
          <a:stretch/>
        </p:blipFill>
        <p:spPr>
          <a:xfrm>
            <a:off x="2904564" y="-111378"/>
            <a:ext cx="9144001" cy="6203106"/>
          </a:xfrm>
          <a:prstGeom prst="rect">
            <a:avLst/>
          </a:prstGeom>
          <a:noFill/>
          <a:ln>
            <a:noFill/>
          </a:ln>
        </p:spPr>
      </p:pic>
      <p:pic>
        <p:nvPicPr>
          <p:cNvPr id="245" name="Google Shape;245;p19" descr="1-34"/>
          <p:cNvPicPr preferRelativeResize="0"/>
          <p:nvPr/>
        </p:nvPicPr>
        <p:blipFill rotWithShape="1">
          <a:blip r:embed="rId5">
            <a:alphaModFix/>
          </a:blip>
          <a:srcRect/>
          <a:stretch/>
        </p:blipFill>
        <p:spPr>
          <a:xfrm>
            <a:off x="9706415" y="4455221"/>
            <a:ext cx="2777327" cy="2746884"/>
          </a:xfrm>
          <a:prstGeom prst="rect">
            <a:avLst/>
          </a:prstGeom>
          <a:noFill/>
          <a:ln>
            <a:noFill/>
          </a:ln>
        </p:spPr>
      </p:pic>
      <p:pic>
        <p:nvPicPr>
          <p:cNvPr id="246" name="Google Shape;246;p19" descr="1-33"/>
          <p:cNvPicPr preferRelativeResize="0"/>
          <p:nvPr/>
        </p:nvPicPr>
        <p:blipFill rotWithShape="1">
          <a:blip r:embed="rId6">
            <a:alphaModFix/>
          </a:blip>
          <a:srcRect/>
          <a:stretch/>
        </p:blipFill>
        <p:spPr>
          <a:xfrm>
            <a:off x="-233082" y="-420511"/>
            <a:ext cx="3418668" cy="7622616"/>
          </a:xfrm>
          <a:prstGeom prst="rect">
            <a:avLst/>
          </a:prstGeom>
          <a:noFill/>
          <a:ln>
            <a:noFill/>
          </a:ln>
        </p:spPr>
      </p:pic>
      <p:pic>
        <p:nvPicPr>
          <p:cNvPr id="247" name="Google Shape;247;p19" descr="1-42"/>
          <p:cNvPicPr preferRelativeResize="0"/>
          <p:nvPr/>
        </p:nvPicPr>
        <p:blipFill rotWithShape="1">
          <a:blip r:embed="rId7">
            <a:alphaModFix/>
          </a:blip>
          <a:srcRect/>
          <a:stretch/>
        </p:blipFill>
        <p:spPr>
          <a:xfrm>
            <a:off x="3966754" y="613224"/>
            <a:ext cx="7848729" cy="4460799"/>
          </a:xfrm>
          <a:prstGeom prst="rect">
            <a:avLst/>
          </a:prstGeom>
          <a:noFill/>
          <a:ln>
            <a:noFill/>
          </a:ln>
        </p:spPr>
      </p:pic>
      <p:sp>
        <p:nvSpPr>
          <p:cNvPr id="248" name="Google Shape;248;p19"/>
          <p:cNvSpPr txBox="1"/>
          <p:nvPr/>
        </p:nvSpPr>
        <p:spPr>
          <a:xfrm>
            <a:off x="4600014" y="2338511"/>
            <a:ext cx="575310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002D5"/>
              </a:buClr>
              <a:buSzPts val="4800"/>
              <a:buFont typeface="Times New Roman"/>
              <a:buNone/>
            </a:pPr>
            <a:r>
              <a:rPr lang="en-US" sz="4800" b="1">
                <a:solidFill>
                  <a:srgbClr val="E002D5"/>
                </a:solidFill>
                <a:latin typeface="Times New Roman"/>
                <a:ea typeface="Times New Roman"/>
                <a:cs typeface="Times New Roman"/>
                <a:sym typeface="Times New Roman"/>
              </a:rPr>
              <a:t>CAM KẾT VÀ HÀNH ĐỘNG</a:t>
            </a:r>
            <a:endParaRPr sz="4800" b="1" i="0" u="none" strike="noStrike" cap="none">
              <a:solidFill>
                <a:srgbClr val="E002D5"/>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0" descr="1-31"/>
          <p:cNvPicPr preferRelativeResize="0"/>
          <p:nvPr/>
        </p:nvPicPr>
        <p:blipFill rotWithShape="1">
          <a:blip r:embed="rId3">
            <a:alphaModFix/>
          </a:blip>
          <a:srcRect/>
          <a:stretch/>
        </p:blipFill>
        <p:spPr>
          <a:xfrm>
            <a:off x="-290233" y="-263779"/>
            <a:ext cx="11940988" cy="7121779"/>
          </a:xfrm>
          <a:prstGeom prst="rect">
            <a:avLst/>
          </a:prstGeom>
          <a:noFill/>
          <a:ln>
            <a:noFill/>
          </a:ln>
        </p:spPr>
      </p:pic>
      <p:pic>
        <p:nvPicPr>
          <p:cNvPr id="255" name="Google Shape;255;p20" descr="1-34"/>
          <p:cNvPicPr preferRelativeResize="0"/>
          <p:nvPr/>
        </p:nvPicPr>
        <p:blipFill rotWithShape="1">
          <a:blip r:embed="rId4">
            <a:alphaModFix/>
          </a:blip>
          <a:srcRect/>
          <a:stretch/>
        </p:blipFill>
        <p:spPr>
          <a:xfrm>
            <a:off x="9706415" y="4455221"/>
            <a:ext cx="2777327" cy="2746884"/>
          </a:xfrm>
          <a:prstGeom prst="rect">
            <a:avLst/>
          </a:prstGeom>
          <a:noFill/>
          <a:ln>
            <a:noFill/>
          </a:ln>
        </p:spPr>
      </p:pic>
      <p:sp>
        <p:nvSpPr>
          <p:cNvPr id="256" name="Google Shape;256;p20"/>
          <p:cNvSpPr/>
          <p:nvPr/>
        </p:nvSpPr>
        <p:spPr>
          <a:xfrm>
            <a:off x="1757082" y="1309965"/>
            <a:ext cx="8337177" cy="112569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200"/>
              <a:buFont typeface="Times New Roman"/>
              <a:buNone/>
            </a:pPr>
            <a:r>
              <a:rPr lang="en-US" sz="3200">
                <a:solidFill>
                  <a:srgbClr val="002060"/>
                </a:solidFill>
                <a:latin typeface="Times New Roman"/>
                <a:ea typeface="Times New Roman"/>
                <a:cs typeface="Times New Roman"/>
                <a:sym typeface="Times New Roman"/>
              </a:rPr>
              <a:t>Về nhà cùng bố mẹ ngắm lại cuốn album ảnh của gia đình để tìm những tấm ảnh vui vẻ</a:t>
            </a:r>
            <a:endParaRPr sz="3200" b="0" i="0" u="none" strike="noStrike" cap="none">
              <a:solidFill>
                <a:srgbClr val="002060"/>
              </a:solidFill>
              <a:latin typeface="Times New Roman"/>
              <a:ea typeface="Times New Roman"/>
              <a:cs typeface="Times New Roman"/>
              <a:sym typeface="Times New Roman"/>
            </a:endParaRPr>
          </a:p>
        </p:txBody>
      </p:sp>
      <p:pic>
        <p:nvPicPr>
          <p:cNvPr id="257" name="Google Shape;257;p20"/>
          <p:cNvPicPr preferRelativeResize="0"/>
          <p:nvPr/>
        </p:nvPicPr>
        <p:blipFill rotWithShape="1">
          <a:blip r:embed="rId5">
            <a:alphaModFix/>
          </a:blip>
          <a:srcRect/>
          <a:stretch/>
        </p:blipFill>
        <p:spPr>
          <a:xfrm>
            <a:off x="1757082" y="2435664"/>
            <a:ext cx="7748867" cy="37382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animEffect transition="in" filter="fade">
                                      <p:cBhvr>
                                        <p:cTn id="12"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63" name="Google Shape;26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94" lvl="0" indent="-50793" algn="l" rtl="0">
              <a:lnSpc>
                <a:spcPct val="90000"/>
              </a:lnSpc>
              <a:spcBef>
                <a:spcPts val="0"/>
              </a:spcBef>
              <a:spcAft>
                <a:spcPts val="0"/>
              </a:spcAft>
              <a:buClr>
                <a:schemeClr val="dk1"/>
              </a:buClr>
              <a:buSzPts val="2800"/>
              <a:buNone/>
            </a:pPr>
            <a:endParaRPr/>
          </a:p>
        </p:txBody>
      </p:sp>
      <p:pic>
        <p:nvPicPr>
          <p:cNvPr id="264" name="Google Shape;264;p21"/>
          <p:cNvPicPr preferRelativeResize="0"/>
          <p:nvPr/>
        </p:nvPicPr>
        <p:blipFill rotWithShape="1">
          <a:blip r:embed="rId3">
            <a:alphaModFix/>
          </a:blip>
          <a:srcRect t="19643"/>
          <a:stretch/>
        </p:blipFill>
        <p:spPr>
          <a:xfrm>
            <a:off x="0" y="0"/>
            <a:ext cx="12192000" cy="6858000"/>
          </a:xfrm>
          <a:prstGeom prst="rect">
            <a:avLst/>
          </a:prstGeom>
          <a:noFill/>
          <a:ln>
            <a:noFill/>
          </a:ln>
        </p:spPr>
      </p:pic>
      <p:pic>
        <p:nvPicPr>
          <p:cNvPr id="265" name="Google Shape;265;p21"/>
          <p:cNvPicPr preferRelativeResize="0"/>
          <p:nvPr/>
        </p:nvPicPr>
        <p:blipFill rotWithShape="1">
          <a:blip r:embed="rId4">
            <a:alphaModFix/>
          </a:blip>
          <a:srcRect/>
          <a:stretch/>
        </p:blipFill>
        <p:spPr>
          <a:xfrm>
            <a:off x="5779935" y="0"/>
            <a:ext cx="1246993" cy="1242836"/>
          </a:xfrm>
          <a:prstGeom prst="rect">
            <a:avLst/>
          </a:prstGeom>
          <a:noFill/>
          <a:ln>
            <a:noFill/>
          </a:ln>
        </p:spPr>
      </p:pic>
      <p:pic>
        <p:nvPicPr>
          <p:cNvPr id="266" name="Google Shape;266;p21"/>
          <p:cNvPicPr preferRelativeResize="0"/>
          <p:nvPr/>
        </p:nvPicPr>
        <p:blipFill rotWithShape="1">
          <a:blip r:embed="rId5">
            <a:alphaModFix/>
          </a:blip>
          <a:srcRect/>
          <a:stretch/>
        </p:blipFill>
        <p:spPr>
          <a:xfrm>
            <a:off x="1940372" y="5118053"/>
            <a:ext cx="722839" cy="1310747"/>
          </a:xfrm>
          <a:prstGeom prst="rect">
            <a:avLst/>
          </a:prstGeom>
          <a:noFill/>
          <a:ln>
            <a:noFill/>
          </a:ln>
        </p:spPr>
      </p:pic>
      <p:pic>
        <p:nvPicPr>
          <p:cNvPr id="267" name="Google Shape;267;p21"/>
          <p:cNvPicPr preferRelativeResize="0"/>
          <p:nvPr/>
        </p:nvPicPr>
        <p:blipFill rotWithShape="1">
          <a:blip r:embed="rId6">
            <a:alphaModFix/>
          </a:blip>
          <a:srcRect/>
          <a:stretch/>
        </p:blipFill>
        <p:spPr>
          <a:xfrm>
            <a:off x="337930" y="286930"/>
            <a:ext cx="748425" cy="1620967"/>
          </a:xfrm>
          <a:prstGeom prst="rect">
            <a:avLst/>
          </a:prstGeom>
          <a:noFill/>
          <a:ln>
            <a:noFill/>
          </a:ln>
        </p:spPr>
      </p:pic>
      <p:pic>
        <p:nvPicPr>
          <p:cNvPr id="268" name="Google Shape;268;p21"/>
          <p:cNvPicPr preferRelativeResize="0"/>
          <p:nvPr/>
        </p:nvPicPr>
        <p:blipFill rotWithShape="1">
          <a:blip r:embed="rId7">
            <a:alphaModFix/>
          </a:blip>
          <a:srcRect/>
          <a:stretch/>
        </p:blipFill>
        <p:spPr>
          <a:xfrm>
            <a:off x="8789289" y="138119"/>
            <a:ext cx="970937" cy="1314481"/>
          </a:xfrm>
          <a:prstGeom prst="rect">
            <a:avLst/>
          </a:prstGeom>
          <a:noFill/>
          <a:ln>
            <a:noFill/>
          </a:ln>
        </p:spPr>
      </p:pic>
      <p:pic>
        <p:nvPicPr>
          <p:cNvPr id="269" name="Google Shape;269;p21"/>
          <p:cNvPicPr preferRelativeResize="0"/>
          <p:nvPr/>
        </p:nvPicPr>
        <p:blipFill rotWithShape="1">
          <a:blip r:embed="rId8">
            <a:alphaModFix/>
          </a:blip>
          <a:srcRect/>
          <a:stretch/>
        </p:blipFill>
        <p:spPr>
          <a:xfrm>
            <a:off x="11058964" y="717980"/>
            <a:ext cx="810243" cy="1469239"/>
          </a:xfrm>
          <a:prstGeom prst="rect">
            <a:avLst/>
          </a:prstGeom>
          <a:noFill/>
          <a:ln>
            <a:noFill/>
          </a:ln>
        </p:spPr>
      </p:pic>
      <p:pic>
        <p:nvPicPr>
          <p:cNvPr id="270" name="Google Shape;270;p21" descr="20"/>
          <p:cNvPicPr preferRelativeResize="0"/>
          <p:nvPr/>
        </p:nvPicPr>
        <p:blipFill rotWithShape="1">
          <a:blip r:embed="rId9">
            <a:alphaModFix/>
          </a:blip>
          <a:srcRect/>
          <a:stretch/>
        </p:blipFill>
        <p:spPr>
          <a:xfrm>
            <a:off x="477078" y="1452600"/>
            <a:ext cx="11392129" cy="5405399"/>
          </a:xfrm>
          <a:prstGeom prst="rect">
            <a:avLst/>
          </a:prstGeom>
          <a:noFill/>
          <a:ln>
            <a:noFill/>
          </a:ln>
        </p:spPr>
      </p:pic>
      <p:sp>
        <p:nvSpPr>
          <p:cNvPr id="271" name="Google Shape;271;p21"/>
          <p:cNvSpPr txBox="1"/>
          <p:nvPr/>
        </p:nvSpPr>
        <p:spPr>
          <a:xfrm>
            <a:off x="5565912" y="3429000"/>
            <a:ext cx="5078783"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200"/>
              <a:buFont typeface="Times New Roman"/>
              <a:buNone/>
            </a:pPr>
            <a:r>
              <a:rPr lang="en-US" sz="4200" b="1">
                <a:solidFill>
                  <a:srgbClr val="FF0000"/>
                </a:solidFill>
                <a:latin typeface="Times New Roman"/>
                <a:ea typeface="Times New Roman"/>
                <a:cs typeface="Times New Roman"/>
                <a:sym typeface="Times New Roman"/>
              </a:rPr>
              <a:t>TẠM BIỆT. HẸN GẶP LẠI CÁC EM !</a:t>
            </a:r>
            <a:endParaRPr sz="4200" b="1" i="0" u="none" strike="noStrike" cap="none">
              <a:solidFill>
                <a:srgbClr val="FF0000"/>
              </a:solidFill>
              <a:latin typeface="Times New Roman"/>
              <a:ea typeface="Times New Roman"/>
              <a:cs typeface="Times New Roman"/>
              <a:sym typeface="Times New Roman"/>
            </a:endParaRPr>
          </a:p>
        </p:txBody>
      </p:sp>
      <p:pic>
        <p:nvPicPr>
          <p:cNvPr id="272" name="Google Shape;272;p21"/>
          <p:cNvPicPr preferRelativeResize="0"/>
          <p:nvPr/>
        </p:nvPicPr>
        <p:blipFill rotWithShape="1">
          <a:blip r:embed="rId10">
            <a:alphaModFix/>
          </a:blip>
          <a:srcRect/>
          <a:stretch/>
        </p:blipFill>
        <p:spPr>
          <a:xfrm>
            <a:off x="3047695" y="139148"/>
            <a:ext cx="1067105" cy="16101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p:nvPr/>
        </p:nvSpPr>
        <p:spPr>
          <a:xfrm>
            <a:off x="2244832" y="1730863"/>
            <a:ext cx="958774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rgbClr val="FF0000"/>
                </a:solidFill>
                <a:latin typeface="Times New Roman"/>
                <a:ea typeface="Times New Roman"/>
                <a:cs typeface="Times New Roman"/>
                <a:sym typeface="Times New Roman"/>
              </a:rPr>
              <a:t>KHỞI ĐỘNG</a:t>
            </a:r>
            <a:endParaRPr sz="6000" b="1" i="0" u="none" strike="noStrike" cap="none">
              <a:solidFill>
                <a:srgbClr val="FF0000"/>
              </a:solidFill>
              <a:latin typeface="Times New Roman"/>
              <a:ea typeface="Times New Roman"/>
              <a:cs typeface="Times New Roman"/>
              <a:sym typeface="Times New Roman"/>
            </a:endParaRPr>
          </a:p>
        </p:txBody>
      </p:sp>
      <p:sp>
        <p:nvSpPr>
          <p:cNvPr id="116" name="Google Shape;116;p5"/>
          <p:cNvSpPr/>
          <p:nvPr/>
        </p:nvSpPr>
        <p:spPr>
          <a:xfrm>
            <a:off x="9393198" y="186158"/>
            <a:ext cx="1640562" cy="818944"/>
          </a:xfrm>
          <a:custGeom>
            <a:avLst/>
            <a:gdLst/>
            <a:ahLst/>
            <a:cxnLst/>
            <a:rect l="l" t="t" r="r" b="b"/>
            <a:pathLst>
              <a:path w="1791140" h="894110" extrusionOk="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cap="flat" cmpd="sng">
            <a:solidFill>
              <a:srgbClr val="A5C5D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rgbClr val="FFFFFF"/>
              </a:solidFill>
              <a:latin typeface="Arial"/>
              <a:ea typeface="Arial"/>
              <a:cs typeface="Arial"/>
              <a:sym typeface="Arial"/>
            </a:endParaRPr>
          </a:p>
        </p:txBody>
      </p:sp>
      <p:pic>
        <p:nvPicPr>
          <p:cNvPr id="117" name="Google Shape;117;p5" descr="7"/>
          <p:cNvPicPr preferRelativeResize="0"/>
          <p:nvPr/>
        </p:nvPicPr>
        <p:blipFill rotWithShape="1">
          <a:blip r:embed="rId3">
            <a:alphaModFix/>
          </a:blip>
          <a:srcRect/>
          <a:stretch/>
        </p:blipFill>
        <p:spPr>
          <a:xfrm>
            <a:off x="167641" y="595630"/>
            <a:ext cx="2706188" cy="1379537"/>
          </a:xfrm>
          <a:prstGeom prst="rect">
            <a:avLst/>
          </a:prstGeom>
          <a:noFill/>
          <a:ln>
            <a:noFill/>
          </a:ln>
        </p:spPr>
      </p:pic>
      <p:pic>
        <p:nvPicPr>
          <p:cNvPr id="118" name="Google Shape;118;p5" descr="PPT素材-06"/>
          <p:cNvPicPr preferRelativeResize="0"/>
          <p:nvPr/>
        </p:nvPicPr>
        <p:blipFill rotWithShape="1">
          <a:blip r:embed="rId4">
            <a:alphaModFix/>
          </a:blip>
          <a:srcRect/>
          <a:stretch/>
        </p:blipFill>
        <p:spPr>
          <a:xfrm>
            <a:off x="-164941" y="2336800"/>
            <a:ext cx="5773261" cy="4644767"/>
          </a:xfrm>
          <a:prstGeom prst="rect">
            <a:avLst/>
          </a:prstGeom>
          <a:noFill/>
          <a:ln>
            <a:noFill/>
          </a:ln>
        </p:spPr>
      </p:pic>
      <p:pic>
        <p:nvPicPr>
          <p:cNvPr id="119" name="Google Shape;119;p5" descr="2"/>
          <p:cNvPicPr preferRelativeResize="0"/>
          <p:nvPr/>
        </p:nvPicPr>
        <p:blipFill rotWithShape="1">
          <a:blip r:embed="rId5">
            <a:alphaModFix/>
          </a:blip>
          <a:srcRect/>
          <a:stretch/>
        </p:blipFill>
        <p:spPr>
          <a:xfrm>
            <a:off x="3904343" y="186158"/>
            <a:ext cx="2481217" cy="1202188"/>
          </a:xfrm>
          <a:prstGeom prst="rect">
            <a:avLst/>
          </a:prstGeom>
          <a:noFill/>
          <a:ln>
            <a:noFill/>
          </a:ln>
        </p:spPr>
      </p:pic>
      <p:pic>
        <p:nvPicPr>
          <p:cNvPr id="120" name="Google Shape;120;p5" descr="1-27"/>
          <p:cNvPicPr preferRelativeResize="0"/>
          <p:nvPr/>
        </p:nvPicPr>
        <p:blipFill rotWithShape="1">
          <a:blip r:embed="rId6">
            <a:alphaModFix/>
          </a:blip>
          <a:srcRect/>
          <a:stretch/>
        </p:blipFill>
        <p:spPr>
          <a:xfrm>
            <a:off x="5805714" y="2476962"/>
            <a:ext cx="6160365" cy="4119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ppt_w</p:attrName>
                                        </p:attrNameLst>
                                      </p:cBhvr>
                                      <p:tavLst>
                                        <p:tav tm="0">
                                          <p:val>
                                            <p:strVal val="0"/>
                                          </p:val>
                                        </p:tav>
                                        <p:tav tm="100000">
                                          <p:val>
                                            <p:strVal val="#ppt_w"/>
                                          </p:val>
                                        </p:tav>
                                      </p:tavLst>
                                    </p:anim>
                                    <p:anim calcmode="lin" valueType="num">
                                      <p:cBhvr additive="base">
                                        <p:cTn id="8" dur="500"/>
                                        <p:tgtEl>
                                          <p:spTgt spid="1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5"/>
        <p:cNvGrpSpPr/>
        <p:nvPr/>
      </p:nvGrpSpPr>
      <p:grpSpPr>
        <a:xfrm>
          <a:off x="0" y="0"/>
          <a:ext cx="0" cy="0"/>
          <a:chOff x="0" y="0"/>
          <a:chExt cx="0" cy="0"/>
        </a:xfrm>
      </p:grpSpPr>
      <p:pic>
        <p:nvPicPr>
          <p:cNvPr id="126" name="Google Shape;126;p6"/>
          <p:cNvPicPr preferRelativeResize="0"/>
          <p:nvPr/>
        </p:nvPicPr>
        <p:blipFill rotWithShape="1">
          <a:blip r:embed="rId3">
            <a:alphaModFix/>
          </a:blip>
          <a:srcRect/>
          <a:stretch/>
        </p:blipFill>
        <p:spPr>
          <a:xfrm>
            <a:off x="-95250" y="0"/>
            <a:ext cx="12287250" cy="6858000"/>
          </a:xfrm>
          <a:prstGeom prst="rect">
            <a:avLst/>
          </a:prstGeom>
          <a:noFill/>
          <a:ln>
            <a:noFill/>
          </a:ln>
        </p:spPr>
      </p:pic>
      <p:pic>
        <p:nvPicPr>
          <p:cNvPr id="127" name="Google Shape;127;p6"/>
          <p:cNvPicPr preferRelativeResize="0"/>
          <p:nvPr/>
        </p:nvPicPr>
        <p:blipFill rotWithShape="1">
          <a:blip r:embed="rId4">
            <a:alphaModFix/>
          </a:blip>
          <a:srcRect/>
          <a:stretch/>
        </p:blipFill>
        <p:spPr>
          <a:xfrm>
            <a:off x="-146051" y="4810125"/>
            <a:ext cx="2392294" cy="2070100"/>
          </a:xfrm>
          <a:prstGeom prst="rect">
            <a:avLst/>
          </a:prstGeom>
          <a:noFill/>
          <a:ln>
            <a:noFill/>
          </a:ln>
        </p:spPr>
      </p:pic>
      <p:sp>
        <p:nvSpPr>
          <p:cNvPr id="128" name="Google Shape;128;p6"/>
          <p:cNvSpPr/>
          <p:nvPr/>
        </p:nvSpPr>
        <p:spPr>
          <a:xfrm>
            <a:off x="2895212" y="409059"/>
            <a:ext cx="6172200" cy="775972"/>
          </a:xfrm>
          <a:prstGeom prst="rect">
            <a:avLst/>
          </a:prstGeom>
          <a:solidFill>
            <a:srgbClr val="FBE4D4"/>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FF0000"/>
                </a:solidFill>
                <a:latin typeface="Times New Roman"/>
                <a:ea typeface="Times New Roman"/>
                <a:cs typeface="Times New Roman"/>
                <a:sym typeface="Times New Roman"/>
              </a:rPr>
              <a:t>Chơi trò chơi: Máy ảnh thân thiện</a:t>
            </a:r>
            <a:endParaRPr sz="3200" b="0" i="0" u="none" strike="noStrike" cap="none">
              <a:solidFill>
                <a:srgbClr val="FF0000"/>
              </a:solidFill>
              <a:latin typeface="Times New Roman"/>
              <a:ea typeface="Times New Roman"/>
              <a:cs typeface="Times New Roman"/>
              <a:sym typeface="Times New Roman"/>
            </a:endParaRPr>
          </a:p>
        </p:txBody>
      </p:sp>
      <p:sp>
        <p:nvSpPr>
          <p:cNvPr id="129" name="Google Shape;129;p6"/>
          <p:cNvSpPr/>
          <p:nvPr/>
        </p:nvSpPr>
        <p:spPr>
          <a:xfrm>
            <a:off x="919171" y="1379797"/>
            <a:ext cx="6894800" cy="308136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i="0" u="sng" strike="noStrike" cap="none">
                <a:solidFill>
                  <a:schemeClr val="dk1"/>
                </a:solidFill>
                <a:latin typeface="Times New Roman"/>
                <a:ea typeface="Times New Roman"/>
                <a:cs typeface="Times New Roman"/>
                <a:sym typeface="Times New Roman"/>
              </a:rPr>
              <a:t>Cách thức chơi:</a:t>
            </a:r>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Hai bạn sắm vai chụp ảnh cho nhau.</a:t>
            </a:r>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Mỗi bạn sửa soạn quần áo, đầu tóc để bạn bên cạnh làm động tác chụp ảnh mình bằng cách đặt ngón tay trỏ và ngón tay cái ghép vào nhau thành hình vuông mô phỏng chiếc máy ảnh.</a:t>
            </a:r>
            <a:endParaRPr sz="2600" b="0" i="0" u="none" strike="noStrike" cap="none">
              <a:solidFill>
                <a:schemeClr val="dk1"/>
              </a:solidFill>
              <a:latin typeface="Times New Roman"/>
              <a:ea typeface="Times New Roman"/>
              <a:cs typeface="Times New Roman"/>
              <a:sym typeface="Times New Roman"/>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Mỗi lần chụp, HS hô: “Chuẩn bị! Cười! Xoạch!”. </a:t>
            </a:r>
            <a:endParaRPr/>
          </a:p>
        </p:txBody>
      </p:sp>
      <p:sp>
        <p:nvSpPr>
          <p:cNvPr id="130" name="Google Shape;130;p6"/>
          <p:cNvSpPr/>
          <p:nvPr/>
        </p:nvSpPr>
        <p:spPr>
          <a:xfrm>
            <a:off x="2774098" y="4705400"/>
            <a:ext cx="6799012" cy="1466850"/>
          </a:xfrm>
          <a:prstGeom prst="cloud">
            <a:avLst/>
          </a:prstGeom>
          <a:solidFill>
            <a:srgbClr val="FFFF66"/>
          </a:solidFill>
          <a:ln w="9525"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a:solidFill>
                  <a:srgbClr val="002060"/>
                </a:solidFill>
                <a:latin typeface="Times New Roman"/>
                <a:ea typeface="Times New Roman"/>
                <a:cs typeface="Times New Roman"/>
                <a:sym typeface="Times New Roman"/>
              </a:rPr>
              <a:t>“</a:t>
            </a:r>
            <a:r>
              <a:rPr lang="en-US" sz="2600" b="0" i="0" u="none" strike="noStrike" cap="none">
                <a:solidFill>
                  <a:srgbClr val="0C0C0C"/>
                </a:solidFill>
                <a:latin typeface="Times New Roman"/>
                <a:ea typeface="Times New Roman"/>
                <a:cs typeface="Times New Roman"/>
                <a:sym typeface="Times New Roman"/>
              </a:rPr>
              <a:t>nhiếp ảnh gia”: Khi em chụp ảnh cho bạn, bạn đã làm gì?</a:t>
            </a:r>
            <a:endParaRPr sz="2600" b="0" i="0" u="none" strike="noStrike" cap="none">
              <a:solidFill>
                <a:srgbClr val="0C0C0C"/>
              </a:solidFill>
              <a:latin typeface="Times New Roman"/>
              <a:ea typeface="Times New Roman"/>
              <a:cs typeface="Times New Roman"/>
              <a:sym typeface="Times New Roman"/>
            </a:endParaRPr>
          </a:p>
        </p:txBody>
      </p:sp>
      <p:sp>
        <p:nvSpPr>
          <p:cNvPr id="131" name="Google Shape;131;p6"/>
          <p:cNvSpPr/>
          <p:nvPr/>
        </p:nvSpPr>
        <p:spPr>
          <a:xfrm>
            <a:off x="3531308" y="4546015"/>
            <a:ext cx="6695209" cy="1785620"/>
          </a:xfrm>
          <a:prstGeom prst="cloud">
            <a:avLst/>
          </a:prstGeom>
          <a:solidFill>
            <a:srgbClr val="F7CAAC"/>
          </a:solidFill>
          <a:ln w="1905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a:solidFill>
                  <a:srgbClr val="0C0C0C"/>
                </a:solidFill>
                <a:latin typeface="Times New Roman"/>
                <a:ea typeface="Times New Roman"/>
                <a:cs typeface="Times New Roman"/>
                <a:sym typeface="Times New Roman"/>
              </a:rPr>
              <a:t>“Người mẫu ảnh”: Khi được chụp ảnh, em muốn gương mặt mình thế nào?</a:t>
            </a:r>
            <a:endParaRPr sz="2600" b="0" i="0" u="none" strike="noStrike" cap="none">
              <a:solidFill>
                <a:srgbClr val="0C0C0C"/>
              </a:solidFill>
              <a:latin typeface="Times New Roman"/>
              <a:ea typeface="Times New Roman"/>
              <a:cs typeface="Times New Roman"/>
              <a:sym typeface="Times New Roman"/>
            </a:endParaRPr>
          </a:p>
        </p:txBody>
      </p:sp>
      <p:pic>
        <p:nvPicPr>
          <p:cNvPr id="132" name="Google Shape;132;p6"/>
          <p:cNvPicPr preferRelativeResize="0"/>
          <p:nvPr/>
        </p:nvPicPr>
        <p:blipFill rotWithShape="1">
          <a:blip r:embed="rId5">
            <a:alphaModFix/>
          </a:blip>
          <a:srcRect/>
          <a:stretch/>
        </p:blipFill>
        <p:spPr>
          <a:xfrm>
            <a:off x="8168987" y="1555115"/>
            <a:ext cx="3619500" cy="297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childTnLst>
                                </p:cTn>
                              </p:par>
                              <p:par>
                                <p:cTn id="13" presetID="10" presetClass="entr" presetSubtype="0"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fade">
                                      <p:cBhvr>
                                        <p:cTn id="20" dur="500"/>
                                        <p:tgtEl>
                                          <p:spTgt spid="1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0"/>
                                        </p:tgtEl>
                                        <p:attrNameLst>
                                          <p:attrName>ppt_y</p:attrName>
                                        </p:attrNameLst>
                                      </p:cBhvr>
                                      <p:tavLst>
                                        <p:tav tm="0">
                                          <p:val>
                                            <p:strVal val="#ppt_y"/>
                                          </p:val>
                                        </p:tav>
                                        <p:tav tm="100000">
                                          <p:val>
                                            <p:strVal val="#ppt_y+1"/>
                                          </p:val>
                                        </p:tav>
                                      </p:tavLst>
                                    </p:anim>
                                    <p:set>
                                      <p:cBhvr>
                                        <p:cTn id="25" dur="1" fill="hold">
                                          <p:stCondLst>
                                            <p:cond delay="500"/>
                                          </p:stCondLst>
                                        </p:cTn>
                                        <p:tgtEl>
                                          <p:spTgt spid="1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fade">
                                      <p:cBhvr>
                                        <p:cTn id="3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7"/>
          <p:cNvSpPr/>
          <p:nvPr/>
        </p:nvSpPr>
        <p:spPr>
          <a:xfrm>
            <a:off x="2895212" y="409059"/>
            <a:ext cx="6172200" cy="775972"/>
          </a:xfrm>
          <a:prstGeom prst="rect">
            <a:avLst/>
          </a:prstGeom>
          <a:solidFill>
            <a:srgbClr val="FBE4D4"/>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rgbClr val="FF0000"/>
                </a:solidFill>
                <a:latin typeface="Times New Roman"/>
                <a:ea typeface="Times New Roman"/>
                <a:cs typeface="Times New Roman"/>
                <a:sym typeface="Times New Roman"/>
              </a:rPr>
              <a:t>Chơi trò chơi: Máy ảnh thân thiện</a:t>
            </a:r>
            <a:endParaRPr sz="3200" b="0" i="0" u="none" strike="noStrike" cap="none">
              <a:solidFill>
                <a:srgbClr val="FF0000"/>
              </a:solidFill>
              <a:latin typeface="Times New Roman"/>
              <a:ea typeface="Times New Roman"/>
              <a:cs typeface="Times New Roman"/>
              <a:sym typeface="Times New Roman"/>
            </a:endParaRPr>
          </a:p>
        </p:txBody>
      </p:sp>
      <p:sp>
        <p:nvSpPr>
          <p:cNvPr id="138" name="Google Shape;138;p7"/>
          <p:cNvSpPr/>
          <p:nvPr/>
        </p:nvSpPr>
        <p:spPr>
          <a:xfrm>
            <a:off x="919171" y="1379797"/>
            <a:ext cx="6894800" cy="3081367"/>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i="0" u="sng" strike="noStrike" cap="none">
                <a:solidFill>
                  <a:schemeClr val="dk1"/>
                </a:solidFill>
                <a:latin typeface="Times New Roman"/>
                <a:ea typeface="Times New Roman"/>
                <a:cs typeface="Times New Roman"/>
                <a:sym typeface="Times New Roman"/>
              </a:rPr>
              <a:t>Cách thức chơi:</a:t>
            </a:r>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Hai bạn sắm vai chụp ảnh cho nhau.</a:t>
            </a:r>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Mỗi bạn sửa soạn quần áo, đầu tóc để bạn bên cạnh làm động tác chụp ảnh mình bằng cách đặt ngón tay trỏ và ngón tay cái ghép vào nhau thành hình vuông mô phỏng chiếc máy ảnh.</a:t>
            </a:r>
            <a:endParaRPr sz="2600" b="0" i="0" u="none" strike="noStrike" cap="none">
              <a:solidFill>
                <a:schemeClr val="dk1"/>
              </a:solidFill>
              <a:latin typeface="Times New Roman"/>
              <a:ea typeface="Times New Roman"/>
              <a:cs typeface="Times New Roman"/>
              <a:sym typeface="Times New Roman"/>
            </a:endParaRPr>
          </a:p>
          <a:p>
            <a:pPr marL="342900" marR="0" lvl="0" indent="-342900" algn="just" rtl="0">
              <a:spcBef>
                <a:spcPts val="0"/>
              </a:spcBef>
              <a:spcAft>
                <a:spcPts val="0"/>
              </a:spcAft>
              <a:buClr>
                <a:schemeClr val="dk1"/>
              </a:buClr>
              <a:buSzPts val="2600"/>
              <a:buFont typeface="Arial"/>
              <a:buChar char="•"/>
            </a:pPr>
            <a:r>
              <a:rPr lang="en-US" sz="2600" b="0" i="0" u="none" strike="noStrike" cap="none">
                <a:solidFill>
                  <a:schemeClr val="dk1"/>
                </a:solidFill>
                <a:latin typeface="Times New Roman"/>
                <a:ea typeface="Times New Roman"/>
                <a:cs typeface="Times New Roman"/>
                <a:sym typeface="Times New Roman"/>
              </a:rPr>
              <a:t>Mỗi lần chụp, HS hô: “Chuẩn bị! Cười! Xoạch!”. </a:t>
            </a:r>
            <a:endParaRPr/>
          </a:p>
        </p:txBody>
      </p:sp>
      <p:sp>
        <p:nvSpPr>
          <p:cNvPr id="139" name="Google Shape;139;p7"/>
          <p:cNvSpPr/>
          <p:nvPr/>
        </p:nvSpPr>
        <p:spPr>
          <a:xfrm>
            <a:off x="2098246" y="4705400"/>
            <a:ext cx="6799012" cy="1466850"/>
          </a:xfrm>
          <a:prstGeom prst="cloud">
            <a:avLst/>
          </a:prstGeom>
          <a:solidFill>
            <a:srgbClr val="FFFF66"/>
          </a:solidFill>
          <a:ln w="9525"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a:solidFill>
                  <a:srgbClr val="002060"/>
                </a:solidFill>
                <a:latin typeface="Times New Roman"/>
                <a:ea typeface="Times New Roman"/>
                <a:cs typeface="Times New Roman"/>
                <a:sym typeface="Times New Roman"/>
              </a:rPr>
              <a:t>“</a:t>
            </a:r>
            <a:r>
              <a:rPr lang="en-US" sz="2600" b="0" i="0" u="none" strike="noStrike" cap="none">
                <a:solidFill>
                  <a:srgbClr val="0C0C0C"/>
                </a:solidFill>
                <a:latin typeface="Times New Roman"/>
                <a:ea typeface="Times New Roman"/>
                <a:cs typeface="Times New Roman"/>
                <a:sym typeface="Times New Roman"/>
              </a:rPr>
              <a:t>nhiếp ảnh gia”: Khi em chụp ảnh cho bạn, bạn đã làm gì?</a:t>
            </a:r>
            <a:endParaRPr sz="2600" b="0" i="0" u="none" strike="noStrike" cap="none">
              <a:solidFill>
                <a:srgbClr val="0C0C0C"/>
              </a:solidFill>
              <a:latin typeface="Times New Roman"/>
              <a:ea typeface="Times New Roman"/>
              <a:cs typeface="Times New Roman"/>
              <a:sym typeface="Times New Roman"/>
            </a:endParaRPr>
          </a:p>
        </p:txBody>
      </p:sp>
      <p:sp>
        <p:nvSpPr>
          <p:cNvPr id="140" name="Google Shape;140;p7"/>
          <p:cNvSpPr/>
          <p:nvPr/>
        </p:nvSpPr>
        <p:spPr>
          <a:xfrm>
            <a:off x="2895212" y="4546015"/>
            <a:ext cx="6695209" cy="1785620"/>
          </a:xfrm>
          <a:prstGeom prst="cloud">
            <a:avLst/>
          </a:prstGeom>
          <a:solidFill>
            <a:srgbClr val="F7CAAC"/>
          </a:solidFill>
          <a:ln w="1905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a:solidFill>
                  <a:srgbClr val="0C0C0C"/>
                </a:solidFill>
                <a:latin typeface="Times New Roman"/>
                <a:ea typeface="Times New Roman"/>
                <a:cs typeface="Times New Roman"/>
                <a:sym typeface="Times New Roman"/>
              </a:rPr>
              <a:t>“Người mẫu ảnh”: Khi được chụp ảnh, em muốn gương mặt mình thế nào?</a:t>
            </a:r>
            <a:endParaRPr sz="2600" b="0" i="0" u="none" strike="noStrike" cap="none">
              <a:solidFill>
                <a:srgbClr val="0C0C0C"/>
              </a:solidFill>
              <a:latin typeface="Times New Roman"/>
              <a:ea typeface="Times New Roman"/>
              <a:cs typeface="Times New Roman"/>
              <a:sym typeface="Times New Roman"/>
            </a:endParaRPr>
          </a:p>
        </p:txBody>
      </p:sp>
      <p:pic>
        <p:nvPicPr>
          <p:cNvPr id="141" name="Google Shape;141;p7"/>
          <p:cNvPicPr preferRelativeResize="0"/>
          <p:nvPr/>
        </p:nvPicPr>
        <p:blipFill rotWithShape="1">
          <a:blip r:embed="rId4">
            <a:alphaModFix/>
          </a:blip>
          <a:srcRect/>
          <a:stretch/>
        </p:blipFill>
        <p:spPr>
          <a:xfrm>
            <a:off x="8168987" y="1555115"/>
            <a:ext cx="3619500" cy="297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par>
                                <p:cTn id="13" presetID="10"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fade">
                                      <p:cBhvr>
                                        <p:cTn id="15" dur="500"/>
                                        <p:tgtEl>
                                          <p:spTgt spid="1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9"/>
                                        </p:tgtEl>
                                        <p:attrNameLst>
                                          <p:attrName>ppt_y</p:attrName>
                                        </p:attrNameLst>
                                      </p:cBhvr>
                                      <p:tavLst>
                                        <p:tav tm="0">
                                          <p:val>
                                            <p:strVal val="#ppt_y"/>
                                          </p:val>
                                        </p:tav>
                                        <p:tav tm="100000">
                                          <p:val>
                                            <p:strVal val="#ppt_y+1"/>
                                          </p:val>
                                        </p:tav>
                                      </p:tavLst>
                                    </p:anim>
                                    <p:set>
                                      <p:cBhvr>
                                        <p:cTn id="25" dur="1" fill="hold">
                                          <p:stCondLst>
                                            <p:cond delay="500"/>
                                          </p:stCondLst>
                                        </p:cTn>
                                        <p:tgtEl>
                                          <p:spTgt spid="13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8"/>
          <p:cNvSpPr/>
          <p:nvPr/>
        </p:nvSpPr>
        <p:spPr>
          <a:xfrm>
            <a:off x="2007706" y="1597281"/>
            <a:ext cx="8865704" cy="1127414"/>
          </a:xfrm>
          <a:prstGeom prst="rect">
            <a:avLst/>
          </a:prstGeom>
          <a:solidFill>
            <a:srgbClr val="FBE4D4">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70C0"/>
              </a:buClr>
              <a:buSzPts val="3200"/>
              <a:buFont typeface="Times New Roman"/>
              <a:buNone/>
            </a:pPr>
            <a:r>
              <a:rPr lang="en-US" sz="3200" b="0" i="0" u="none" strike="noStrike" cap="none">
                <a:solidFill>
                  <a:srgbClr val="0070C0"/>
                </a:solidFill>
                <a:latin typeface="Times New Roman"/>
                <a:ea typeface="Times New Roman"/>
                <a:cs typeface="Times New Roman"/>
                <a:sym typeface="Times New Roman"/>
              </a:rPr>
              <a:t>   </a:t>
            </a:r>
            <a:r>
              <a:rPr lang="en-US" sz="3600" b="0" i="0" u="none" strike="noStrike" cap="none">
                <a:solidFill>
                  <a:srgbClr val="E002D5"/>
                </a:solidFill>
                <a:latin typeface="Times New Roman"/>
                <a:ea typeface="Times New Roman"/>
                <a:cs typeface="Times New Roman"/>
                <a:sym typeface="Times New Roman"/>
              </a:rPr>
              <a:t>Nêu những biểu hiện thân thiện tươi vui của các bạn trong tranh</a:t>
            </a:r>
            <a:endParaRPr sz="3600" b="0" i="0" u="none" strike="noStrike" cap="none">
              <a:solidFill>
                <a:srgbClr val="E002D5"/>
              </a:solidFill>
              <a:latin typeface="Times New Roman"/>
              <a:ea typeface="Times New Roman"/>
              <a:cs typeface="Times New Roman"/>
              <a:sym typeface="Times New Roman"/>
            </a:endParaRPr>
          </a:p>
        </p:txBody>
      </p:sp>
      <p:pic>
        <p:nvPicPr>
          <p:cNvPr id="147" name="Google Shape;147;p8"/>
          <p:cNvPicPr preferRelativeResize="0"/>
          <p:nvPr/>
        </p:nvPicPr>
        <p:blipFill rotWithShape="1">
          <a:blip r:embed="rId4">
            <a:alphaModFix/>
          </a:blip>
          <a:srcRect/>
          <a:stretch/>
        </p:blipFill>
        <p:spPr>
          <a:xfrm>
            <a:off x="1567588" y="2724695"/>
            <a:ext cx="9126915" cy="3358054"/>
          </a:xfrm>
          <a:prstGeom prst="rect">
            <a:avLst/>
          </a:prstGeom>
          <a:noFill/>
          <a:ln>
            <a:noFill/>
          </a:ln>
        </p:spPr>
      </p:pic>
      <p:pic>
        <p:nvPicPr>
          <p:cNvPr id="148" name="Google Shape;148;p8" descr="5eb1a5a9d0b1a4e91dbfe971856309a4"/>
          <p:cNvPicPr preferRelativeResize="0"/>
          <p:nvPr/>
        </p:nvPicPr>
        <p:blipFill rotWithShape="1">
          <a:blip r:embed="rId5">
            <a:alphaModFix/>
          </a:blip>
          <a:srcRect l="64886" t="21631"/>
          <a:stretch/>
        </p:blipFill>
        <p:spPr>
          <a:xfrm>
            <a:off x="892046" y="1551705"/>
            <a:ext cx="874326" cy="20019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p:nvPr/>
        </p:nvSpPr>
        <p:spPr>
          <a:xfrm>
            <a:off x="10578354" y="77231"/>
            <a:ext cx="1792940" cy="1231616"/>
          </a:xfrm>
          <a:custGeom>
            <a:avLst/>
            <a:gdLst/>
            <a:ahLst/>
            <a:cxnLst/>
            <a:rect l="l" t="t" r="r" b="b"/>
            <a:pathLst>
              <a:path w="1791140" h="894110" extrusionOk="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E72F7">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b="0" i="0" u="none" strike="noStrike" cap="none">
              <a:solidFill>
                <a:schemeClr val="lt1"/>
              </a:solidFill>
              <a:latin typeface="Calibri"/>
              <a:ea typeface="Calibri"/>
              <a:cs typeface="Calibri"/>
              <a:sym typeface="Calibri"/>
            </a:endParaRPr>
          </a:p>
        </p:txBody>
      </p:sp>
      <p:pic>
        <p:nvPicPr>
          <p:cNvPr id="154" name="Google Shape;154;p9" descr="1-23"/>
          <p:cNvPicPr preferRelativeResize="0"/>
          <p:nvPr/>
        </p:nvPicPr>
        <p:blipFill rotWithShape="1">
          <a:blip r:embed="rId3">
            <a:alphaModFix/>
          </a:blip>
          <a:srcRect/>
          <a:stretch/>
        </p:blipFill>
        <p:spPr>
          <a:xfrm>
            <a:off x="-181517" y="3567954"/>
            <a:ext cx="3355024" cy="3290046"/>
          </a:xfrm>
          <a:prstGeom prst="rect">
            <a:avLst/>
          </a:prstGeom>
          <a:noFill/>
          <a:ln>
            <a:noFill/>
          </a:ln>
        </p:spPr>
      </p:pic>
      <p:pic>
        <p:nvPicPr>
          <p:cNvPr id="155" name="Google Shape;155;p9" descr="2"/>
          <p:cNvPicPr preferRelativeResize="0"/>
          <p:nvPr/>
        </p:nvPicPr>
        <p:blipFill rotWithShape="1">
          <a:blip r:embed="rId4">
            <a:alphaModFix/>
          </a:blip>
          <a:srcRect/>
          <a:stretch/>
        </p:blipFill>
        <p:spPr>
          <a:xfrm>
            <a:off x="0" y="33903"/>
            <a:ext cx="1703294" cy="1472167"/>
          </a:xfrm>
          <a:prstGeom prst="rect">
            <a:avLst/>
          </a:prstGeom>
          <a:noFill/>
          <a:ln>
            <a:noFill/>
          </a:ln>
        </p:spPr>
      </p:pic>
      <p:sp>
        <p:nvSpPr>
          <p:cNvPr id="156" name="Google Shape;156;p9"/>
          <p:cNvSpPr/>
          <p:nvPr/>
        </p:nvSpPr>
        <p:spPr>
          <a:xfrm>
            <a:off x="1958925" y="568784"/>
            <a:ext cx="8350494" cy="1127414"/>
          </a:xfrm>
          <a:prstGeom prst="rect">
            <a:avLst/>
          </a:prstGeom>
          <a:solidFill>
            <a:srgbClr val="FBE4D4">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70C0"/>
              </a:buClr>
              <a:buSzPts val="3200"/>
              <a:buFont typeface="Times New Roman"/>
              <a:buNone/>
            </a:pPr>
            <a:r>
              <a:rPr lang="en-US" sz="3200" b="0" i="0" u="none" strike="noStrike" cap="none">
                <a:solidFill>
                  <a:srgbClr val="0070C0"/>
                </a:solidFill>
                <a:latin typeface="Times New Roman"/>
                <a:ea typeface="Times New Roman"/>
                <a:cs typeface="Times New Roman"/>
                <a:sym typeface="Times New Roman"/>
              </a:rPr>
              <a:t>   Nêu những biểu hiện thân thiện tươi vui của các bạn trong tranh</a:t>
            </a:r>
            <a:endParaRPr sz="3200" b="0" i="0" u="none" strike="noStrike" cap="none">
              <a:solidFill>
                <a:srgbClr val="0070C0"/>
              </a:solidFill>
              <a:latin typeface="Times New Roman"/>
              <a:ea typeface="Times New Roman"/>
              <a:cs typeface="Times New Roman"/>
              <a:sym typeface="Times New Roman"/>
            </a:endParaRPr>
          </a:p>
        </p:txBody>
      </p:sp>
      <p:pic>
        <p:nvPicPr>
          <p:cNvPr id="157" name="Google Shape;157;p9"/>
          <p:cNvPicPr preferRelativeResize="0"/>
          <p:nvPr/>
        </p:nvPicPr>
        <p:blipFill rotWithShape="1">
          <a:blip r:embed="rId5">
            <a:alphaModFix/>
          </a:blip>
          <a:srcRect/>
          <a:stretch/>
        </p:blipFill>
        <p:spPr>
          <a:xfrm>
            <a:off x="3334871" y="1838850"/>
            <a:ext cx="7906870" cy="4382655"/>
          </a:xfrm>
          <a:prstGeom prst="rect">
            <a:avLst/>
          </a:prstGeom>
          <a:noFill/>
          <a:ln>
            <a:noFill/>
          </a:ln>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Words>
  <Application>Microsoft Office PowerPoint</Application>
  <PresentationFormat>Custom</PresentationFormat>
  <Paragraphs>51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p:lastModifiedBy>
  <cp:revision>1</cp:revision>
  <dcterms:created xsi:type="dcterms:W3CDTF">2021-06-07T06:59:14Z</dcterms:created>
  <dcterms:modified xsi:type="dcterms:W3CDTF">2022-09-14T05:14:53Z</dcterms:modified>
</cp:coreProperties>
</file>