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3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Đọc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đoạn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văn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nằm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ven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dòng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sông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nhỏ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êm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đềm</a:t>
            </a:r>
            <a:r>
              <a:rPr lang="en-US" sz="2400" i="1" dirty="0" smtClean="0">
                <a:solidFill>
                  <a:srgbClr val="000000"/>
                </a:solidFill>
              </a:rPr>
              <a:t>.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thương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giúp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đỡ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lẫn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nhau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   Nam </a:t>
            </a:r>
            <a:r>
              <a:rPr lang="en-US" sz="2400" i="1" dirty="0" err="1" smtClean="0">
                <a:solidFill>
                  <a:srgbClr val="000000"/>
                </a:solidFill>
              </a:rPr>
              <a:t>luôn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tự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hào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những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hiếu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học</a:t>
            </a:r>
            <a:r>
              <a:rPr lang="en-US" sz="2400" i="1" dirty="0" smtClean="0">
                <a:solidFill>
                  <a:srgbClr val="000000"/>
                </a:solidFill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</a:rPr>
              <a:t>cần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cù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và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thiện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dân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Nam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Hãy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giới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thiệu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về</a:t>
            </a:r>
            <a:r>
              <a:rPr lang="en-US" sz="2400" i="1" dirty="0" smtClean="0">
                <a:solidFill>
                  <a:srgbClr val="000000"/>
                </a:solidFill>
              </a:rPr>
              <a:t> con </a:t>
            </a:r>
            <a:r>
              <a:rPr lang="en-US" sz="2400" i="1" dirty="0" err="1" smtClean="0">
                <a:solidFill>
                  <a:srgbClr val="000000"/>
                </a:solidFill>
              </a:rPr>
              <a:t>người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em</a:t>
            </a:r>
            <a:r>
              <a:rPr lang="en-US" sz="2400" i="1" dirty="0" smtClean="0">
                <a:solidFill>
                  <a:srgbClr val="000000"/>
                </a:solidFill>
              </a:rPr>
              <a:t>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cùng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về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theo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gợi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đâu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đẹp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smtClean="0"/>
                <a:t>Con </a:t>
              </a:r>
              <a:r>
                <a:rPr lang="en-US" sz="2800" dirty="0" err="1" smtClean="0"/>
                <a:t>người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thế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xmlns="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 </a:t>
            </a:r>
            <a:r>
              <a:rPr lang="en-US" sz="2800" dirty="0" err="1" smtClean="0"/>
              <a:t>quê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làng</a:t>
            </a:r>
            <a:r>
              <a:rPr lang="en-US" sz="2800" dirty="0" smtClean="0"/>
              <a:t> </a:t>
            </a:r>
            <a:r>
              <a:rPr lang="en-US" sz="2800" dirty="0" err="1" smtClean="0"/>
              <a:t>ghề</a:t>
            </a:r>
            <a:r>
              <a:rPr lang="en-US" sz="2800" dirty="0" smtClean="0"/>
              <a:t> </a:t>
            </a:r>
            <a:r>
              <a:rPr lang="en-US" sz="2800" dirty="0" err="1" smtClean="0"/>
              <a:t>gốm</a:t>
            </a:r>
            <a:r>
              <a:rPr lang="en-US" sz="2800" dirty="0" smtClean="0"/>
              <a:t> </a:t>
            </a:r>
            <a:r>
              <a:rPr lang="en-US" sz="2800" dirty="0" err="1" smtClean="0"/>
              <a:t>sứ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lâu</a:t>
            </a:r>
            <a:r>
              <a:rPr lang="en-US" sz="2800" dirty="0" smtClean="0"/>
              <a:t> </a:t>
            </a:r>
            <a:r>
              <a:rPr lang="en-US" sz="2800" dirty="0" err="1" smtClean="0"/>
              <a:t>đời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Mọi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ở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thiện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hiếu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tranh </a:t>
              </a:r>
              <a:r>
                <a:rPr lang="vi-VN" sz="2800" b="1" dirty="0">
                  <a:solidFill>
                    <a:srgbClr val="00B050"/>
                  </a:solidFill>
                </a:rPr>
                <a:t>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gì</a:t>
            </a:r>
            <a:r>
              <a:rPr lang="en-US" sz="2400" dirty="0" smtClean="0">
                <a:solidFill>
                  <a:schemeClr val="accent4"/>
                </a:solidFill>
              </a:rPr>
              <a:t>?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Lan, </a:t>
            </a:r>
            <a:r>
              <a:rPr lang="en-US" sz="2400" dirty="0" err="1" smtClean="0">
                <a:solidFill>
                  <a:srgbClr val="000000"/>
                </a:solidFill>
              </a:rPr>
              <a:t>quê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xã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Lũng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Cú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huyện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Văn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Huy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tớ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phường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Lê</a:t>
            </a:r>
            <a:r>
              <a:rPr lang="en-US" sz="2400" dirty="0" smtClean="0">
                <a:solidFill>
                  <a:srgbClr val="000000"/>
                </a:solidFill>
              </a:rPr>
              <a:t> Mao,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Vinh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Nghệ</a:t>
            </a:r>
            <a:r>
              <a:rPr lang="en-US" sz="2400" dirty="0" smtClean="0">
                <a:solidFill>
                  <a:srgbClr val="000000"/>
                </a:solidFill>
              </a:rPr>
              <a:t> An.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/>
                </a:solidFill>
              </a:rPr>
              <a:t>     + </a:t>
            </a:r>
            <a:r>
              <a:rPr lang="en-US" sz="2400" dirty="0" err="1" smtClean="0">
                <a:solidFill>
                  <a:schemeClr val="accent4"/>
                </a:solidFill>
              </a:rPr>
              <a:t>Giới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mình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smtClean="0">
                <a:solidFill>
                  <a:schemeClr val="accent4"/>
                </a:solidFill>
              </a:rPr>
              <a:t>    + </a:t>
            </a:r>
            <a:r>
              <a:rPr lang="en-US" sz="2400" dirty="0" err="1" smtClean="0">
                <a:solidFill>
                  <a:schemeClr val="accent4"/>
                </a:solidFill>
              </a:rPr>
              <a:t>Địa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: </a:t>
            </a:r>
            <a:r>
              <a:rPr lang="en-US" sz="2400" dirty="0" err="1" smtClean="0">
                <a:solidFill>
                  <a:schemeClr val="accent4"/>
                </a:solidFill>
              </a:rPr>
              <a:t>Xã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(</a:t>
            </a:r>
            <a:r>
              <a:rPr lang="en-US" sz="2400" dirty="0" err="1" smtClean="0">
                <a:solidFill>
                  <a:schemeClr val="accent4"/>
                </a:solidFill>
              </a:rPr>
              <a:t>thành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phố</a:t>
            </a:r>
            <a:r>
              <a:rPr lang="en-US" sz="2400" dirty="0" smtClean="0">
                <a:solidFill>
                  <a:schemeClr val="accent4"/>
                </a:solidFill>
              </a:rPr>
              <a:t>)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-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tỉnh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núi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phía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  <a:endParaRPr lang="en-US" sz="2000" dirty="0">
                <a:ln>
                  <a:solidFill>
                    <a:schemeClr val="tx2">
                      <a:lumMod val="25000"/>
                    </a:schemeClr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+mj-lt"/>
                </a:rPr>
                <a:t>HẠ LONG</a:t>
              </a:r>
              <a:endParaRPr lang="en-US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miền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Các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tỉnh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vùng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cảnh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đẹp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376</Words>
  <Application>Microsoft Office PowerPoint</Application>
  <PresentationFormat>Custom</PresentationFormat>
  <Paragraphs>61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</cp:lastModifiedBy>
  <cp:revision>18</cp:revision>
  <dcterms:created xsi:type="dcterms:W3CDTF">2021-06-11T02:39:36Z</dcterms:created>
  <dcterms:modified xsi:type="dcterms:W3CDTF">2022-09-14T05:13:30Z</dcterms:modified>
</cp:coreProperties>
</file>