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5"/>
  </p:notesMasterIdLst>
  <p:sldIdLst>
    <p:sldId id="313" r:id="rId2"/>
    <p:sldId id="524" r:id="rId3"/>
    <p:sldId id="330" r:id="rId4"/>
    <p:sldId id="525" r:id="rId5"/>
    <p:sldId id="526" r:id="rId6"/>
    <p:sldId id="527" r:id="rId7"/>
    <p:sldId id="528" r:id="rId8"/>
    <p:sldId id="529" r:id="rId9"/>
    <p:sldId id="530" r:id="rId10"/>
    <p:sldId id="506" r:id="rId11"/>
    <p:sldId id="507" r:id="rId12"/>
    <p:sldId id="270" r:id="rId13"/>
    <p:sldId id="327" r:id="rId14"/>
  </p:sldIdLst>
  <p:sldSz cx="12161838" cy="6858000"/>
  <p:notesSz cx="6858000" cy="9144000"/>
  <p:embeddedFontLst>
    <p:embeddedFont>
      <p:font typeface="Source Sans Pro" charset="0"/>
      <p:regular r:id="rId16"/>
      <p:bold r:id="rId17"/>
      <p:italic r:id="rId18"/>
      <p:boldItalic r:id="rId19"/>
    </p:embeddedFont>
    <p:embeddedFont>
      <p:font typeface="Dosis" charset="0"/>
      <p:regular r:id="rId20"/>
      <p:bold r:id="rId21"/>
    </p:embeddedFont>
    <p:embeddedFont>
      <p:font typeface="Fira Sans Extra Condensed Medium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Arial-Rounded" pitchFamily="34" charset="-93"/>
      <p:regular r:id="rId30"/>
    </p:embeddedFont>
    <p:embeddedFont>
      <p:font typeface="HP001 4H" pitchFamily="34" charset="-93"/>
      <p:regular r:id="rId31"/>
      <p:bold r:id="rId32"/>
    </p:embeddedFont>
    <p:embeddedFont>
      <p:font typeface="Arial Rounded MT Bold" pitchFamily="34" charset="0"/>
      <p:regular r:id="rId33"/>
    </p:embeddedFont>
    <p:embeddedFont>
      <p:font typeface="Quicksand" charset="0"/>
      <p:regular r:id="rId34"/>
      <p:bold r:id="rId35"/>
    </p:embeddedFont>
    <p:embeddedFont>
      <p:font typeface="Fredoka One" charset="0"/>
      <p:regular r:id="rId36"/>
    </p:embeddedFont>
    <p:embeddedFont>
      <p:font typeface="HP001 4 hàng" pitchFamily="34" charset="-93"/>
      <p:regular r:id="rId37"/>
      <p:bold r:id="rId38"/>
    </p:embeddedFont>
    <p:embeddedFont>
      <p:font typeface="Titan One" charset="0"/>
      <p:regular r:id="rId39"/>
    </p:embeddedFont>
    <p:embeddedFont>
      <p:font typeface="Bebas Neue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=""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2CE"/>
    <a:srgbClr val="000000"/>
    <a:srgbClr val="EBF7C8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65" d="100"/>
          <a:sy n="65" d="100"/>
        </p:scale>
        <p:origin x="-924" y="-10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0" Type="http://schemas.openxmlformats.org/officeDocument/2006/relationships/font" Target="fonts/font5.fntdata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tự nêu trước rồi chiếu ảnh lên và hỏi HS nếu HS chưa biết</a:t>
            </a:r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GD học sinh về ý nghĩa của việc sd đồ dùng bằng tre, gỗ</a:t>
            </a:r>
          </a:p>
        </p:txBody>
      </p:sp>
    </p:spTree>
    <p:extLst>
      <p:ext uri="{BB962C8B-B14F-4D97-AF65-F5344CB8AC3E}">
        <p14:creationId xmlns:p14="http://schemas.microsoft.com/office/powerpoint/2010/main" val="353511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358468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5" r:id="rId8"/>
    <p:sldLayoutId id="214748369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=""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899319" y="685800"/>
            <a:ext cx="10809074" cy="1079029"/>
            <a:chOff x="265202" y="915918"/>
            <a:chExt cx="14376444" cy="1438704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=""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=""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8" y="918333"/>
              <a:ext cx="13629858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giới thiệu một đồ vật được làm từ tre hoặc gỗ.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1CCA3C-F7D2-4697-AA13-49F710D6F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299" t="31055" r="14914" b="9907"/>
          <a:stretch/>
        </p:blipFill>
        <p:spPr>
          <a:xfrm>
            <a:off x="1479293" y="1764829"/>
            <a:ext cx="9188591" cy="4635971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232A46B-801B-4C87-8BCE-D4D80F1AE15C}"/>
              </a:ext>
            </a:extLst>
          </p:cNvPr>
          <p:cNvSpPr/>
          <p:nvPr/>
        </p:nvSpPr>
        <p:spPr>
          <a:xfrm>
            <a:off x="4404519" y="1905000"/>
            <a:ext cx="2971800" cy="937047"/>
          </a:xfrm>
          <a:prstGeom prst="roundRect">
            <a:avLst/>
          </a:prstGeom>
          <a:solidFill>
            <a:srgbClr val="D3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FBB982B-A015-43F5-8AD8-B5254BB314B6}"/>
              </a:ext>
            </a:extLst>
          </p:cNvPr>
          <p:cNvSpPr/>
          <p:nvPr/>
        </p:nvSpPr>
        <p:spPr>
          <a:xfrm>
            <a:off x="7681119" y="3436495"/>
            <a:ext cx="2784514" cy="1077218"/>
          </a:xfrm>
          <a:prstGeom prst="roundRect">
            <a:avLst/>
          </a:prstGeom>
          <a:solidFill>
            <a:srgbClr val="D3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07F972A-40EA-450D-B9E9-9EA5644ECD63}"/>
              </a:ext>
            </a:extLst>
          </p:cNvPr>
          <p:cNvSpPr/>
          <p:nvPr/>
        </p:nvSpPr>
        <p:spPr>
          <a:xfrm>
            <a:off x="4591805" y="5075682"/>
            <a:ext cx="2784514" cy="1077218"/>
          </a:xfrm>
          <a:prstGeom prst="roundRect">
            <a:avLst/>
          </a:prstGeom>
          <a:solidFill>
            <a:srgbClr val="D3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50CD483D-87EC-41C2-91F5-028D0704DA75}"/>
              </a:ext>
            </a:extLst>
          </p:cNvPr>
          <p:cNvSpPr/>
          <p:nvPr/>
        </p:nvSpPr>
        <p:spPr>
          <a:xfrm>
            <a:off x="1863412" y="3394022"/>
            <a:ext cx="2158857" cy="1330378"/>
          </a:xfrm>
          <a:prstGeom prst="roundRect">
            <a:avLst/>
          </a:prstGeom>
          <a:solidFill>
            <a:srgbClr val="D3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19" y="173848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28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031840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19" y="1602485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Ch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Ğc ǟễ đa ǇrŜ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594520" y="2201977"/>
            <a:ext cx="10820399" cy="3416225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</a:rPr>
              <a:t>2.					Bài làm</a:t>
            </a:r>
          </a:p>
          <a:p>
            <a:pPr algn="just"/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TǟΪg ηà em có ηΗϛu đồ dùng bằng gỗ ηưng đồ dùng gắn bó vƞ em ηất là εΗĞc Γİ sáε và bàn hǌ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có jàu wâu,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Ĺn wg</a:t>
            </a:r>
            <a:r>
              <a:rPr lang="vi-VN" sz="2700" b="1">
                <a:solidFill>
                  <a:srgbClr val="FFFFFF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ȉ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đư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bŗg lǨng. Mặt bàn dài h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sải Ǉay của em. Kệ sá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 l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vƞ bàn và có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ô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Α˘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vở, đồ d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ChΗĞc bàn là wΠ em wgē hǌ bài ηưng κỉζ κ</a:t>
            </a:r>
            <a:r>
              <a:rPr lang="vi-VN" sz="2700" b="1">
                <a:solidFill>
                  <a:srgbClr val="FFFFFF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Ȋ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Ε− em cũng wgē εung Α˘ νẂa làm νμİc và νẂa hưņg dẫn em hǌ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và Γİ sáε ηư ηững wgưƟ bạn Ǉō đŬg hàζ cùng em ǇrΪg νμİc hǌ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700" b="1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013259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=""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7" name="Google Shape;586;p33">
            <a:extLst>
              <a:ext uri="{FF2B5EF4-FFF2-40B4-BE49-F238E27FC236}">
                <a16:creationId xmlns="" xmlns:a16="http://schemas.microsoft.com/office/drawing/2014/main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80853" y="5283426"/>
            <a:ext cx="2773522" cy="65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117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=""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=""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=""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=""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=""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=""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=""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=""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=""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=""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=""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=""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=""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=""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=""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=""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=""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Google Shape;585;p33">
            <a:extLst>
              <a:ext uri="{FF2B5EF4-FFF2-40B4-BE49-F238E27FC236}">
                <a16:creationId xmlns="" xmlns:a16="http://schemas.microsoft.com/office/drawing/2014/main" id="{BD3C4A11-217B-4897-ADD7-3D57F675362C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6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TRÊN CÁC MIỀN </a:t>
            </a:r>
          </a:p>
          <a:p>
            <a:pPr>
              <a:spcAft>
                <a:spcPts val="1331"/>
              </a:spcAft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ĐẤT NƯỚC</a:t>
            </a:r>
            <a:endParaRPr lang="vi-VN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594519" y="685800"/>
            <a:ext cx="10972800" cy="1077218"/>
            <a:chOff x="265201" y="837856"/>
            <a:chExt cx="14594206" cy="1436285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=""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=""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11787" y="837856"/>
              <a:ext cx="13847620" cy="143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Nêu tên các đồ vật được làm từ tre hoặc gỗ và công dụng của chúng.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36CBF6-8F21-442B-BCB1-C7A4FE158297}"/>
              </a:ext>
            </a:extLst>
          </p:cNvPr>
          <p:cNvSpPr txBox="1"/>
          <p:nvPr/>
        </p:nvSpPr>
        <p:spPr>
          <a:xfrm>
            <a:off x="1848375" y="4847140"/>
            <a:ext cx="11150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đũa</a:t>
            </a:r>
          </a:p>
        </p:txBody>
      </p:sp>
      <p:pic>
        <p:nvPicPr>
          <p:cNvPr id="1026" name="Picture 2" descr="Hộp 10 đôi đũa tre cao phong loại 1 | Shopee Việt Nam">
            <a:extLst>
              <a:ext uri="{FF2B5EF4-FFF2-40B4-BE49-F238E27FC236}">
                <a16:creationId xmlns="" xmlns:a16="http://schemas.microsoft.com/office/drawing/2014/main" id="{EB4100C7-A97A-4667-81EF-07BDA9919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3333"/>
          <a:stretch/>
        </p:blipFill>
        <p:spPr bwMode="auto">
          <a:xfrm>
            <a:off x="782355" y="2424898"/>
            <a:ext cx="3247113" cy="23451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AY TRÀ TRE ĐAN KIỂU NHẬT | Tiki">
            <a:extLst>
              <a:ext uri="{FF2B5EF4-FFF2-40B4-BE49-F238E27FC236}">
                <a16:creationId xmlns="" xmlns:a16="http://schemas.microsoft.com/office/drawing/2014/main" id="{EA684E4E-1DBC-4F44-921A-3A902EBC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91" y="2327205"/>
            <a:ext cx="3247113" cy="24353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n ghế tre – Những mẫu bàn ghế tre đẹp và sang trọng – Công ty TNHH Giấc  Mơ Vàng">
            <a:extLst>
              <a:ext uri="{FF2B5EF4-FFF2-40B4-BE49-F238E27FC236}">
                <a16:creationId xmlns="" xmlns:a16="http://schemas.microsoft.com/office/drawing/2014/main" id="{8ACB54C4-446C-40A5-87EE-021E885B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2327205"/>
            <a:ext cx="3297286" cy="24353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9309E2-B700-4585-853D-871F36C3C4E9}"/>
              </a:ext>
            </a:extLst>
          </p:cNvPr>
          <p:cNvSpPr txBox="1"/>
          <p:nvPr/>
        </p:nvSpPr>
        <p:spPr>
          <a:xfrm>
            <a:off x="4728493" y="4802595"/>
            <a:ext cx="26957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khay đựng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3E891D-BF5A-45EF-BB06-08AF3408D729}"/>
              </a:ext>
            </a:extLst>
          </p:cNvPr>
          <p:cNvSpPr txBox="1"/>
          <p:nvPr/>
        </p:nvSpPr>
        <p:spPr>
          <a:xfrm>
            <a:off x="8443119" y="4760264"/>
            <a:ext cx="26957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bàn ghế</a:t>
            </a:r>
          </a:p>
        </p:txBody>
      </p:sp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7022E2-499D-43C0-8552-1229267D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Độc đáo dụng cụ làm bằng tre thân thiện môi trường">
            <a:extLst>
              <a:ext uri="{FF2B5EF4-FFF2-40B4-BE49-F238E27FC236}">
                <a16:creationId xmlns="" xmlns:a16="http://schemas.microsoft.com/office/drawing/2014/main" id="{A9E966F5-529F-4195-BE2B-D4E15C72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14500"/>
            <a:ext cx="4674394" cy="360596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lý do nên chọn vật dụng bằng tre - SNF Bamboo and Craft">
            <a:extLst>
              <a:ext uri="{FF2B5EF4-FFF2-40B4-BE49-F238E27FC236}">
                <a16:creationId xmlns="" xmlns:a16="http://schemas.microsoft.com/office/drawing/2014/main" id="{2ACBA99C-433E-44C0-8E27-D58BB449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19" y="1714500"/>
            <a:ext cx="5136356" cy="3429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88A13-B736-4C90-80E2-02EB4819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8 công dụng thần kì của phèn chua ít người biết đến | Cooky.vn">
            <a:extLst>
              <a:ext uri="{FF2B5EF4-FFF2-40B4-BE49-F238E27FC236}">
                <a16:creationId xmlns="" xmlns:a16="http://schemas.microsoft.com/office/drawing/2014/main" id="{E1178CEB-996F-48A4-9703-33FCEFB6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61838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6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9419E-582F-4467-BE3B-AFB9FDA1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ộ Dụng Cụ Nhà Bếp 6 Món,Bằng Tre,Kèm Giá Đỡ - Buy Gỗ Đồ Dùng,Gỗ Đồ Dùng  Nấu Ăn Thiết Lập,Nấu Ăn Bằng Gỗ Đồ Dùng Product on Alibaba.com">
            <a:extLst>
              <a:ext uri="{FF2B5EF4-FFF2-40B4-BE49-F238E27FC236}">
                <a16:creationId xmlns="" xmlns:a16="http://schemas.microsoft.com/office/drawing/2014/main" id="{CBDB9A39-A006-419D-8DD8-0A129F44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7" y="1074600"/>
            <a:ext cx="4877594" cy="48775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ách chị em yêu hàng mây tre đan 5 địa chỉ Việt bán từ túi xách tới đồ đồ  decor trong nhà">
            <a:extLst>
              <a:ext uri="{FF2B5EF4-FFF2-40B4-BE49-F238E27FC236}">
                <a16:creationId xmlns="" xmlns:a16="http://schemas.microsoft.com/office/drawing/2014/main" id="{912C315E-7CB2-42E4-A09B-5F0168A7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12" y="580780"/>
            <a:ext cx="5696439" cy="56964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4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216B-066F-4BE8-94F6-FF537AF7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Đồ Dùng Nhà Bếp Bằng Gỗ Thiết Thực Và An Toàn">
            <a:extLst>
              <a:ext uri="{FF2B5EF4-FFF2-40B4-BE49-F238E27FC236}">
                <a16:creationId xmlns="" xmlns:a16="http://schemas.microsoft.com/office/drawing/2014/main" id="{42698EA8-B363-4804-BAD7-5883F6B3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5" y="1430000"/>
            <a:ext cx="4347482" cy="43474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iện nay mọi người sử dụng đồ dùng trong nhà bằng gỗ tự nhiên">
            <a:extLst>
              <a:ext uri="{FF2B5EF4-FFF2-40B4-BE49-F238E27FC236}">
                <a16:creationId xmlns="" xmlns:a16="http://schemas.microsoft.com/office/drawing/2014/main" id="{4B886C97-0C25-410F-905E-37DB9683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40" y="1430000"/>
            <a:ext cx="6521223" cy="43474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0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D0E4D4-CA8D-4E32-9A14-4C0F2341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iện nay mọi người sử dụng đồ dùng trong nhà bằng gỗ tự nhiên">
            <a:extLst>
              <a:ext uri="{FF2B5EF4-FFF2-40B4-BE49-F238E27FC236}">
                <a16:creationId xmlns="" xmlns:a16="http://schemas.microsoft.com/office/drawing/2014/main" id="{6D98FD42-076C-4E60-B00E-0C7C2D41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0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BCDD5-3F95-45FC-B811-FEF1872D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hiết kế thi công đồ gỗ nội thất cao cấp cực kỳ sang trọng ở bài viết này.">
            <a:extLst>
              <a:ext uri="{FF2B5EF4-FFF2-40B4-BE49-F238E27FC236}">
                <a16:creationId xmlns="" xmlns:a16="http://schemas.microsoft.com/office/drawing/2014/main" id="{A21D5402-90D3-4864-B718-F43D11DB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84670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193</Words>
  <Application>Microsoft Office PowerPoint</Application>
  <PresentationFormat>Custom</PresentationFormat>
  <Paragraphs>40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AvantGarde</vt:lpstr>
      <vt:lpstr>Source Sans Pro</vt:lpstr>
      <vt:lpstr>Frankfurter</vt:lpstr>
      <vt:lpstr>Dosis</vt:lpstr>
      <vt:lpstr>Fira Sans Extra Condensed Medium</vt:lpstr>
      <vt:lpstr>Calibri</vt:lpstr>
      <vt:lpstr>Arial-Rounded</vt:lpstr>
      <vt:lpstr>HP001 4H</vt:lpstr>
      <vt:lpstr>Arial Rounded MT Bold</vt:lpstr>
      <vt:lpstr>Quicksand</vt:lpstr>
      <vt:lpstr>Fredoka One</vt:lpstr>
      <vt:lpstr>HP001 4 hàng</vt:lpstr>
      <vt:lpstr>Titan One</vt:lpstr>
      <vt:lpstr>Times New Roman</vt:lpstr>
      <vt:lpstr>Bebas Neue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</cp:lastModifiedBy>
  <cp:revision>154</cp:revision>
  <dcterms:modified xsi:type="dcterms:W3CDTF">2022-05-04T09:28:52Z</dcterms:modified>
</cp:coreProperties>
</file>