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86" r:id="rId4"/>
    <p:sldId id="308" r:id="rId5"/>
    <p:sldId id="288" r:id="rId6"/>
    <p:sldId id="287" r:id="rId7"/>
    <p:sldId id="29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en-VN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en-VN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en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en-VN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4400" dirty="0">
                <a:solidFill>
                  <a:prstClr val="black"/>
                </a:solidFill>
              </a:rPr>
              <a:t>117 =  </a:t>
            </a:r>
            <a:r>
              <a:rPr lang="en-VN" sz="4400" dirty="0">
                <a:solidFill>
                  <a:srgbClr val="FF0000"/>
                </a:solidFill>
              </a:rPr>
              <a:t>100  +  10 + 7</a:t>
            </a:r>
            <a:endParaRPr lang="en-VN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VN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137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215</cp:revision>
  <dcterms:created xsi:type="dcterms:W3CDTF">2021-06-02T01:34:28Z</dcterms:created>
  <dcterms:modified xsi:type="dcterms:W3CDTF">2022-03-09T03:45:48Z</dcterms:modified>
</cp:coreProperties>
</file>