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0" r:id="rId3"/>
    <p:sldId id="289" r:id="rId4"/>
    <p:sldId id="297" r:id="rId5"/>
    <p:sldId id="291" r:id="rId6"/>
    <p:sldId id="298" r:id="rId7"/>
    <p:sldId id="299"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p:scale>
          <a:sx n="76" d="100"/>
          <a:sy n="76" d="100"/>
        </p:scale>
        <p:origin x="-7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15/02/2022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2/15/2022</a:t>
            </a:fld>
            <a:endParaRPr lang="en-US"/>
          </a:p>
        </p:txBody>
      </p:sp>
      <p:sp>
        <p:nvSpPr>
          <p:cNvPr id="5" name="Footer Placeholder 4">
            <a:extLst>
              <a:ext uri="{FF2B5EF4-FFF2-40B4-BE49-F238E27FC236}">
                <a16:creationId xmlns:a16="http://schemas.microsoft.com/office/drawing/2014/main" xmlns=""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xmlns=""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xmlns=""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xmlns=""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xmlns=""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xmlns=""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xmlns=""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xmlns=""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22" name="TextBox 21">
            <a:extLst>
              <a:ext uri="{FF2B5EF4-FFF2-40B4-BE49-F238E27FC236}">
                <a16:creationId xmlns:a16="http://schemas.microsoft.com/office/drawing/2014/main" xmlns=""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xmlns=""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xmlns=""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xmlns=""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xmlns=""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xmlns=""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xmlns=""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xmlns=""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30" name="TextBox 29">
            <a:extLst>
              <a:ext uri="{FF2B5EF4-FFF2-40B4-BE49-F238E27FC236}">
                <a16:creationId xmlns:a16="http://schemas.microsoft.com/office/drawing/2014/main" xmlns=""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xmlns=""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xmlns=""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xmlns=""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xmlns=""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xmlns=""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xmlns=""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xmlns=""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xmlns=""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xmlns=""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xmlns=""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xmlns=""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xmlns=""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xmlns=""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xmlns=""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xmlns=""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xmlns=""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xmlns=""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xmlns=""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xmlns=""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xmlns=""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xmlns=""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xmlns=""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xmlns=""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xmlns=""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xmlns=""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xmlns=""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xmlns=""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xmlns=""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xmlns=""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xmlns=""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xmlns=""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xmlns=""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xmlns=""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xmlns=""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xmlns=""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xmlns=""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xmlns=""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xmlns=""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xmlns=""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xmlns=""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xmlns=""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xmlns=""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xmlns=""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xmlns=""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xmlns=""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xmlns=""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xmlns=""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xmlns=""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xmlns=""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xmlns=""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xmlns=""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xmlns=""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xmlns=""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xmlns=""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xmlns=""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xmlns=""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xmlns=""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xmlns=""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xmlns=""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xmlns=""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a16="http://schemas.microsoft.com/office/drawing/2014/main" xmlns=""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a16="http://schemas.microsoft.com/office/drawing/2014/main" xmlns=""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a16="http://schemas.microsoft.com/office/drawing/2014/main" xmlns=""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a16="http://schemas.microsoft.com/office/drawing/2014/main" xmlns=""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a16="http://schemas.microsoft.com/office/drawing/2014/main" xmlns="" id="{AB5745BD-0E13-4A2C-B56B-81F76B9E9B79}"/>
              </a:ext>
            </a:extLst>
          </p:cNvPr>
          <p:cNvSpPr txBox="1"/>
          <p:nvPr/>
        </p:nvSpPr>
        <p:spPr>
          <a:xfrm>
            <a:off x="1127452" y="2646601"/>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235</Words>
  <Application>Microsoft Office PowerPoint</Application>
  <PresentationFormat>Custom</PresentationFormat>
  <Paragraphs>105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cp:lastModifiedBy>
  <cp:revision>172</cp:revision>
  <dcterms:created xsi:type="dcterms:W3CDTF">2021-06-02T01:34:28Z</dcterms:created>
  <dcterms:modified xsi:type="dcterms:W3CDTF">2022-02-15T03:51:25Z</dcterms:modified>
</cp:coreProperties>
</file>