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98" r:id="rId5"/>
    <p:sldId id="294" r:id="rId6"/>
    <p:sldId id="296" r:id="rId7"/>
    <p:sldId id="295" r:id="rId8"/>
    <p:sldId id="299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48" d="100"/>
          <a:sy n="48" d="100"/>
        </p:scale>
        <p:origin x="-864" y="-96"/>
      </p:cViewPr>
      <p:guideLst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407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2022/1/14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emf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.png"/><Relationship Id="rId18" Type="http://schemas.openxmlformats.org/officeDocument/2006/relationships/image" Target="../media/image8.emf"/><Relationship Id="rId3" Type="http://schemas.microsoft.com/office/2007/relationships/media" Target="../media/media3.mp3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7.emf"/><Relationship Id="rId25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20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27.png"/><Relationship Id="rId24" Type="http://schemas.openxmlformats.org/officeDocument/2006/relationships/image" Target="../media/image13.png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.jpg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adena" panose="02000503000000020004" pitchFamily="2" charset="0"/>
                <a:cs typeface="iCiel Cucho" pitchFamily="50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  <a:cs typeface="iCiel Cucho" pitchFamily="50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8119" y="885505"/>
            <a:ext cx="3640095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Mục</a:t>
            </a:r>
            <a:r>
              <a:rPr lang="en-US" sz="51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5100" dirty="0" err="1">
                <a:solidFill>
                  <a:srgbClr val="FF0000"/>
                </a:solidFill>
                <a:latin typeface="iCiel Pony" panose="02000000000000000000" pitchFamily="2" charset="0"/>
              </a:rPr>
              <a:t>tiêu</a:t>
            </a:r>
            <a:endParaRPr lang="en-US" sz="5100" dirty="0">
              <a:solidFill>
                <a:srgbClr val="FF0000"/>
              </a:solidFill>
              <a:latin typeface="iCiel Pony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9188" y="2323198"/>
            <a:ext cx="125683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trong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phạm</a:t>
            </a:r>
            <a:r>
              <a:rPr lang="en-US" sz="3900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vi 100.</a:t>
            </a:r>
            <a:endParaRPr lang="en-US" sz="3900" dirty="0">
              <a:solidFill>
                <a:srgbClr val="FFC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9192" y="3534739"/>
            <a:ext cx="12568314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Thực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hiện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phép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cộng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,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trừ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với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số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đo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đơn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vị</a:t>
            </a:r>
            <a:r>
              <a:rPr lang="en-US" sz="3900" dirty="0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: kg, l.</a:t>
            </a:r>
            <a:endParaRPr lang="en-US" sz="3900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79694" y="468686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Xem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giờ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trên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đồng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hồ</a:t>
            </a:r>
            <a:r>
              <a:rPr lang="en-US" sz="3900" dirty="0" smtClean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451721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63009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5884751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Tính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độ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dài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đường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gấp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khúc</a:t>
            </a:r>
            <a:r>
              <a:rPr lang="en-US" sz="3900" dirty="0" smtClean="0">
                <a:solidFill>
                  <a:schemeClr val="accent6">
                    <a:lumMod val="75000"/>
                  </a:schemeClr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chemeClr val="accent6">
                  <a:lumMod val="75000"/>
                </a:schemeClr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5827985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6987670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Giải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được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toán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có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hình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sz="3900" dirty="0" err="1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học</a:t>
            </a:r>
            <a:r>
              <a:rPr lang="en-US" sz="3900" dirty="0" smtClean="0">
                <a:solidFill>
                  <a:srgbClr val="7030A0"/>
                </a:solidFill>
                <a:latin typeface="iCiel Nabila" pitchFamily="2" charset="0"/>
                <a:cs typeface="Arial" panose="020B0604020202020204" pitchFamily="34" charset="0"/>
              </a:rPr>
              <a:t>.</a:t>
            </a:r>
            <a:endParaRPr lang="en-US" sz="3900" dirty="0">
              <a:solidFill>
                <a:srgbClr val="7030A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930916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8768570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12cm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27476" y="2149259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05381" y="1582077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37233" y="1353882"/>
                <a:ext cx="10054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6cm</a:t>
                </a:r>
                <a:endParaRPr lang="en-US" sz="3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7579655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6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4227263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+ 6 = 13 (cm)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829170" cy="802632"/>
            <a:chOff x="2143551" y="1219473"/>
            <a:chExt cx="1829170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7kg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6214986" cy="760594"/>
            <a:chOff x="1727994" y="6692081"/>
            <a:chExt cx="6214986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621498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mít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kg.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7058359" cy="731520"/>
            <a:chOff x="9432850" y="6691476"/>
            <a:chExt cx="705835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705835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can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3600" b="1" i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4044520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– 4 = 4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8899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83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2A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2B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dirty="0" smtClean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2B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83 – 18 = 65(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: 65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2A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2B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59191" cy="1304855"/>
            <a:chOff x="10368954" y="2875657"/>
            <a:chExt cx="1959191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95919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en-US" sz="3200" b="1" dirty="0" err="1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959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83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7540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829170" cy="802632"/>
            <a:chOff x="2172521" y="1219473"/>
            <a:chExt cx="1829170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829170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 ?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56264" y="6327290"/>
              <a:ext cx="1058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+ 5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50029" y="6209446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- 19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30637" y="6185174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+ 30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</a:t>
              </a:r>
              <a:endParaRPr lang="en-US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26890" y="2268959"/>
              <a:ext cx="904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- 6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7999089" y="2676187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+ 27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259203" y="2518649"/>
              <a:ext cx="12474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- 40</a:t>
              </a:r>
              <a:endPara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5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40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</Words>
  <Application>Microsoft Office PowerPoint</Application>
  <PresentationFormat>Custom</PresentationFormat>
  <Paragraphs>94</Paragraphs>
  <Slides>9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2022-01-13T17:44:54Z</dcterms:modified>
</cp:coreProperties>
</file>