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92" r:id="rId4"/>
    <p:sldId id="289" r:id="rId5"/>
    <p:sldId id="293" r:id="rId6"/>
    <p:sldId id="290" r:id="rId7"/>
    <p:sldId id="295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6CC"/>
    <a:srgbClr val="FFFFCC"/>
    <a:srgbClr val="CCECFF"/>
    <a:srgbClr val="FF99FF"/>
    <a:srgbClr val="FFABFF"/>
    <a:srgbClr val="FFCCCC"/>
    <a:srgbClr val="0075CC"/>
    <a:srgbClr val="E5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>
        <p:scale>
          <a:sx n="59" d="100"/>
          <a:sy n="59" d="100"/>
        </p:scale>
        <p:origin x="-119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4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14" y="1167172"/>
            <a:ext cx="1476329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81" b="68889" l="28021" r="69010">
                        <a14:foregroundMark x1="42188" y1="64074" x2="42188" y2="64074"/>
                        <a14:foregroundMark x1="41615" y1="62222" x2="42760" y2="64630"/>
                        <a14:foregroundMark x1="49583" y1="62778" x2="50990" y2="64907"/>
                        <a14:foregroundMark x1="57813" y1="62963" x2="59427" y2="64167"/>
                        <a14:foregroundMark x1="66198" y1="62222" x2="67292" y2="64630"/>
                        <a14:foregroundMark x1="31823" y1="59815" x2="32344" y2="59907"/>
                        <a14:foregroundMark x1="31458" y1="60000" x2="32135" y2="58981"/>
                        <a14:foregroundMark x1="32396" y1="58981" x2="32083" y2="60556"/>
                        <a14:foregroundMark x1="31458" y1="60278" x2="32500" y2="59352"/>
                        <a14:foregroundMark x1="31458" y1="58981" x2="32292" y2="58981"/>
                      </a14:backgroundRemoval>
                    </a14:imgEffect>
                  </a14:imgLayer>
                </a14:imgProps>
              </a:ext>
            </a:extLst>
          </a:blip>
          <a:srcRect l="28000" t="56667" r="31167" b="29703"/>
          <a:stretch/>
        </p:blipFill>
        <p:spPr>
          <a:xfrm>
            <a:off x="230644" y="2185438"/>
            <a:ext cx="11468509" cy="215327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81576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59743" y="2899752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59564" y="2969298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59385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329" y="1173679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+ 5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+ 4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+ 3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+ 6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19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90411" y="110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19 + 7</a:t>
              </a:r>
              <a:endParaRPr lang="en-US" sz="32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69 + 1</a:t>
              </a:r>
              <a:endParaRPr lang="en-US" sz="32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49 + 8</a:t>
              </a:r>
              <a:endParaRPr lang="en-US" sz="32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26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70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57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92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89 + 3</a:t>
              </a:r>
              <a:endParaRPr lang="en-US" sz="32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222" l="27656" r="75781"/>
                    </a14:imgEffect>
                  </a14:imgLayer>
                </a14:imgProps>
              </a:ext>
            </a:extLst>
          </a:blip>
          <a:srcRect l="28423" t="20029" r="23739" b="26877"/>
          <a:stretch/>
        </p:blipFill>
        <p:spPr>
          <a:xfrm>
            <a:off x="6423706" y="2029571"/>
            <a:ext cx="5667308" cy="3538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9111" y="2098986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926" y="378253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 + 5 = 23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227" y="436419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" y="5746548"/>
            <a:ext cx="12192000" cy="119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3" b="70741" l="33958" r="63854">
                        <a14:foregroundMark x1="42813" y1="56389" x2="42813" y2="56389"/>
                        <a14:foregroundMark x1="42344" y1="53333" x2="42344" y2="53333"/>
                      </a14:backgroundRemoval>
                    </a14:imgEffect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3167" t="44222" r="32734" b="26267"/>
          <a:stretch/>
        </p:blipFill>
        <p:spPr>
          <a:xfrm>
            <a:off x="-710725" y="573718"/>
            <a:ext cx="14415997" cy="7017758"/>
          </a:xfrm>
          <a:prstGeom prst="rect">
            <a:avLst/>
          </a:prstGeom>
        </p:spPr>
      </p:pic>
      <p:sp>
        <p:nvSpPr>
          <p:cNvPr id="3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711" y="4507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23128" y="547696"/>
            <a:ext cx="101121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03914" y="5191847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41914" y="4568373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21910" y="4602845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7" grpId="0" animBg="1"/>
      <p:bldP spid="38" grpId="0" animBg="1"/>
      <p:bldP spid="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300</Words>
  <Application>Microsoft Office PowerPoint</Application>
  <PresentationFormat>Custom</PresentationFormat>
  <Paragraphs>75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248</cp:revision>
  <dcterms:created xsi:type="dcterms:W3CDTF">2021-05-26T03:43:33Z</dcterms:created>
  <dcterms:modified xsi:type="dcterms:W3CDTF">2022-11-11T05:24:08Z</dcterms:modified>
</cp:coreProperties>
</file>