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59" r:id="rId15"/>
    <p:sldId id="260" r:id="rId16"/>
    <p:sldId id="261" r:id="rId17"/>
    <p:sldId id="262" r:id="rId18"/>
    <p:sldId id="263" r:id="rId19"/>
    <p:sldId id="28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5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12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19" Type="http://schemas.openxmlformats.org/officeDocument/2006/relationships/image" Target="../media/image13.gif"/><Relationship Id="rId4" Type="http://schemas.openxmlformats.org/officeDocument/2006/relationships/audio" Target="../media/audio1.bin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16.png"/><Relationship Id="rId5" Type="http://schemas.openxmlformats.org/officeDocument/2006/relationships/audio" Target="../media/audio3.bin"/><Relationship Id="rId10" Type="http://schemas.openxmlformats.org/officeDocument/2006/relationships/slide" Target="slide4.xml"/><Relationship Id="rId4" Type="http://schemas.openxmlformats.org/officeDocument/2006/relationships/audio" Target="../media/audio2.bin"/><Relationship Id="rId9" Type="http://schemas.openxmlformats.org/officeDocument/2006/relationships/image" Target="../media/image15.wmf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16.png"/><Relationship Id="rId5" Type="http://schemas.openxmlformats.org/officeDocument/2006/relationships/audio" Target="../media/audio3.bin"/><Relationship Id="rId10" Type="http://schemas.openxmlformats.org/officeDocument/2006/relationships/image" Target="../media/image9.png"/><Relationship Id="rId4" Type="http://schemas.openxmlformats.org/officeDocument/2006/relationships/audio" Target="../media/audio2.bin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16.png"/><Relationship Id="rId5" Type="http://schemas.openxmlformats.org/officeDocument/2006/relationships/audio" Target="../media/audio3.bin"/><Relationship Id="rId10" Type="http://schemas.openxmlformats.org/officeDocument/2006/relationships/image" Target="../media/image9.png"/><Relationship Id="rId4" Type="http://schemas.openxmlformats.org/officeDocument/2006/relationships/audio" Target="../media/audio2.bin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16.png"/><Relationship Id="rId5" Type="http://schemas.openxmlformats.org/officeDocument/2006/relationships/audio" Target="../media/audio3.bin"/><Relationship Id="rId10" Type="http://schemas.openxmlformats.org/officeDocument/2006/relationships/image" Target="../media/image9.png"/><Relationship Id="rId4" Type="http://schemas.openxmlformats.org/officeDocument/2006/relationships/audio" Target="../media/audio2.bin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722" y="1005888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</a:t>
            </a:r>
            <a:r>
              <a:rPr lang="en-US" altLang="zh-CN" sz="7200" b="1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KI LÔ GAM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Custom</PresentationFormat>
  <Paragraphs>109</Paragraphs>
  <Slides>16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</cp:lastModifiedBy>
  <cp:revision>8</cp:revision>
  <dcterms:created xsi:type="dcterms:W3CDTF">2021-05-13T04:17:00Z</dcterms:created>
  <dcterms:modified xsi:type="dcterms:W3CDTF">2022-10-06T08:29:47Z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