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Trên giá sách có số quyển sách và vở là:</a:t>
            </a:r>
          </a:p>
          <a:p>
            <a:pPr algn="ctr"/>
            <a:r>
              <a:rPr lang="en-US" sz="2800"/>
              <a:t>9 + 8 = 15 (quyển)</a:t>
            </a:r>
          </a:p>
          <a:p>
            <a:pPr algn="ctr"/>
            <a:r>
              <a:rPr lang="en-US" sz="2800"/>
              <a:t>Đáp số: 15 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Custom</PresentationFormat>
  <Paragraphs>25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</cp:lastModifiedBy>
  <cp:revision>5</cp:revision>
  <dcterms:created xsi:type="dcterms:W3CDTF">2021-05-12T10:24:12Z</dcterms:created>
  <dcterms:modified xsi:type="dcterms:W3CDTF">2022-10-06T08:30:14Z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