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9"/>
  </p:notesMasterIdLst>
  <p:sldIdLst>
    <p:sldId id="328" r:id="rId3"/>
    <p:sldId id="297" r:id="rId4"/>
    <p:sldId id="329" r:id="rId5"/>
    <p:sldId id="327" r:id="rId6"/>
    <p:sldId id="295" r:id="rId7"/>
    <p:sldId id="304" r:id="rId8"/>
    <p:sldId id="311" r:id="rId9"/>
    <p:sldId id="315" r:id="rId10"/>
    <p:sldId id="270" r:id="rId11"/>
    <p:sldId id="310" r:id="rId12"/>
    <p:sldId id="312" r:id="rId13"/>
    <p:sldId id="316" r:id="rId14"/>
    <p:sldId id="317" r:id="rId15"/>
    <p:sldId id="322" r:id="rId16"/>
    <p:sldId id="320" r:id="rId17"/>
    <p:sldId id="321" r:id="rId18"/>
    <p:sldId id="323" r:id="rId19"/>
    <p:sldId id="324" r:id="rId20"/>
    <p:sldId id="325" r:id="rId21"/>
    <p:sldId id="314" r:id="rId22"/>
    <p:sldId id="313" r:id="rId23"/>
    <p:sldId id="291" r:id="rId24"/>
    <p:sldId id="326" r:id="rId25"/>
    <p:sldId id="293" r:id="rId26"/>
    <p:sldId id="302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ABEF-6893-4471-8405-40038D9BD55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A4C8C-F171-4760-B764-16E889D67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9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DC96-BAE7-4D90-BC42-33A0CA1BD31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DC96-BAE7-4D90-BC42-33A0CA1BD31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Click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5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9.png"/><Relationship Id="rId5" Type="http://schemas.openxmlformats.org/officeDocument/2006/relationships/image" Target="../media/image30.png"/><Relationship Id="rId1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microsoft.com/office/2007/relationships/hdphoto" Target="../media/hdphoto13.wdp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microsoft.com/office/2007/relationships/hdphoto" Target="../media/hdphoto16.wdp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82.png"/><Relationship Id="rId7" Type="http://schemas.openxmlformats.org/officeDocument/2006/relationships/image" Target="../media/image19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72.png"/><Relationship Id="rId5" Type="http://schemas.openxmlformats.org/officeDocument/2006/relationships/image" Target="../media/image1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em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9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4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microsoft.com/office/2007/relationships/hdphoto" Target="../media/hdphoto12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>
            <a:fillRect/>
          </a:stretch>
        </p:blipFill>
        <p:spPr>
          <a:xfrm>
            <a:off x="0" y="0"/>
            <a:ext cx="12039600" cy="6705600"/>
          </a:xfrm>
        </p:spPr>
      </p:pic>
      <p:sp>
        <p:nvSpPr>
          <p:cNvPr id="6" name="TextBox 5"/>
          <p:cNvSpPr txBox="1"/>
          <p:nvPr/>
        </p:nvSpPr>
        <p:spPr>
          <a:xfrm>
            <a:off x="1752600" y="2836638"/>
            <a:ext cx="8534400" cy="2360256"/>
          </a:xfrm>
          <a:prstGeom prst="rect">
            <a:avLst/>
          </a:prstGeom>
          <a:noFill/>
        </p:spPr>
        <p:txBody>
          <a:bodyPr wrap="square" lIns="51430" tIns="25715" rIns="51430" bIns="25715" rtlCol="0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sz="5000" b="1" dirty="0" smtClean="0">
                <a:solidFill>
                  <a:srgbClr val="23848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ĐẾN VỚI HOẠT ĐỘNG TRẢI NGHIỆM 2</a:t>
            </a:r>
            <a:endParaRPr lang="en-US" sz="5000" dirty="0">
              <a:solidFill>
                <a:srgbClr val="23848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95" y="5731099"/>
            <a:ext cx="5421205" cy="788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0" b="96721" l="2429" r="96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1" y="-68408"/>
            <a:ext cx="3145168" cy="2192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81" y="61237"/>
            <a:ext cx="528179" cy="1113575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8392" y="0"/>
            <a:ext cx="1103608" cy="950981"/>
          </a:xfrm>
          <a:prstGeom prst="rect">
            <a:avLst/>
          </a:prstGeom>
        </p:spPr>
      </p:pic>
      <p:sp>
        <p:nvSpPr>
          <p:cNvPr id="22" name="Rectangle: Rounded Corners 1"/>
          <p:cNvSpPr/>
          <p:nvPr/>
        </p:nvSpPr>
        <p:spPr>
          <a:xfrm>
            <a:off x="2077594" y="913393"/>
            <a:ext cx="10029825" cy="11144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MinionPro-Regular"/>
              </a:rPr>
              <a:t>Em có thể tự</a:t>
            </a:r>
            <a:r>
              <a:rPr lang="en-US" sz="3600" dirty="0">
                <a:solidFill>
                  <a:srgbClr val="002060"/>
                </a:solidFill>
                <a:latin typeface="MinionPro-Regular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MinionPro-Regular"/>
              </a:rPr>
              <a:t>treo và gấp quần áo của mình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448"/>
            <a:ext cx="12090970" cy="472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bkgr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771871"/>
            <a:ext cx="3232597" cy="1116329"/>
          </a:xfrm>
          <a:prstGeom prst="rect">
            <a:avLst/>
          </a:prstGeom>
        </p:spPr>
      </p:pic>
      <p:pic>
        <p:nvPicPr>
          <p:cNvPr id="29" name="bóng bay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176" y="2386122"/>
            <a:ext cx="810243" cy="1469239"/>
          </a:xfrm>
          <a:prstGeom prst="rect">
            <a:avLst/>
          </a:prstGeom>
        </p:spPr>
      </p:pic>
      <p:pic>
        <p:nvPicPr>
          <p:cNvPr id="30" name="Mặt trời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34" y="-190797"/>
            <a:ext cx="1246993" cy="1242836"/>
          </a:xfrm>
          <a:prstGeom prst="rect">
            <a:avLst/>
          </a:prstGeom>
        </p:spPr>
      </p:pic>
      <p:pic>
        <p:nvPicPr>
          <p:cNvPr id="31" name="bóng bay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60" y="1725493"/>
            <a:ext cx="642833" cy="11656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854734" y="538655"/>
            <a:ext cx="1753190" cy="171370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312"/>
            <a:ext cx="12192000" cy="4738688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037805" y="190500"/>
            <a:ext cx="10006149" cy="111442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Xử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/>
          <p:cNvSpPr/>
          <p:nvPr/>
        </p:nvSpPr>
        <p:spPr>
          <a:xfrm>
            <a:off x="-90152" y="1612106"/>
            <a:ext cx="3695479" cy="2876550"/>
          </a:xfrm>
          <a:prstGeom prst="cloudCallout">
            <a:avLst>
              <a:gd name="adj1" fmla="val 43004"/>
              <a:gd name="adj2" fmla="val 5183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nữa!”.</a:t>
            </a:r>
            <a:endParaRPr lang="en-US" sz="2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011" r="98361">
                        <a14:foregroundMark x1="43169" y1="42636" x2="43169" y2="42636"/>
                        <a14:foregroundMark x1="63388" y1="40310" x2="63388" y2="40310"/>
                        <a14:foregroundMark x1="78142" y1="44703" x2="78142" y2="44703"/>
                        <a14:foregroundMark x1="33880" y1="52455" x2="33880" y2="52455"/>
                        <a14:foregroundMark x1="24590" y1="49354" x2="24590" y2="49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4626" y="2682460"/>
            <a:ext cx="2037374" cy="4175540"/>
          </a:xfrm>
          <a:prstGeom prst="rect">
            <a:avLst/>
          </a:prstGeom>
        </p:spPr>
      </p:pic>
      <p:sp>
        <p:nvSpPr>
          <p:cNvPr id="10" name="Thought Bubble: Cloud 9"/>
          <p:cNvSpPr/>
          <p:nvPr/>
        </p:nvSpPr>
        <p:spPr>
          <a:xfrm>
            <a:off x="7558905" y="1248913"/>
            <a:ext cx="3322000" cy="2356735"/>
          </a:xfrm>
          <a:prstGeom prst="cloudCallout">
            <a:avLst>
              <a:gd name="adj1" fmla="val 25454"/>
              <a:gd name="adj2" fmla="val 5304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326571" y="212516"/>
            <a:ext cx="1498506" cy="114598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2474529" y="1071154"/>
            <a:ext cx="1195386" cy="116846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Luyện đọc từ khó"/>
          <p:cNvSpPr txBox="1"/>
          <p:nvPr/>
        </p:nvSpPr>
        <p:spPr>
          <a:xfrm>
            <a:off x="3374627" y="1199457"/>
            <a:ext cx="61194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181903" y="103746"/>
            <a:ext cx="1389840" cy="135853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Luyện đọc từ khó"/>
          <p:cNvSpPr txBox="1"/>
          <p:nvPr/>
        </p:nvSpPr>
        <p:spPr>
          <a:xfrm>
            <a:off x="2075915" y="342285"/>
            <a:ext cx="8671600" cy="6383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9" y="1616765"/>
            <a:ext cx="11538088" cy="49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uyện đọc từ khó"/>
          <p:cNvSpPr txBox="1"/>
          <p:nvPr/>
        </p:nvSpPr>
        <p:spPr>
          <a:xfrm>
            <a:off x="2075915" y="336605"/>
            <a:ext cx="9917302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uild="allAtOnce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11" r="98361">
                        <a14:foregroundMark x1="43169" y1="42636" x2="43169" y2="42636"/>
                        <a14:foregroundMark x1="63388" y1="40310" x2="63388" y2="40310"/>
                        <a14:foregroundMark x1="78142" y1="44703" x2="78142" y2="44703"/>
                        <a14:foregroundMark x1="33880" y1="52455" x2="33880" y2="52455"/>
                        <a14:foregroundMark x1="24590" y1="49354" x2="24590" y2="49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6" y="1737360"/>
            <a:ext cx="2726198" cy="5120640"/>
          </a:xfrm>
          <a:prstGeom prst="rect">
            <a:avLst/>
          </a:prstGeom>
        </p:spPr>
      </p:pic>
      <p:sp>
        <p:nvSpPr>
          <p:cNvPr id="10" name="Thought Bubble: Cloud 9"/>
          <p:cNvSpPr/>
          <p:nvPr/>
        </p:nvSpPr>
        <p:spPr>
          <a:xfrm>
            <a:off x="3248162" y="648021"/>
            <a:ext cx="7842204" cy="3545156"/>
          </a:xfrm>
          <a:prstGeom prst="cloudCallout">
            <a:avLst>
              <a:gd name="adj1" fmla="val -61055"/>
              <a:gd name="adj2" fmla="val 585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326571" y="212516"/>
            <a:ext cx="1498506" cy="114598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uyện đọc từ khó"/>
          <p:cNvSpPr txBox="1"/>
          <p:nvPr/>
        </p:nvSpPr>
        <p:spPr>
          <a:xfrm>
            <a:off x="1174765" y="497092"/>
            <a:ext cx="2973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thất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uyện đọc từ khó"/>
          <p:cNvSpPr txBox="1"/>
          <p:nvPr/>
        </p:nvSpPr>
        <p:spPr>
          <a:xfrm>
            <a:off x="7940000" y="497092"/>
            <a:ext cx="2973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hỏng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uyện đọc từ khó"/>
          <p:cNvSpPr txBox="1"/>
          <p:nvPr/>
        </p:nvSpPr>
        <p:spPr>
          <a:xfrm>
            <a:off x="2829339" y="5605805"/>
            <a:ext cx="65333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11" r="98361">
                        <a14:foregroundMark x1="43169" y1="42636" x2="43169" y2="42636"/>
                        <a14:foregroundMark x1="63388" y1="40310" x2="63388" y2="40310"/>
                        <a14:foregroundMark x1="78142" y1="44703" x2="78142" y2="44703"/>
                        <a14:foregroundMark x1="33880" y1="52455" x2="33880" y2="52455"/>
                        <a14:foregroundMark x1="24590" y1="49354" x2="24590" y2="49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6" y="1737360"/>
            <a:ext cx="2726198" cy="5120640"/>
          </a:xfrm>
          <a:prstGeom prst="rect">
            <a:avLst/>
          </a:prstGeom>
        </p:spPr>
      </p:pic>
      <p:sp>
        <p:nvSpPr>
          <p:cNvPr id="10" name="Thought Bubble: Cloud 9"/>
          <p:cNvSpPr/>
          <p:nvPr/>
        </p:nvSpPr>
        <p:spPr>
          <a:xfrm>
            <a:off x="3248162" y="648021"/>
            <a:ext cx="7842204" cy="3545156"/>
          </a:xfrm>
          <a:prstGeom prst="cloudCallout">
            <a:avLst>
              <a:gd name="adj1" fmla="val -61055"/>
              <a:gd name="adj2" fmla="val 585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326571" y="212516"/>
            <a:ext cx="1498506" cy="114598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uyện đọc từ khó"/>
          <p:cNvSpPr txBox="1"/>
          <p:nvPr/>
        </p:nvSpPr>
        <p:spPr>
          <a:xfrm>
            <a:off x="1174765" y="497092"/>
            <a:ext cx="2973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uyện đọc từ khó"/>
          <p:cNvSpPr txBox="1"/>
          <p:nvPr/>
        </p:nvSpPr>
        <p:spPr>
          <a:xfrm>
            <a:off x="7809372" y="706097"/>
            <a:ext cx="350306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thất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uyện đọc từ khó"/>
          <p:cNvSpPr txBox="1"/>
          <p:nvPr/>
        </p:nvSpPr>
        <p:spPr>
          <a:xfrm>
            <a:off x="2920779" y="5540491"/>
            <a:ext cx="6533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 defTabSz="914400">
              <a:defRPr/>
            </a:pP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11" r="98361">
                        <a14:foregroundMark x1="43169" y1="42636" x2="43169" y2="42636"/>
                        <a14:foregroundMark x1="63388" y1="40310" x2="63388" y2="40310"/>
                        <a14:foregroundMark x1="78142" y1="44703" x2="78142" y2="44703"/>
                        <a14:foregroundMark x1="33880" y1="52455" x2="33880" y2="52455"/>
                        <a14:foregroundMark x1="24590" y1="49354" x2="24590" y2="49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6" y="1737360"/>
            <a:ext cx="2726198" cy="5120640"/>
          </a:xfrm>
          <a:prstGeom prst="rect">
            <a:avLst/>
          </a:prstGeom>
        </p:spPr>
      </p:pic>
      <p:sp>
        <p:nvSpPr>
          <p:cNvPr id="10" name="Thought Bubble: Cloud 9"/>
          <p:cNvSpPr/>
          <p:nvPr/>
        </p:nvSpPr>
        <p:spPr>
          <a:xfrm>
            <a:off x="3248162" y="648021"/>
            <a:ext cx="7842204" cy="3545156"/>
          </a:xfrm>
          <a:prstGeom prst="cloudCallout">
            <a:avLst>
              <a:gd name="adj1" fmla="val -61055"/>
              <a:gd name="adj2" fmla="val 585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5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326571" y="212516"/>
            <a:ext cx="1498506" cy="114598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uyện đọc từ khó"/>
          <p:cNvSpPr txBox="1"/>
          <p:nvPr/>
        </p:nvSpPr>
        <p:spPr>
          <a:xfrm>
            <a:off x="1174765" y="497092"/>
            <a:ext cx="2973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uyện đọc từ khó"/>
          <p:cNvSpPr txBox="1"/>
          <p:nvPr/>
        </p:nvSpPr>
        <p:spPr>
          <a:xfrm>
            <a:off x="7809372" y="706097"/>
            <a:ext cx="3503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uyện đọc từ khó"/>
          <p:cNvSpPr txBox="1"/>
          <p:nvPr/>
        </p:nvSpPr>
        <p:spPr>
          <a:xfrm>
            <a:off x="2829339" y="5659760"/>
            <a:ext cx="65333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2870" y="-31831"/>
            <a:ext cx="12204870" cy="2798005"/>
          </a:xfrm>
          <a:prstGeom prst="rect">
            <a:avLst/>
          </a:prstGeom>
          <a:solidFill>
            <a:srgbClr val="EF8B4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6987" y="2589845"/>
            <a:ext cx="11742674" cy="2610805"/>
            <a:chOff x="708819" y="658932"/>
            <a:chExt cx="10744200" cy="3251059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628040" y="65893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0616999" y="134864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 flipH="1">
              <a:off x="10679752" y="668348"/>
              <a:ext cx="125175" cy="803939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-1" fmla="*/ 0 w 104091"/>
                <a:gd name="connsiteY0-2" fmla="*/ 9708 h 330200"/>
                <a:gd name="connsiteX1-3" fmla="*/ 53181 w 104091"/>
                <a:gd name="connsiteY1-4" fmla="*/ 0 h 330200"/>
                <a:gd name="connsiteX2-5" fmla="*/ 104091 w 104091"/>
                <a:gd name="connsiteY2-6" fmla="*/ 9708 h 330200"/>
                <a:gd name="connsiteX3-7" fmla="*/ 104091 w 104091"/>
                <a:gd name="connsiteY3-8" fmla="*/ 330200 h 330200"/>
                <a:gd name="connsiteX4-9" fmla="*/ 0 w 104091"/>
                <a:gd name="connsiteY4-10" fmla="*/ 330200 h 330200"/>
                <a:gd name="connsiteX5" fmla="*/ 0 w 104091"/>
                <a:gd name="connsiteY5" fmla="*/ 9708 h 330200"/>
                <a:gd name="connsiteX0-11" fmla="*/ 0 w 104091"/>
                <a:gd name="connsiteY0-12" fmla="*/ 9708 h 340536"/>
                <a:gd name="connsiteX1-13" fmla="*/ 53181 w 104091"/>
                <a:gd name="connsiteY1-14" fmla="*/ 0 h 340536"/>
                <a:gd name="connsiteX2-15" fmla="*/ 104091 w 104091"/>
                <a:gd name="connsiteY2-16" fmla="*/ 9708 h 340536"/>
                <a:gd name="connsiteX3-17" fmla="*/ 104091 w 104091"/>
                <a:gd name="connsiteY3-18" fmla="*/ 330200 h 340536"/>
                <a:gd name="connsiteX4-19" fmla="*/ 46037 w 104091"/>
                <a:gd name="connsiteY4-20" fmla="*/ 340519 h 340536"/>
                <a:gd name="connsiteX5-21" fmla="*/ 0 w 104091"/>
                <a:gd name="connsiteY5-22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50030" y="1796788"/>
            <a:ext cx="7985919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 NẾP SỐNG</a:t>
            </a:r>
            <a:endParaRPr lang="en-US" sz="5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14929" y="2517453"/>
            <a:ext cx="275541" cy="176253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29260" y="3121605"/>
            <a:ext cx="228600" cy="15844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29138" y="-368404"/>
            <a:ext cx="3371850" cy="18951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07732" y="-1413517"/>
            <a:ext cx="3014662" cy="2727968"/>
          </a:xfrm>
          <a:prstGeom prst="roundRect">
            <a:avLst/>
          </a:prstGeom>
          <a:solidFill>
            <a:srgbClr val="EE853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42357" y="334594"/>
            <a:ext cx="254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</a:t>
            </a:r>
            <a:endParaRPr lang="en-US" sz="5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726" y="-306195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-245046" y="1475389"/>
            <a:ext cx="1395919" cy="129078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-265826" y="624408"/>
            <a:ext cx="662813" cy="728671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70600" y="1813888"/>
            <a:ext cx="634968" cy="52954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94499" y="562965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37796" y="-288304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273589" y="-368404"/>
            <a:ext cx="1929581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753197" y="909368"/>
            <a:ext cx="1538649" cy="103151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933215" y="507204"/>
            <a:ext cx="523744" cy="515958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524022" y="913891"/>
            <a:ext cx="840003" cy="61285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475793" y="-368404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975350" y="-203"/>
            <a:ext cx="912748" cy="85126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639176" y="2111011"/>
            <a:ext cx="804862" cy="586573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431272" y="-159008"/>
            <a:ext cx="1645094" cy="1476354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349827" y="1187639"/>
            <a:ext cx="538271" cy="547917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121392" y="1526743"/>
            <a:ext cx="1251458" cy="111987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489831" y="715324"/>
            <a:ext cx="1099832" cy="108520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605026" y="2179601"/>
            <a:ext cx="578643" cy="586573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494399" y="1240978"/>
            <a:ext cx="518336" cy="441237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5122202" y="3147953"/>
            <a:ext cx="2757488" cy="566607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405945" y="3062341"/>
            <a:ext cx="2060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en-US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Rectangle 5"/>
          <p:cNvSpPr/>
          <p:nvPr/>
        </p:nvSpPr>
        <p:spPr>
          <a:xfrm flipH="1">
            <a:off x="1874874" y="2548467"/>
            <a:ext cx="136808" cy="645614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-1" fmla="*/ 0 w 104091"/>
              <a:gd name="connsiteY0-2" fmla="*/ 9708 h 330200"/>
              <a:gd name="connsiteX1-3" fmla="*/ 53181 w 104091"/>
              <a:gd name="connsiteY1-4" fmla="*/ 0 h 330200"/>
              <a:gd name="connsiteX2-5" fmla="*/ 104091 w 104091"/>
              <a:gd name="connsiteY2-6" fmla="*/ 9708 h 330200"/>
              <a:gd name="connsiteX3-7" fmla="*/ 104091 w 104091"/>
              <a:gd name="connsiteY3-8" fmla="*/ 330200 h 330200"/>
              <a:gd name="connsiteX4-9" fmla="*/ 0 w 104091"/>
              <a:gd name="connsiteY4-10" fmla="*/ 330200 h 330200"/>
              <a:gd name="connsiteX5" fmla="*/ 0 w 104091"/>
              <a:gd name="connsiteY5" fmla="*/ 9708 h 330200"/>
              <a:gd name="connsiteX0-11" fmla="*/ 0 w 104091"/>
              <a:gd name="connsiteY0-12" fmla="*/ 9708 h 340536"/>
              <a:gd name="connsiteX1-13" fmla="*/ 53181 w 104091"/>
              <a:gd name="connsiteY1-14" fmla="*/ 0 h 340536"/>
              <a:gd name="connsiteX2-15" fmla="*/ 104091 w 104091"/>
              <a:gd name="connsiteY2-16" fmla="*/ 9708 h 340536"/>
              <a:gd name="connsiteX3-17" fmla="*/ 104091 w 104091"/>
              <a:gd name="connsiteY3-18" fmla="*/ 330200 h 340536"/>
              <a:gd name="connsiteX4-19" fmla="*/ 46037 w 104091"/>
              <a:gd name="connsiteY4-20" fmla="*/ 340519 h 340536"/>
              <a:gd name="connsiteX5-21" fmla="*/ 0 w 104091"/>
              <a:gd name="connsiteY5-22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948" y="-54831"/>
            <a:ext cx="1103608" cy="95098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25382" y="3749351"/>
            <a:ext cx="11430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</a:t>
            </a:r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dùng cá nhân cần được phân loại và sắp xếp gọn gàng. Mỗi món đồ đều có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ở” riêng của chúng.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" name="Text Box 1"/>
          <p:cNvSpPr txBox="1"/>
          <p:nvPr/>
        </p:nvSpPr>
        <p:spPr>
          <a:xfrm>
            <a:off x="2054542" y="678603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4" name="Luyện đọc từ khó"/>
          <p:cNvSpPr txBox="1"/>
          <p:nvPr/>
        </p:nvSpPr>
        <p:spPr>
          <a:xfrm>
            <a:off x="2841934" y="1784055"/>
            <a:ext cx="650812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nhà cửa luôn gọn gàng và không phải tìm đồ dùng cá nhân khi cần, chúng 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tiết kiệm được thời gian. Nếu không cất đồ dùng ngăn nắp sau khi sử dụng, chúng ta sẽ 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 nhầm lẫn, mất thời gian đi tìm đồ đạc, hay bị đi muộn.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3176899" y="638068"/>
            <a:ext cx="1498506" cy="114598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1642842" y="2137892"/>
            <a:ext cx="2099537" cy="2052251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9296" y="2275844"/>
            <a:ext cx="65498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 smtClean="0">
                <a:solidFill>
                  <a:srgbClr val="0070C0"/>
                </a:solidFill>
                <a:latin typeface="Calibri" panose="020F0502020204030204"/>
              </a:rPr>
              <a:t>MỞ RỘNG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 smtClean="0">
                <a:solidFill>
                  <a:srgbClr val="0070C0"/>
                </a:solidFill>
                <a:latin typeface="Calibri" panose="020F0502020204030204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 smtClean="0">
                <a:solidFill>
                  <a:srgbClr val="0070C0"/>
                </a:solidFill>
                <a:latin typeface="Calibri" panose="020F0502020204030204"/>
              </a:rPr>
              <a:t>TỔNG KẾT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152118" y="1197932"/>
            <a:ext cx="6667362" cy="950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2117" y="1350256"/>
            <a:ext cx="6593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600" b="1" dirty="0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600" b="1" dirty="0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600" b="1" dirty="0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b="1" dirty="0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393435" y="0"/>
            <a:ext cx="1559884" cy="152475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4"/>
          <a:stretch>
            <a:fillRect/>
          </a:stretch>
        </p:blipFill>
        <p:spPr>
          <a:xfrm>
            <a:off x="0" y="0"/>
            <a:ext cx="1200476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" b="100000" l="690" r="100000"/>
                    </a14:imgEffect>
                    <a14:imgEffect>
                      <a14:brightnessContrast bright="11000" contrast="18000"/>
                    </a14:imgEffect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6" t="9300" r="1492" b="2699"/>
          <a:stretch>
            <a:fillRect/>
          </a:stretch>
        </p:blipFill>
        <p:spPr>
          <a:xfrm>
            <a:off x="1946191" y="1306285"/>
            <a:ext cx="2266008" cy="2272938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55554" y="973789"/>
            <a:ext cx="65498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 smtClean="0">
                <a:solidFill>
                  <a:srgbClr val="0070C0"/>
                </a:solidFill>
                <a:latin typeface="Calibri" panose="020F0502020204030204"/>
              </a:rPr>
              <a:t>HOẠT ĐỘNG SAU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 smtClean="0">
                <a:solidFill>
                  <a:srgbClr val="0070C0"/>
                </a:solidFill>
                <a:latin typeface="Calibri" panose="020F0502020204030204"/>
              </a:rPr>
              <a:t>GIỜ HỌC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uyện đọc từ khó"/>
          <p:cNvSpPr txBox="1"/>
          <p:nvPr/>
        </p:nvSpPr>
        <p:spPr>
          <a:xfrm>
            <a:off x="2305436" y="415405"/>
            <a:ext cx="9474523" cy="1785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55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vi-VN" sz="55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ắp xếp tủ quần áo của em và của gia đình cho gọn gàng</a:t>
            </a:r>
            <a:endParaRPr kumimoji="0" lang="en-US" sz="55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100000" l="690" r="100000"/>
                    </a14:imgEffect>
                    <a14:imgEffect>
                      <a14:brightnessContrast bright="11000" contrast="18000"/>
                    </a14:imgEffect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6" t="9300" r="1492" b="2699"/>
          <a:stretch>
            <a:fillRect/>
          </a:stretch>
        </p:blipFill>
        <p:spPr>
          <a:xfrm>
            <a:off x="143896" y="405147"/>
            <a:ext cx="1693775" cy="1698954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20" l="0" r="98117">
                        <a14:foregroundMark x1="8577" y1="54949" x2="39540" y2="67918"/>
                        <a14:foregroundMark x1="26987" y1="76109" x2="26987" y2="76109"/>
                        <a14:foregroundMark x1="7113" y1="73038" x2="25732" y2="72696"/>
                        <a14:foregroundMark x1="49791" y1="24915" x2="57531" y2="34471"/>
                      </a14:backgroundRemoval>
                    </a14:imgEffect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3" y="2104101"/>
            <a:ext cx="7530365" cy="4753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0" y="2451652"/>
            <a:ext cx="3094383" cy="4406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12" y="401935"/>
            <a:ext cx="7028329" cy="4098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739153" cy="149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24"/>
          <p:cNvSpPr/>
          <p:nvPr/>
        </p:nvSpPr>
        <p:spPr>
          <a:xfrm>
            <a:off x="3563857" y="2157707"/>
            <a:ext cx="4060238" cy="1087517"/>
          </a:xfrm>
          <a:custGeom>
            <a:avLst/>
            <a:gdLst>
              <a:gd name="connsiteX0" fmla="*/ 339741 w 1417646"/>
              <a:gd name="connsiteY0" fmla="*/ 0 h 1240059"/>
              <a:gd name="connsiteX1" fmla="*/ 1066877 w 1417646"/>
              <a:gd name="connsiteY1" fmla="*/ 0 h 1240059"/>
              <a:gd name="connsiteX2" fmla="*/ 1067510 w 1417646"/>
              <a:gd name="connsiteY2" fmla="*/ 1124 h 1240059"/>
              <a:gd name="connsiteX3" fmla="*/ 1091712 w 1417646"/>
              <a:gd name="connsiteY3" fmla="*/ 3074 h 1240059"/>
              <a:gd name="connsiteX4" fmla="*/ 1124193 w 1417646"/>
              <a:gd name="connsiteY4" fmla="*/ 19362 h 1240059"/>
              <a:gd name="connsiteX5" fmla="*/ 1134942 w 1417646"/>
              <a:gd name="connsiteY5" fmla="*/ 31817 h 1240059"/>
              <a:gd name="connsiteX6" fmla="*/ 1409393 w 1417646"/>
              <a:gd name="connsiteY6" fmla="*/ 580720 h 1240059"/>
              <a:gd name="connsiteX7" fmla="*/ 1406790 w 1417646"/>
              <a:gd name="connsiteY7" fmla="*/ 576286 h 1240059"/>
              <a:gd name="connsiteX8" fmla="*/ 1406085 w 1417646"/>
              <a:gd name="connsiteY8" fmla="*/ 577371 h 1240059"/>
              <a:gd name="connsiteX9" fmla="*/ 1415570 w 1417646"/>
              <a:gd name="connsiteY9" fmla="*/ 599722 h 1240059"/>
              <a:gd name="connsiteX10" fmla="*/ 1416185 w 1417646"/>
              <a:gd name="connsiteY10" fmla="*/ 636053 h 1240059"/>
              <a:gd name="connsiteX11" fmla="*/ 1405209 w 1417646"/>
              <a:gd name="connsiteY11" fmla="*/ 663771 h 1240059"/>
              <a:gd name="connsiteX12" fmla="*/ 1413746 w 1417646"/>
              <a:gd name="connsiteY12" fmla="*/ 650634 h 1240059"/>
              <a:gd name="connsiteX13" fmla="*/ 1141582 w 1417646"/>
              <a:gd name="connsiteY13" fmla="*/ 1194962 h 1240059"/>
              <a:gd name="connsiteX14" fmla="*/ 1141087 w 1417646"/>
              <a:gd name="connsiteY14" fmla="*/ 1194962 h 1240059"/>
              <a:gd name="connsiteX15" fmla="*/ 1127514 w 1417646"/>
              <a:gd name="connsiteY15" fmla="*/ 1215094 h 1240059"/>
              <a:gd name="connsiteX16" fmla="*/ 1097386 w 1417646"/>
              <a:gd name="connsiteY16" fmla="*/ 1235407 h 1240059"/>
              <a:gd name="connsiteX17" fmla="*/ 1074345 w 1417646"/>
              <a:gd name="connsiteY17" fmla="*/ 1240059 h 1240059"/>
              <a:gd name="connsiteX18" fmla="*/ 351975 w 1417646"/>
              <a:gd name="connsiteY18" fmla="*/ 1240059 h 1240059"/>
              <a:gd name="connsiteX19" fmla="*/ 351538 w 1417646"/>
              <a:gd name="connsiteY19" fmla="*/ 1239264 h 1240059"/>
              <a:gd name="connsiteX20" fmla="*/ 327357 w 1417646"/>
              <a:gd name="connsiteY20" fmla="*/ 1237070 h 1240059"/>
              <a:gd name="connsiteX21" fmla="*/ 295041 w 1417646"/>
              <a:gd name="connsiteY21" fmla="*/ 1220457 h 1240059"/>
              <a:gd name="connsiteX22" fmla="*/ 284650 w 1417646"/>
              <a:gd name="connsiteY22" fmla="*/ 1208169 h 1240059"/>
              <a:gd name="connsiteX23" fmla="*/ 11550 w 1417646"/>
              <a:gd name="connsiteY23" fmla="*/ 661969 h 1240059"/>
              <a:gd name="connsiteX24" fmla="*/ 11579 w 1417646"/>
              <a:gd name="connsiteY24" fmla="*/ 661925 h 1240059"/>
              <a:gd name="connsiteX25" fmla="*/ 2085 w 1417646"/>
              <a:gd name="connsiteY25" fmla="*/ 639578 h 1240059"/>
              <a:gd name="connsiteX26" fmla="*/ 1455 w 1417646"/>
              <a:gd name="connsiteY26" fmla="*/ 603247 h 1240059"/>
              <a:gd name="connsiteX27" fmla="*/ 10856 w 1417646"/>
              <a:gd name="connsiteY27" fmla="*/ 579479 h 1240059"/>
              <a:gd name="connsiteX28" fmla="*/ 281297 w 1417646"/>
              <a:gd name="connsiteY28" fmla="*/ 38597 h 1240059"/>
              <a:gd name="connsiteX29" fmla="*/ 291104 w 1417646"/>
              <a:gd name="connsiteY29" fmla="*/ 24050 h 1240059"/>
              <a:gd name="connsiteX30" fmla="*/ 321232 w 1417646"/>
              <a:gd name="connsiteY30" fmla="*/ 3737 h 124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17646" h="1240059">
                <a:moveTo>
                  <a:pt x="339741" y="0"/>
                </a:moveTo>
                <a:lnTo>
                  <a:pt x="1066877" y="0"/>
                </a:lnTo>
                <a:lnTo>
                  <a:pt x="1067510" y="1124"/>
                </a:lnTo>
                <a:lnTo>
                  <a:pt x="1091712" y="3074"/>
                </a:lnTo>
                <a:cubicBezTo>
                  <a:pt x="1103393" y="6340"/>
                  <a:pt x="1114450" y="11833"/>
                  <a:pt x="1124193" y="19362"/>
                </a:cubicBezTo>
                <a:lnTo>
                  <a:pt x="1134942" y="31817"/>
                </a:lnTo>
                <a:lnTo>
                  <a:pt x="1409393" y="580720"/>
                </a:lnTo>
                <a:lnTo>
                  <a:pt x="1406790" y="576286"/>
                </a:lnTo>
                <a:lnTo>
                  <a:pt x="1406085" y="577371"/>
                </a:lnTo>
                <a:lnTo>
                  <a:pt x="1415570" y="599722"/>
                </a:lnTo>
                <a:cubicBezTo>
                  <a:pt x="1418088" y="611587"/>
                  <a:pt x="1418343" y="623931"/>
                  <a:pt x="1416185" y="636053"/>
                </a:cubicBezTo>
                <a:lnTo>
                  <a:pt x="1405209" y="663771"/>
                </a:lnTo>
                <a:lnTo>
                  <a:pt x="1413746" y="650634"/>
                </a:lnTo>
                <a:lnTo>
                  <a:pt x="1141582" y="1194962"/>
                </a:lnTo>
                <a:lnTo>
                  <a:pt x="1141087" y="1194962"/>
                </a:lnTo>
                <a:lnTo>
                  <a:pt x="1127514" y="1215094"/>
                </a:lnTo>
                <a:cubicBezTo>
                  <a:pt x="1118938" y="1223671"/>
                  <a:pt x="1108726" y="1230611"/>
                  <a:pt x="1097386" y="1235407"/>
                </a:cubicBezTo>
                <a:lnTo>
                  <a:pt x="1074345" y="1240059"/>
                </a:lnTo>
                <a:lnTo>
                  <a:pt x="351975" y="1240059"/>
                </a:lnTo>
                <a:lnTo>
                  <a:pt x="351538" y="1239264"/>
                </a:lnTo>
                <a:lnTo>
                  <a:pt x="327357" y="1237070"/>
                </a:lnTo>
                <a:cubicBezTo>
                  <a:pt x="315709" y="1233688"/>
                  <a:pt x="304708" y="1228083"/>
                  <a:pt x="295041" y="1220457"/>
                </a:cubicBezTo>
                <a:lnTo>
                  <a:pt x="284650" y="1208169"/>
                </a:lnTo>
                <a:lnTo>
                  <a:pt x="11550" y="661969"/>
                </a:lnTo>
                <a:lnTo>
                  <a:pt x="11579" y="661925"/>
                </a:lnTo>
                <a:lnTo>
                  <a:pt x="2085" y="639578"/>
                </a:lnTo>
                <a:cubicBezTo>
                  <a:pt x="-439" y="627714"/>
                  <a:pt x="-698" y="615370"/>
                  <a:pt x="1455" y="603247"/>
                </a:cubicBezTo>
                <a:lnTo>
                  <a:pt x="10856" y="579479"/>
                </a:lnTo>
                <a:lnTo>
                  <a:pt x="281297" y="38597"/>
                </a:lnTo>
                <a:lnTo>
                  <a:pt x="291104" y="24050"/>
                </a:lnTo>
                <a:cubicBezTo>
                  <a:pt x="299680" y="15473"/>
                  <a:pt x="309892" y="8533"/>
                  <a:pt x="321232" y="373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CỦNG CỐ</a:t>
            </a:r>
            <a:endParaRPr lang="zh-CN" altLang="en-US" sz="7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19"/>
            <a:ext cx="1103608" cy="950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392" y="-1"/>
            <a:ext cx="1103608" cy="950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197764" y="52686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37" y="4411519"/>
            <a:ext cx="2316681" cy="1590750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2772" y="1653591"/>
            <a:ext cx="969348" cy="1091279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66716" y="53750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837394" y="-890038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76882" y="920095"/>
            <a:ext cx="5885762" cy="9002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9C24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TIẾT HỌC KẾT THÚC</a:t>
            </a:r>
            <a:endParaRPr lang="zh-CN" altLang="en-US" sz="5400" b="1" dirty="0">
              <a:solidFill>
                <a:srgbClr val="79C24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32" name="1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8600" y="3468603"/>
            <a:ext cx="2514064" cy="2692618"/>
          </a:xfrm>
          <a:prstGeom prst="rect">
            <a:avLst/>
          </a:prstGeom>
        </p:spPr>
      </p:pic>
      <p:pic>
        <p:nvPicPr>
          <p:cNvPr id="33" name="1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7436" y="783089"/>
            <a:ext cx="768163" cy="883997"/>
          </a:xfrm>
          <a:prstGeom prst="rect">
            <a:avLst/>
          </a:prstGeom>
        </p:spPr>
      </p:pic>
      <p:pic>
        <p:nvPicPr>
          <p:cNvPr id="35" name="1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19721" y="3063034"/>
            <a:ext cx="896190" cy="1012024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343360" y="2800663"/>
            <a:ext cx="9205052" cy="1610856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9"/>
          <p:cNvSpPr txBox="1"/>
          <p:nvPr/>
        </p:nvSpPr>
        <p:spPr>
          <a:xfrm flipH="1">
            <a:off x="1810247" y="3155567"/>
            <a:ext cx="8216794" cy="9002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TẠM BIỆT CÁC EM THÂN YÊU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Microsoft YaHei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305">
        <p14:switch dir="r"/>
      </p:transition>
    </mc:Choice>
    <mc:Fallback xmlns="">
      <p:transition spd="slow" advTm="15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-12870" y="-31830"/>
            <a:ext cx="12204870" cy="7248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81042" y="1242868"/>
            <a:ext cx="7331945" cy="9977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GỌN 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GÀNG, NGĂN NẮP</a:t>
            </a:r>
          </a:p>
        </p:txBody>
      </p:sp>
      <p:sp>
        <p:nvSpPr>
          <p:cNvPr id="13" name="Oval 12"/>
          <p:cNvSpPr/>
          <p:nvPr/>
        </p:nvSpPr>
        <p:spPr>
          <a:xfrm>
            <a:off x="2292155" y="1056207"/>
            <a:ext cx="1538649" cy="1427628"/>
          </a:xfrm>
          <a:prstGeom prst="ellipse">
            <a:avLst/>
          </a:prstGeom>
          <a:solidFill>
            <a:srgbClr val="F4AF8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02700" y="1161907"/>
            <a:ext cx="1317557" cy="12162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8983" y="1168839"/>
            <a:ext cx="1266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869" y1="21587" x2="13443" y2="43492"/>
                        <a14:foregroundMark x1="38852" y1="16190" x2="38852" y2="16190"/>
                        <a14:foregroundMark x1="37869" y1="13333" x2="40492" y2="16825"/>
                        <a14:foregroundMark x1="33443" y1="10159" x2="41148" y2="8571"/>
                        <a14:foregroundMark x1="31803" y1="9206" x2="35082" y2="27302"/>
                        <a14:foregroundMark x1="35738" y1="27302" x2="42951" y2="19048"/>
                        <a14:foregroundMark x1="8852" y1="20317" x2="16885" y2="21587"/>
                        <a14:foregroundMark x1="15902" y1="32381" x2="13934" y2="42222"/>
                        <a14:foregroundMark x1="8525" y1="25397" x2="6885" y2="35556"/>
                        <a14:foregroundMark x1="5738" y1="40635" x2="11967" y2="41587"/>
                        <a14:foregroundMark x1="22131" y1="35556" x2="33115" y2="63175"/>
                        <a14:foregroundMark x1="57377" y1="5714" x2="64262" y2="24127"/>
                        <a14:foregroundMark x1="65410" y1="3810" x2="65902" y2="22857"/>
                        <a14:foregroundMark x1="55738" y1="6032" x2="64754" y2="5714"/>
                        <a14:foregroundMark x1="57213" y1="8889" x2="57869" y2="23492"/>
                        <a14:foregroundMark x1="57213" y1="23175" x2="66557" y2="25079"/>
                        <a14:foregroundMark x1="62295" y1="8889" x2="64098" y2="16190"/>
                        <a14:foregroundMark x1="63607" y1="20000" x2="63607" y2="20000"/>
                        <a14:foregroundMark x1="60820" y1="17778" x2="60820" y2="17778"/>
                        <a14:foregroundMark x1="59508" y1="16825" x2="59508" y2="16825"/>
                        <a14:foregroundMark x1="58689" y1="17778" x2="58361" y2="18413"/>
                        <a14:foregroundMark x1="82459" y1="17778" x2="93279" y2="34921"/>
                        <a14:foregroundMark x1="90328" y1="17143" x2="91967" y2="33016"/>
                        <a14:foregroundMark x1="82623" y1="16508" x2="90492" y2="14286"/>
                        <a14:foregroundMark x1="81967" y1="17778" x2="84098" y2="33651"/>
                        <a14:foregroundMark x1="83770" y1="38730" x2="92459" y2="34921"/>
                        <a14:foregroundMark x1="85574" y1="51429" x2="91639" y2="74286"/>
                        <a14:foregroundMark x1="94262" y1="55238" x2="91311" y2="72381"/>
                        <a14:foregroundMark x1="85246" y1="51429" x2="93770" y2="53651"/>
                        <a14:foregroundMark x1="85082" y1="51111" x2="84098" y2="72381"/>
                        <a14:foregroundMark x1="84098" y1="72698" x2="91475" y2="73651"/>
                        <a14:foregroundMark x1="69016" y1="73016" x2="75574" y2="94286"/>
                        <a14:foregroundMark x1="69508" y1="72698" x2="76393" y2="73968"/>
                        <a14:foregroundMark x1="70000" y1="74603" x2="66393" y2="87302"/>
                        <a14:foregroundMark x1="76066" y1="81905" x2="75410" y2="90794"/>
                        <a14:foregroundMark x1="68525" y1="93968" x2="75246" y2="90476"/>
                        <a14:foregroundMark x1="67541" y1="93016" x2="67541" y2="93016"/>
                        <a14:foregroundMark x1="48033" y1="75873" x2="58197" y2="87619"/>
                        <a14:foregroundMark x1="47541" y1="77143" x2="55738" y2="72698"/>
                        <a14:foregroundMark x1="56721" y1="73651" x2="57541" y2="77143"/>
                        <a14:foregroundMark x1="45082" y1="75873" x2="46393" y2="80635"/>
                        <a14:foregroundMark x1="48525" y1="88254" x2="56393" y2="88889"/>
                        <a14:foregroundMark x1="45574" y1="86984" x2="47377" y2="90794"/>
                        <a14:foregroundMark x1="26885" y1="72698" x2="32951" y2="94603"/>
                        <a14:foregroundMark x1="29508" y1="73968" x2="36230" y2="75873"/>
                        <a14:foregroundMark x1="28852" y1="80317" x2="25246" y2="86349"/>
                        <a14:foregroundMark x1="28033" y1="91429" x2="34754" y2="88254"/>
                        <a14:foregroundMark x1="25410" y1="88254" x2="28525" y2="93968"/>
                        <a14:foregroundMark x1="6230" y1="59683" x2="15902" y2="79048"/>
                        <a14:foregroundMark x1="12295" y1="59048" x2="13770" y2="71429"/>
                        <a14:foregroundMark x1="14590" y1="60317" x2="16066" y2="77460"/>
                        <a14:foregroundMark x1="6393" y1="63175" x2="8689" y2="80635"/>
                        <a14:foregroundMark x1="9016" y1="78730" x2="16230" y2="78730"/>
                        <a14:foregroundMark x1="30984" y1="39683" x2="23934" y2="46984"/>
                        <a14:foregroundMark x1="32295" y1="39365" x2="33934" y2="56190"/>
                        <a14:foregroundMark x1="20984" y1="59683" x2="27377" y2="59683"/>
                        <a14:foregroundMark x1="65082" y1="39048" x2="79180" y2="60635"/>
                        <a14:foregroundMark x1="86885" y1="30476" x2="86885" y2="30476"/>
                        <a14:foregroundMark x1="37705" y1="6667" x2="37705" y2="6667"/>
                        <a14:foregroundMark x1="42295" y1="14286" x2="42295" y2="14286"/>
                        <a14:foregroundMark x1="37049" y1="5397" x2="37049" y2="5397"/>
                        <a14:foregroundMark x1="39016" y1="6032" x2="39016" y2="6032"/>
                        <a14:foregroundMark x1="41639" y1="24444" x2="41639" y2="24444"/>
                      </a14:backgroundRemoval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64" y="2660533"/>
            <a:ext cx="8728823" cy="4020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5" b="97631" l="10000" r="90000">
                        <a14:foregroundMark x1="39762" y1="36035" x2="39762" y2="36035"/>
                        <a14:foregroundMark x1="40833" y1="35536" x2="40833" y2="3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17089" r="30696" b="4654"/>
          <a:stretch>
            <a:fillRect/>
          </a:stretch>
        </p:blipFill>
        <p:spPr>
          <a:xfrm>
            <a:off x="10757871" y="4367510"/>
            <a:ext cx="1289245" cy="2522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" y="2475305"/>
            <a:ext cx="2132288" cy="4296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-6435" y="-211456"/>
            <a:ext cx="12204870" cy="724812"/>
          </a:xfrm>
          <a:prstGeom prst="rect">
            <a:avLst/>
          </a:prstGeom>
          <a:solidFill>
            <a:srgbClr val="EF8B4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6"/>
          <a:stretch>
            <a:fillRect/>
          </a:stretch>
        </p:blipFill>
        <p:spPr>
          <a:xfrm>
            <a:off x="1524000" y="609600"/>
            <a:ext cx="10058400" cy="579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6700" y="2957865"/>
            <a:ext cx="4953000" cy="2632960"/>
          </a:xfrm>
          <a:prstGeom prst="rect">
            <a:avLst/>
          </a:prstGeom>
          <a:noFill/>
        </p:spPr>
        <p:txBody>
          <a:bodyPr wrap="square" lIns="51430" tIns="25715" rIns="51430" bIns="25715" rtlCol="0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lang="en-US" sz="6000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134" y="152400"/>
            <a:ext cx="3013656" cy="1546957"/>
          </a:xfrm>
          <a:prstGeom prst="rect">
            <a:avLst/>
          </a:prstGeom>
          <a:noFill/>
        </p:spPr>
        <p:txBody>
          <a:bodyPr wrap="square" lIns="51430" tIns="25715" rIns="51430" bIns="25715" rtlCol="0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sz="7500" b="1" u="sng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</a:t>
            </a:r>
            <a:endParaRPr lang="en-US" sz="7500" u="sng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4"/>
          <p:cNvGrpSpPr/>
          <p:nvPr/>
        </p:nvGrpSpPr>
        <p:grpSpPr>
          <a:xfrm>
            <a:off x="-364585" y="420478"/>
            <a:ext cx="11805470" cy="5905487"/>
            <a:chOff x="-65032" y="149809"/>
            <a:chExt cx="11805470" cy="5905487"/>
          </a:xfrm>
        </p:grpSpPr>
        <p:pic>
          <p:nvPicPr>
            <p:cNvPr id="5" name="13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6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7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8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01" y="536522"/>
            <a:ext cx="8872884" cy="350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0" y="2800219"/>
            <a:ext cx="4572000" cy="3795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55" y="3461633"/>
            <a:ext cx="3679372" cy="2759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7049">
            <a:off x="1017839" y="306569"/>
            <a:ext cx="762000" cy="190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341">
            <a:off x="633615" y="500759"/>
            <a:ext cx="762000" cy="190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9" y="536522"/>
            <a:ext cx="907650" cy="26094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" y="-63757"/>
            <a:ext cx="6323490" cy="843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0" y="79179"/>
            <a:ext cx="5352720" cy="457200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561" y="-63757"/>
            <a:ext cx="1911029" cy="2062609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9235" y="343641"/>
            <a:ext cx="1482494" cy="1830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07048" y="5220025"/>
            <a:ext cx="1103608" cy="950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/>
          <p:cNvSpPr txBox="1"/>
          <p:nvPr/>
        </p:nvSpPr>
        <p:spPr>
          <a:xfrm>
            <a:off x="2114434" y="2098283"/>
            <a:ext cx="78534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65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65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65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65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9" b="99742" l="2009" r="100000">
                        <a14:foregroundMark x1="96652" y1="96382" x2="96652" y2="96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59" y="11983"/>
            <a:ext cx="2802087" cy="25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8" b="100000" l="0" r="100000">
                        <a14:foregroundMark x1="85000" y1="53234" x2="92000" y2="81095"/>
                        <a14:foregroundMark x1="76500" y1="30348" x2="87500" y2="57711"/>
                      </a14:backgroundRemoval>
                    </a14:imgEffect>
                  </a14:imgLayer>
                </a14:imgProps>
              </a:ext>
            </a:extLst>
          </a:blip>
          <a:srcRect l="3982" t="5829" r="3540"/>
          <a:stretch>
            <a:fillRect/>
          </a:stretch>
        </p:blipFill>
        <p:spPr>
          <a:xfrm>
            <a:off x="8950816" y="11984"/>
            <a:ext cx="2691685" cy="2197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6" b="100000" l="188" r="100000">
                        <a14:foregroundMark x1="78383" y1="32438" x2="38534" y2="95202"/>
                        <a14:foregroundMark x1="28008" y1="97505" x2="28008" y2="97505"/>
                        <a14:foregroundMark x1="32143" y1="95585" x2="21241" y2="97889"/>
                        <a14:foregroundMark x1="81391" y1="30710" x2="81391" y2="30710"/>
                        <a14:foregroundMark x1="97932" y1="53935" x2="67105" y2="99232"/>
                        <a14:foregroundMark x1="79135" y1="31670" x2="70489" y2="38772"/>
                        <a14:foregroundMark x1="96805" y1="52207" x2="96805" y2="52207"/>
                        <a14:foregroundMark x1="92293" y1="52975" x2="97180" y2="49904"/>
                        <a14:foregroundMark x1="98684" y1="51440" x2="98684" y2="51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6791" y="2540134"/>
            <a:ext cx="3229427" cy="2666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50" b="97935" l="1019" r="100000"/>
                    </a14:imgEffect>
                  </a14:imgLayer>
                </a14:imgProps>
              </a:ext>
            </a:extLst>
          </a:blip>
          <a:srcRect t="3687"/>
          <a:stretch>
            <a:fillRect/>
          </a:stretch>
        </p:blipFill>
        <p:spPr>
          <a:xfrm>
            <a:off x="4441344" y="-84420"/>
            <a:ext cx="3376132" cy="2378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100000" l="0" r="993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53" y="2683766"/>
            <a:ext cx="3030778" cy="2883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70" b="98786" l="0" r="990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8578" y="2485096"/>
            <a:ext cx="3027787" cy="2965610"/>
          </a:xfrm>
          <a:prstGeom prst="rect">
            <a:avLst/>
          </a:prstGeom>
        </p:spPr>
      </p:pic>
      <p:sp>
        <p:nvSpPr>
          <p:cNvPr id="18" name="Flowchart: Magnetic Disk 17"/>
          <p:cNvSpPr/>
          <p:nvPr/>
        </p:nvSpPr>
        <p:spPr>
          <a:xfrm>
            <a:off x="106532" y="5628380"/>
            <a:ext cx="3444536" cy="122962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phục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Flowchart: Magnetic Disk 18"/>
          <p:cNvSpPr/>
          <p:nvPr/>
        </p:nvSpPr>
        <p:spPr>
          <a:xfrm>
            <a:off x="4031086" y="5628380"/>
            <a:ext cx="4029837" cy="129176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8414592" y="5663953"/>
            <a:ext cx="3764131" cy="1194047"/>
          </a:xfrm>
          <a:prstGeom prst="flowChartMagneticDis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0.1081 L 0.00326 0.1081 C -0.00169 0.1081 -0.00755 0.29838 -0.00755 0.4537 L -0.00755 0.7993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20116 L -0.01901 0.20116 C -0.02812 0.20116 -0.03919 0.38611 -0.03919 0.53634 L -0.03919 0.87176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13518 L -0.33919 0.13518 C -0.49062 0.13518 -0.67695 0.37315 -0.67695 0.56713 L -0.67695 0.999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2" y="4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0.15764 L 0.36901 0.15764 C 0.51589 0.15764 0.69688 0.23704 0.69688 0.30162 L 0.69688 0.44583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56 0.26806 L -0.11211 0.26806 C -0.04688 0.26806 0.03346 0.32801 0.03346 0.37709 L 0.03346 0.48612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1979 -2.22222E-6 C 0.02865 -2.22222E-6 0.03958 0.12292 0.03958 0.22269 L 0.03958 0.4456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625" r="100000">
                        <a14:foregroundMark x1="30875" y1="55969" x2="63125" y2="79061"/>
                        <a14:foregroundMark x1="68500" y1="50098" x2="80250" y2="82387"/>
                        <a14:foregroundMark x1="22375" y1="79061" x2="24125" y2="83953"/>
                        <a14:foregroundMark x1="24625" y1="84932" x2="31500" y2="86693"/>
                        <a14:foregroundMark x1="31125" y1="86693" x2="49125" y2="85127"/>
                        <a14:foregroundMark x1="48125" y1="86888" x2="61125" y2="85714"/>
                        <a14:foregroundMark x1="60000" y1="86106" x2="74375" y2="86693"/>
                        <a14:foregroundMark x1="74375" y1="87280" x2="82000" y2="84540"/>
                        <a14:foregroundMark x1="84875" y1="78082" x2="82500" y2="84932"/>
                        <a14:foregroundMark x1="26000" y1="59295" x2="40375" y2="82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" t="10979" r="3301" b="14938"/>
          <a:stretch>
            <a:fillRect/>
          </a:stretch>
        </p:blipFill>
        <p:spPr>
          <a:xfrm>
            <a:off x="0" y="222067"/>
            <a:ext cx="12191999" cy="4781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2758887" y="3146136"/>
            <a:ext cx="1498506" cy="114598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/>
          <a:stretch>
            <a:fillRect/>
          </a:stretch>
        </p:blipFill>
        <p:spPr>
          <a:xfrm>
            <a:off x="4137370" y="2238436"/>
            <a:ext cx="5959631" cy="2461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00" b="99222" l="10000" r="100000">
                        <a14:foregroundMark x1="42125" y1="87667" x2="42125" y2="87667"/>
                        <a14:foregroundMark x1="30562" y1="87556" x2="30562" y2="87556"/>
                        <a14:foregroundMark x1="21000" y1="66889" x2="21000" y2="66889"/>
                        <a14:foregroundMark x1="13938" y1="56444" x2="13938" y2="56444"/>
                        <a14:foregroundMark x1="10500" y1="51667" x2="10500" y2="51667"/>
                        <a14:foregroundMark x1="15125" y1="97667" x2="23375" y2="94778"/>
                        <a14:foregroundMark x1="79813" y1="72778" x2="79813" y2="72778"/>
                        <a14:foregroundMark x1="45688" y1="77222" x2="49375" y2="79444"/>
                        <a14:backgroundMark x1="93625" y1="84111" x2="97375" y2="9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>
          <a:xfrm>
            <a:off x="-231820" y="5455905"/>
            <a:ext cx="3618964" cy="1402095"/>
          </a:xfrm>
          <a:prstGeom prst="rect">
            <a:avLst/>
          </a:prstGeom>
        </p:spPr>
      </p:pic>
      <p:sp>
        <p:nvSpPr>
          <p:cNvPr id="8" name="Rectangle: Rounded Corners 1"/>
          <p:cNvSpPr/>
          <p:nvPr/>
        </p:nvSpPr>
        <p:spPr>
          <a:xfrm>
            <a:off x="2419009" y="296535"/>
            <a:ext cx="9305925" cy="1114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2060"/>
                </a:solidFill>
                <a:effectLst/>
                <a:latin typeface="MinionPro-Regular"/>
              </a:rPr>
              <a:t>Buổi sáng, khi thức dậy, em có gấp chăn, sắp xếp giường gọn lại không?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19">
                        <a14:foregroundMark x1="60901" y1="31429" x2="60901" y2="31429"/>
                        <a14:foregroundMark x1="65045" y1="37582" x2="65045" y2="37582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1200" y="1707499"/>
            <a:ext cx="8964609" cy="5044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11184" r="400" b="5623"/>
          <a:stretch>
            <a:fillRect/>
          </a:stretch>
        </p:blipFill>
        <p:spPr>
          <a:xfrm>
            <a:off x="833392" y="-153295"/>
            <a:ext cx="1903669" cy="186079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481</Words>
  <Application>Microsoft Office PowerPoint</Application>
  <PresentationFormat>Custom</PresentationFormat>
  <Paragraphs>65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68</cp:revision>
  <dcterms:created xsi:type="dcterms:W3CDTF">2021-06-08T09:22:00Z</dcterms:created>
  <dcterms:modified xsi:type="dcterms:W3CDTF">2022-10-06T08:38:18Z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