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81" r:id="rId6"/>
    <p:sldId id="266" r:id="rId7"/>
    <p:sldId id="27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>
        <p:scale>
          <a:sx n="69" d="100"/>
          <a:sy n="69" d="100"/>
        </p:scale>
        <p:origin x="-28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1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microsoft.com/office/2007/relationships/hdphoto" Target="../media/hdphoto13.wdp"/><Relationship Id="rId5" Type="http://schemas.openxmlformats.org/officeDocument/2006/relationships/image" Target="../media/image8.png"/><Relationship Id="rId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microsoft.com/office/2007/relationships/hdphoto" Target="../media/hdphoto15.wdp"/><Relationship Id="rId4" Type="http://schemas.openxmlformats.org/officeDocument/2006/relationships/image" Target="../media/image10.png"/><Relationship Id="rId9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=""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=""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=""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=""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=""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=""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=""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=""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=""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=""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=""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=""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=""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=""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=""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=""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=""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=""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=""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=""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=""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=""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=""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=""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=""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=""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=""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=""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=""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=""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=""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=""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=""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=""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=""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=""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=""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=""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=""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=""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=""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=""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=""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=""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=""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=""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=""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=""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=""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=""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=""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=""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=""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=""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=""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=""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=""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=""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=""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=""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=""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=""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=""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=""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=""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=""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=""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=""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=""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=""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=""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=""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=""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=""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=""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=""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=""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=""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=""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=""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x-none" sz="2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=""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=""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=""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=""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=""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=""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=""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chemeClr val="bg1"/>
                </a:solidFill>
                <a:latin typeface="UTM Cooper Black" panose="02040603050506020204" pitchFamily="18" charset="0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x-none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x-none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hoạt động khác của ngày Khai trường: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dirty="0">
                <a:solidFill>
                  <a:srgbClr val="003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=""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8" name="Cloud 7">
              <a:extLst>
                <a:ext uri="{FF2B5EF4-FFF2-40B4-BE49-F238E27FC236}">
                  <a16:creationId xmlns=""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algn="ctr"/>
              <a:r>
                <a:rPr lang="x-none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106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76</cp:revision>
  <dcterms:created xsi:type="dcterms:W3CDTF">2021-06-02T02:35:09Z</dcterms:created>
  <dcterms:modified xsi:type="dcterms:W3CDTF">2022-10-06T08:29:17Z</dcterms:modified>
</cp:coreProperties>
</file>