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Arial Black" pitchFamily="34" charset="0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xRGcqVvkGw/N7qgHyTqCvVyJP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17665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4193" t="2191" r="2693" b="6031"/>
          <a:stretch/>
        </p:blipFill>
        <p:spPr>
          <a:xfrm>
            <a:off x="84296" y="3790951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7025f93bab81e29a45dfc8ebfbf481b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4623" y="2457450"/>
            <a:ext cx="2681339" cy="505269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321706" y="-37467"/>
            <a:ext cx="7648122" cy="2018182"/>
            <a:chOff x="2180216" y="1968007"/>
            <a:chExt cx="6699183" cy="2018182"/>
          </a:xfrm>
        </p:grpSpPr>
        <p:sp>
          <p:nvSpPr>
            <p:cNvPr id="88" name="Google Shape;88;p1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>
                <a:gd name="adj" fmla="val 16667"/>
              </a:avLst>
            </a:prstGeom>
            <a:solidFill>
              <a:srgbClr val="CCC0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1272050" y="457200"/>
            <a:ext cx="89387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249024"/>
                </a:solidFill>
                <a:latin typeface="Arial"/>
                <a:ea typeface="Arial"/>
                <a:cs typeface="Arial"/>
                <a:sym typeface="Arial"/>
              </a:rPr>
              <a:t>NGÀY - THÁNG</a:t>
            </a:r>
            <a:endParaRPr sz="7200" b="0" i="0" u="none" strike="noStrike" cap="none">
              <a:solidFill>
                <a:srgbClr val="2490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l="44582"/>
          <a:stretch/>
        </p:blipFill>
        <p:spPr>
          <a:xfrm>
            <a:off x="0" y="-237679"/>
            <a:ext cx="2417323" cy="201701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99232" y="326499"/>
            <a:ext cx="22180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Bài 30</a:t>
            </a:r>
            <a:endParaRPr sz="40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133600" y="3413051"/>
            <a:ext cx="692534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Khám</a:t>
            </a: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phá</a:t>
            </a:r>
            <a:endParaRPr sz="5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endParaRPr sz="5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675187" y="6433940"/>
            <a:ext cx="7836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l="21745" t="25707" r="10361" b="11792"/>
          <a:stretch/>
        </p:blipFill>
        <p:spPr>
          <a:xfrm>
            <a:off x="381000" y="381000"/>
            <a:ext cx="7878791" cy="40778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52400" y="5533262"/>
            <a:ext cx="90242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Tháng 4, tháng 6, tháng 9, tháng 11 có 30 ngày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211994" y="4435414"/>
            <a:ext cx="83400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Tháng 1, tháng 3, tháng 5, tháng 7, tháng 8, tháng 10, tháng 12 có 31 ngày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66224" y="6118037"/>
            <a:ext cx="5701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Tháng 2 có 28 hoặc 29 ngày.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93969" y="108547"/>
            <a:ext cx="8897632" cy="6602506"/>
            <a:chOff x="134471" y="121024"/>
            <a:chExt cx="11944115" cy="6602506"/>
          </a:xfrm>
        </p:grpSpPr>
        <p:cxnSp>
          <p:nvCxnSpPr>
            <p:cNvPr id="121" name="Google Shape;121;p3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" name="Google Shape;123;p3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" name="Google Shape;124;p3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 l="11773" t="25426" r="61018" b="51783"/>
          <a:stretch/>
        </p:blipFill>
        <p:spPr>
          <a:xfrm>
            <a:off x="211994" y="79414"/>
            <a:ext cx="2455006" cy="1156686"/>
          </a:xfrm>
          <a:prstGeom prst="bracketPair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l="37348" t="19463" b="18295"/>
          <a:stretch/>
        </p:blipFill>
        <p:spPr>
          <a:xfrm rot="2528252">
            <a:off x="7444142" y="653057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 l="37348" t="19463" b="18295"/>
          <a:stretch/>
        </p:blipFill>
        <p:spPr>
          <a:xfrm rot="850378">
            <a:off x="7186700" y="403086"/>
            <a:ext cx="2730613" cy="698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1073325" y="196334"/>
            <a:ext cx="85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l="23470" t="27829" r="22959" b="19811"/>
          <a:stretch/>
        </p:blipFill>
        <p:spPr>
          <a:xfrm>
            <a:off x="967727" y="1766724"/>
            <a:ext cx="6970143" cy="38301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4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135" name="Google Shape;135;p4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7048" y="4909664"/>
            <a:ext cx="1879504" cy="17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 l="37348" t="19463" b="18295"/>
          <a:stretch/>
        </p:blipFill>
        <p:spPr>
          <a:xfrm rot="850378">
            <a:off x="6651493" y="184323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 l="37348" t="19463" b="18295"/>
          <a:stretch/>
        </p:blipFill>
        <p:spPr>
          <a:xfrm rot="2528252">
            <a:off x="7117179" y="515865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6949" y="5258625"/>
            <a:ext cx="1721224" cy="15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967727" y="1111852"/>
            <a:ext cx="6201597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Tìm hai con vật có cùng ngày sinh: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1" y="87078"/>
            <a:ext cx="2590799" cy="96171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182821" y="1042337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"/>
          <p:cNvCxnSpPr/>
          <p:nvPr/>
        </p:nvCxnSpPr>
        <p:spPr>
          <a:xfrm flipH="1">
            <a:off x="2438400" y="3398859"/>
            <a:ext cx="2514600" cy="94454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7" name="Google Shape;147;p4"/>
          <p:cNvCxnSpPr/>
          <p:nvPr/>
        </p:nvCxnSpPr>
        <p:spPr>
          <a:xfrm flipH="1">
            <a:off x="5257800" y="3398859"/>
            <a:ext cx="1219201" cy="55272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8" name="Google Shape;148;p4"/>
          <p:cNvCxnSpPr/>
          <p:nvPr/>
        </p:nvCxnSpPr>
        <p:spPr>
          <a:xfrm rot="10800000">
            <a:off x="3581400" y="3398859"/>
            <a:ext cx="3276600" cy="55272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49" name="Google Shape;149;p4"/>
          <p:cNvSpPr/>
          <p:nvPr/>
        </p:nvSpPr>
        <p:spPr>
          <a:xfrm>
            <a:off x="1295400" y="6432163"/>
            <a:ext cx="967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 l="50255" t="40330" r="6384" b="17687"/>
          <a:stretch/>
        </p:blipFill>
        <p:spPr>
          <a:xfrm>
            <a:off x="1066800" y="1403805"/>
            <a:ext cx="7504595" cy="4085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5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156" name="Google Shape;156;p5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2528252">
            <a:off x="7590017" y="515865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26590" y="5488876"/>
            <a:ext cx="1574390" cy="146293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/>
          <p:nvPr/>
        </p:nvSpPr>
        <p:spPr>
          <a:xfrm>
            <a:off x="934084" y="520949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a) Nêu các ngày còn thiếu trong tờ lịch tháng 12 dưới đây: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182821" y="312145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3505200" y="3530025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5867400" y="3072825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069059" y="3537059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2726788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4276578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7391400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3498166" y="45720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4366302" y="2539425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877558" y="4561820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7048" y="4909664"/>
            <a:ext cx="1879504" cy="17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/>
          <p:nvPr/>
        </p:nvSpPr>
        <p:spPr>
          <a:xfrm>
            <a:off x="1495278" y="6307132"/>
            <a:ext cx="10287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l="50255" t="40330" r="6384" b="17687"/>
          <a:stretch/>
        </p:blipFill>
        <p:spPr>
          <a:xfrm>
            <a:off x="1066800" y="1009752"/>
            <a:ext cx="7504595" cy="4085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6"/>
          <p:cNvGrpSpPr/>
          <p:nvPr/>
        </p:nvGrpSpPr>
        <p:grpSpPr>
          <a:xfrm>
            <a:off x="134471" y="92673"/>
            <a:ext cx="8933329" cy="6689127"/>
            <a:chOff x="134471" y="121024"/>
            <a:chExt cx="11944115" cy="6602506"/>
          </a:xfrm>
        </p:grpSpPr>
        <p:cxnSp>
          <p:nvCxnSpPr>
            <p:cNvPr id="182" name="Google Shape;182;p6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3" name="Google Shape;183;p6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" name="Google Shape;184;p6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6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86" name="Google Shape;186;p6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850378">
            <a:off x="7081812" y="367736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2528252">
            <a:off x="7339255" y="593648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26590" y="5395064"/>
            <a:ext cx="1574390" cy="146293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>
          <a:xfrm>
            <a:off x="934084" y="427137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 Xem tờ lịch tháng 12 và trả lời: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182821" y="21833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3505200" y="3135972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5867400" y="2678772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5069059" y="3143006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2726788" y="37207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4276578" y="37207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7391400" y="37207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3498166" y="41779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4366302" y="2145372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5877558" y="4167767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1480930" y="5486400"/>
            <a:ext cx="802190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đầu tiên của tháng 12 là thứ mấy?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1447800" y="5029200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Tháng 12 có bao nhiêu ngày?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1540476" y="5029200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Tháng 12 có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 ngày.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1443794" y="6072583"/>
            <a:ext cx="802190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cuối cùng của tháng 12 là thứ mấy?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480930" y="5530410"/>
            <a:ext cx="802190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đầu tiên của tháng 12 là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thứ tư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1447800" y="6028891"/>
            <a:ext cx="802190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cuối cùng của tháng 12 là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thứ sáu.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066800" y="92673"/>
            <a:ext cx="1295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"/>
          <p:cNvGrpSpPr/>
          <p:nvPr/>
        </p:nvGrpSpPr>
        <p:grpSpPr>
          <a:xfrm>
            <a:off x="134471" y="92673"/>
            <a:ext cx="8933329" cy="6689127"/>
            <a:chOff x="134471" y="121024"/>
            <a:chExt cx="11944115" cy="6602506"/>
          </a:xfrm>
        </p:grpSpPr>
        <p:cxnSp>
          <p:nvCxnSpPr>
            <p:cNvPr id="212" name="Google Shape;212;p7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16" name="Google Shape;216;p7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850378">
            <a:off x="7081812" y="367736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2528252">
            <a:off x="7339255" y="593648"/>
            <a:ext cx="2215728" cy="69814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/>
          <p:nvPr/>
        </p:nvSpPr>
        <p:spPr>
          <a:xfrm>
            <a:off x="934084" y="427137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 Xem tờ lịch tháng 1 và trả lời: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182821" y="21833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912" y="5175037"/>
            <a:ext cx="1628957" cy="153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/>
          <p:cNvPicPr preferRelativeResize="0"/>
          <p:nvPr/>
        </p:nvPicPr>
        <p:blipFill rotWithShape="1">
          <a:blip r:embed="rId5">
            <a:alphaModFix/>
          </a:blip>
          <a:srcRect l="36982" t="29348" r="6854" b="16250"/>
          <a:stretch/>
        </p:blipFill>
        <p:spPr>
          <a:xfrm>
            <a:off x="903808" y="990600"/>
            <a:ext cx="7275443" cy="3979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/>
          <p:nvPr/>
        </p:nvSpPr>
        <p:spPr>
          <a:xfrm>
            <a:off x="332357" y="5175038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Tháng 1 có bao nhiêu ngày?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305290" y="5181125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Tháng 1 có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 ngày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305290" y="5718852"/>
            <a:ext cx="814182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Tết Dương lich 1 tháng 1 là thứ mấy?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316372" y="5715000"/>
            <a:ext cx="814182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Tết Dương lich 1 tháng 1 là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thứ bảy.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6096000" y="1944850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316491" y="6216210"/>
            <a:ext cx="814182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1 tháng 2 cùng năm là thứ mấy?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305291" y="6216210"/>
            <a:ext cx="814182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1 tháng 2 cùng năm là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thứ ba.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3124200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1066800" y="169894"/>
            <a:ext cx="11658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8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 l="15806" t="12258" r="11253" b="65141"/>
          <a:stretch/>
        </p:blipFill>
        <p:spPr>
          <a:xfrm>
            <a:off x="1796623" y="1"/>
            <a:ext cx="5490002" cy="227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8"/>
          <p:cNvPicPr preferRelativeResize="0"/>
          <p:nvPr/>
        </p:nvPicPr>
        <p:blipFill rotWithShape="1">
          <a:blip r:embed="rId4">
            <a:alphaModFix/>
          </a:blip>
          <a:srcRect l="4193" t="2191" r="2693" b="6031"/>
          <a:stretch/>
        </p:blipFill>
        <p:spPr>
          <a:xfrm>
            <a:off x="-23129" y="2938717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 descr="7025f93bab81e29a45dfc8ebfbf481b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211" y="1652794"/>
            <a:ext cx="2681339" cy="5052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8"/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244" name="Google Shape;244;p8"/>
            <p:cNvPicPr preferRelativeResize="0"/>
            <p:nvPr/>
          </p:nvPicPr>
          <p:blipFill rotWithShape="1">
            <a:blip r:embed="rId6">
              <a:alphaModFix/>
            </a:blip>
            <a:srcRect t="45600" r="48882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8"/>
            <p:cNvPicPr preferRelativeResize="0"/>
            <p:nvPr/>
          </p:nvPicPr>
          <p:blipFill rotWithShape="1">
            <a:blip r:embed="rId6">
              <a:alphaModFix/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8"/>
          <p:cNvSpPr txBox="1"/>
          <p:nvPr/>
        </p:nvSpPr>
        <p:spPr>
          <a:xfrm>
            <a:off x="1143385" y="1813252"/>
            <a:ext cx="726231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Rèn kĩ năng xem ngày - tháng</a:t>
            </a:r>
            <a:endParaRPr sz="3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Xem trước bài sau :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“Luyện tập” trang 117 - 118</a:t>
            </a:r>
            <a:endParaRPr sz="3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2503511" y="100040"/>
            <a:ext cx="40762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Củng cố - dặn dò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1536366" y="6488668"/>
            <a:ext cx="10287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9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254" name="Google Shape;254;p9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5" name="Google Shape;255;p9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6" name="Google Shape;256;p9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7" name="Google Shape;257;p9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850378">
            <a:off x="7415206" y="193124"/>
            <a:ext cx="2047960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2528252">
            <a:off x="7764470" y="524666"/>
            <a:ext cx="1661796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/>
          <p:cNvPicPr preferRelativeResize="0"/>
          <p:nvPr/>
        </p:nvPicPr>
        <p:blipFill rotWithShape="1">
          <a:blip r:embed="rId4">
            <a:alphaModFix/>
          </a:blip>
          <a:srcRect l="4193" t="2191" r="2693" b="6031"/>
          <a:stretch/>
        </p:blipFill>
        <p:spPr>
          <a:xfrm>
            <a:off x="85060" y="2938717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 descr="7025f93bab81e29a45dfc8ebfbf481b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7497" y="1835122"/>
            <a:ext cx="2681339" cy="5052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9"/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263" name="Google Shape;263;p9"/>
            <p:cNvPicPr preferRelativeResize="0"/>
            <p:nvPr/>
          </p:nvPicPr>
          <p:blipFill rotWithShape="1">
            <a:blip r:embed="rId6">
              <a:alphaModFix/>
            </a:blip>
            <a:srcRect t="45600" r="48882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9"/>
            <p:cNvPicPr preferRelativeResize="0"/>
            <p:nvPr/>
          </p:nvPicPr>
          <p:blipFill rotWithShape="1">
            <a:blip r:embed="rId6">
              <a:alphaModFix/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5" name="Google Shape;26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114066">
            <a:off x="151424" y="471816"/>
            <a:ext cx="1524347" cy="724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 txBox="1"/>
          <p:nvPr/>
        </p:nvSpPr>
        <p:spPr>
          <a:xfrm>
            <a:off x="948736" y="1664284"/>
            <a:ext cx="752558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Tạm biệt và hẹn gặp lại các con vào những tiết học sau!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On-screen Show (4:3)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</cp:revision>
  <dcterms:created xsi:type="dcterms:W3CDTF">2021-06-08T08:50:02Z</dcterms:created>
  <dcterms:modified xsi:type="dcterms:W3CDTF">2021-12-20T13:20:29Z</dcterms:modified>
</cp:coreProperties>
</file>