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2" r:id="rId4"/>
    <p:sldId id="273" r:id="rId5"/>
    <p:sldId id="268" r:id="rId6"/>
    <p:sldId id="261" r:id="rId7"/>
    <p:sldId id="269" r:id="rId8"/>
    <p:sldId id="280" r:id="rId9"/>
    <p:sldId id="282" r:id="rId10"/>
    <p:sldId id="263" r:id="rId11"/>
    <p:sldId id="281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-9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4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=""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=""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23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697163" y="3714957"/>
            <a:ext cx="688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BÚP BÊ BIẾT KHÓC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=""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236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(1-2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111.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=""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645D393-1D4B-4EA1-836E-BF699C16952E}"/>
              </a:ext>
            </a:extLst>
          </p:cNvPr>
          <p:cNvSpPr txBox="1"/>
          <p:nvPr/>
        </p:nvSpPr>
        <p:spPr>
          <a:xfrm>
            <a:off x="-23105" y="-48613"/>
            <a:ext cx="1048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A031450-11BB-49C4-9C43-646304220B9D}"/>
              </a:ext>
            </a:extLst>
          </p:cNvPr>
          <p:cNvGrpSpPr/>
          <p:nvPr/>
        </p:nvGrpSpPr>
        <p:grpSpPr>
          <a:xfrm>
            <a:off x="2243670" y="462761"/>
            <a:ext cx="7480765" cy="6395239"/>
            <a:chOff x="2243670" y="462761"/>
            <a:chExt cx="7480765" cy="639523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DD4C6905-36E0-421A-9BED-DE3E0DC3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/>
          </p:blipFill>
          <p:spPr>
            <a:xfrm>
              <a:off x="3169362" y="1148345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1DB6F0A-316A-4C1D-B915-2852EA29B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/>
          </p:blipFill>
          <p:spPr>
            <a:xfrm>
              <a:off x="6605566" y="721758"/>
              <a:ext cx="2646947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C72B804-338E-4CF2-B8EE-E9B2CA47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51" t="27019" r="49145" b="19122"/>
            <a:stretch/>
          </p:blipFill>
          <p:spPr>
            <a:xfrm>
              <a:off x="3245562" y="429112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D698258-298E-4B3B-80A4-BC5BD4989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152" t="27895" r="5756" b="20000"/>
            <a:stretch/>
          </p:blipFill>
          <p:spPr>
            <a:xfrm>
              <a:off x="6670698" y="3892532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C69B79B-CFF3-4F5F-A351-F4764E61B99F}"/>
                </a:ext>
              </a:extLst>
            </p:cNvPr>
            <p:cNvSpPr txBox="1"/>
            <p:nvPr/>
          </p:nvSpPr>
          <p:spPr>
            <a:xfrm>
              <a:off x="2243670" y="3090791"/>
              <a:ext cx="41599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6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DEF8B66-5E39-4F4B-96BE-2C376BCE9988}"/>
                </a:ext>
              </a:extLst>
            </p:cNvPr>
            <p:cNvSpPr txBox="1"/>
            <p:nvPr/>
          </p:nvSpPr>
          <p:spPr>
            <a:xfrm>
              <a:off x="6263909" y="2664093"/>
              <a:ext cx="34605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323B0DF-92F5-48CA-8002-FA74F309289B}"/>
                </a:ext>
              </a:extLst>
            </p:cNvPr>
            <p:cNvSpPr txBox="1"/>
            <p:nvPr/>
          </p:nvSpPr>
          <p:spPr>
            <a:xfrm>
              <a:off x="3083421" y="6396335"/>
              <a:ext cx="3079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3F4A30E-B6CA-4D98-8953-3223CF85F0DD}"/>
                </a:ext>
              </a:extLst>
            </p:cNvPr>
            <p:cNvSpPr txBox="1"/>
            <p:nvPr/>
          </p:nvSpPr>
          <p:spPr>
            <a:xfrm>
              <a:off x="6216874" y="5992353"/>
              <a:ext cx="3460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08BF18F-4CEF-48A4-A11A-5941953FD3D6}"/>
                </a:ext>
              </a:extLst>
            </p:cNvPr>
            <p:cNvSpPr txBox="1"/>
            <p:nvPr/>
          </p:nvSpPr>
          <p:spPr>
            <a:xfrm>
              <a:off x="3063509" y="462761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4ADAD2C-87F4-46BC-9E68-1FE544DFDEFB}"/>
              </a:ext>
            </a:extLst>
          </p:cNvPr>
          <p:cNvSpPr txBox="1"/>
          <p:nvPr/>
        </p:nvSpPr>
        <p:spPr>
          <a:xfrm>
            <a:off x="0" y="1041447"/>
            <a:ext cx="4159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FB44215-759F-4881-8722-D7980C32A304}"/>
              </a:ext>
            </a:extLst>
          </p:cNvPr>
          <p:cNvSpPr txBox="1"/>
          <p:nvPr/>
        </p:nvSpPr>
        <p:spPr>
          <a:xfrm>
            <a:off x="1008" y="3693586"/>
            <a:ext cx="440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6, 7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E375EA4-A9B6-4C32-AAB2-40A6F3348DA7}"/>
              </a:ext>
            </a:extLst>
          </p:cNvPr>
          <p:cNvSpPr txBox="1"/>
          <p:nvPr/>
        </p:nvSpPr>
        <p:spPr>
          <a:xfrm>
            <a:off x="93850" y="1669324"/>
            <a:ext cx="5125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23FBC12-24E2-493A-9F06-929CF43B31C2}"/>
              </a:ext>
            </a:extLst>
          </p:cNvPr>
          <p:cNvSpPr txBox="1"/>
          <p:nvPr/>
        </p:nvSpPr>
        <p:spPr>
          <a:xfrm>
            <a:off x="129780" y="4369525"/>
            <a:ext cx="5089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20247 -0.008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8" grpId="1"/>
      <p:bldP spid="33" grpId="0"/>
      <p:bldP spid="33" grpId="1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A031450-11BB-49C4-9C43-646304220B9D}"/>
              </a:ext>
            </a:extLst>
          </p:cNvPr>
          <p:cNvGrpSpPr/>
          <p:nvPr/>
        </p:nvGrpSpPr>
        <p:grpSpPr>
          <a:xfrm>
            <a:off x="4478870" y="233353"/>
            <a:ext cx="7480765" cy="6395239"/>
            <a:chOff x="2243670" y="462761"/>
            <a:chExt cx="7480765" cy="639523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DD4C6905-36E0-421A-9BED-DE3E0DC3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/>
          </p:blipFill>
          <p:spPr>
            <a:xfrm>
              <a:off x="3169362" y="1148345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1DB6F0A-316A-4C1D-B915-2852EA29B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/>
          </p:blipFill>
          <p:spPr>
            <a:xfrm>
              <a:off x="6605566" y="721758"/>
              <a:ext cx="2646947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EC72B804-338E-4CF2-B8EE-E9B2CA47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51" t="27019" r="49145" b="19122"/>
            <a:stretch/>
          </p:blipFill>
          <p:spPr>
            <a:xfrm>
              <a:off x="3245562" y="429112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D698258-298E-4B3B-80A4-BC5BD4989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152" t="27895" r="5756" b="20000"/>
            <a:stretch/>
          </p:blipFill>
          <p:spPr>
            <a:xfrm>
              <a:off x="6670698" y="3892532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C69B79B-CFF3-4F5F-A351-F4764E61B99F}"/>
                </a:ext>
              </a:extLst>
            </p:cNvPr>
            <p:cNvSpPr txBox="1"/>
            <p:nvPr/>
          </p:nvSpPr>
          <p:spPr>
            <a:xfrm>
              <a:off x="2243670" y="3090791"/>
              <a:ext cx="41599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6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DEF8B66-5E39-4F4B-96BE-2C376BCE9988}"/>
                </a:ext>
              </a:extLst>
            </p:cNvPr>
            <p:cNvSpPr txBox="1"/>
            <p:nvPr/>
          </p:nvSpPr>
          <p:spPr>
            <a:xfrm>
              <a:off x="6263909" y="2664093"/>
              <a:ext cx="34605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323B0DF-92F5-48CA-8002-FA74F309289B}"/>
                </a:ext>
              </a:extLst>
            </p:cNvPr>
            <p:cNvSpPr txBox="1"/>
            <p:nvPr/>
          </p:nvSpPr>
          <p:spPr>
            <a:xfrm>
              <a:off x="3083421" y="6396335"/>
              <a:ext cx="3079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3F4A30E-B6CA-4D98-8953-3223CF85F0DD}"/>
                </a:ext>
              </a:extLst>
            </p:cNvPr>
            <p:cNvSpPr txBox="1"/>
            <p:nvPr/>
          </p:nvSpPr>
          <p:spPr>
            <a:xfrm>
              <a:off x="6216874" y="5992353"/>
              <a:ext cx="3460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08BF18F-4CEF-48A4-A11A-5941953FD3D6}"/>
                </a:ext>
              </a:extLst>
            </p:cNvPr>
            <p:cNvSpPr txBox="1"/>
            <p:nvPr/>
          </p:nvSpPr>
          <p:spPr>
            <a:xfrm>
              <a:off x="3063509" y="462761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4ADAD2C-87F4-46BC-9E68-1FE544DFDEFB}"/>
              </a:ext>
            </a:extLst>
          </p:cNvPr>
          <p:cNvSpPr txBox="1"/>
          <p:nvPr/>
        </p:nvSpPr>
        <p:spPr>
          <a:xfrm>
            <a:off x="434802" y="1335218"/>
            <a:ext cx="3873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D4FEC4E-F730-4875-81E6-55E7DBCFCF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6" y="3809043"/>
            <a:ext cx="4208528" cy="24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EEDA96-EC31-4C6C-8344-C98598051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91645" y="241842"/>
            <a:ext cx="2924821" cy="224391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D679892-2EFE-46E9-B4DB-F70C3C0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3066994" y="1645912"/>
            <a:ext cx="2986726" cy="224391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CBA1976-99FC-43EB-9887-CFF24F21E1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1" t="27019" r="49145" b="19122"/>
          <a:stretch/>
        </p:blipFill>
        <p:spPr>
          <a:xfrm>
            <a:off x="6104248" y="2866752"/>
            <a:ext cx="2986726" cy="2375453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015954A-E895-4FBA-B56C-84EE99C956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52" t="27895" r="5756" b="20000"/>
          <a:stretch/>
        </p:blipFill>
        <p:spPr>
          <a:xfrm>
            <a:off x="9141502" y="4324485"/>
            <a:ext cx="2986725" cy="2375452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08506D-F29B-4566-8396-A2A7E1893FD9}"/>
              </a:ext>
            </a:extLst>
          </p:cNvPr>
          <p:cNvSpPr txBox="1"/>
          <p:nvPr/>
        </p:nvSpPr>
        <p:spPr>
          <a:xfrm>
            <a:off x="3288844" y="549346"/>
            <a:ext cx="6124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968A6D-0D5E-483A-B776-AB06A663AE48}"/>
              </a:ext>
            </a:extLst>
          </p:cNvPr>
          <p:cNvSpPr txBox="1"/>
          <p:nvPr/>
        </p:nvSpPr>
        <p:spPr>
          <a:xfrm>
            <a:off x="6138282" y="1978059"/>
            <a:ext cx="577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39BF853-1706-4A2E-A1CE-C3A334B69FE7}"/>
              </a:ext>
            </a:extLst>
          </p:cNvPr>
          <p:cNvSpPr txBox="1"/>
          <p:nvPr/>
        </p:nvSpPr>
        <p:spPr>
          <a:xfrm>
            <a:off x="329402" y="4254023"/>
            <a:ext cx="58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62B64E8-4923-4651-9BA9-C0CBDBF808A8}"/>
              </a:ext>
            </a:extLst>
          </p:cNvPr>
          <p:cNvSpPr txBox="1"/>
          <p:nvPr/>
        </p:nvSpPr>
        <p:spPr>
          <a:xfrm>
            <a:off x="692017" y="5654768"/>
            <a:ext cx="839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4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EC3EFE-418A-496B-A315-DC1A501C7940}"/>
              </a:ext>
            </a:extLst>
          </p:cNvPr>
          <p:cNvSpPr txBox="1"/>
          <p:nvPr/>
        </p:nvSpPr>
        <p:spPr>
          <a:xfrm>
            <a:off x="0" y="479242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6361FE-12E7-4686-ACFD-CFB27B0B06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892063" y="1648218"/>
            <a:ext cx="3444987" cy="2642979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B78FC8-E499-4877-9884-A55F4628C9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4532144" y="199727"/>
            <a:ext cx="3517902" cy="264298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6F1463-DCF1-4B74-A1AB-BCA2E8CFD9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51" t="27019" r="49145" b="19122"/>
          <a:stretch/>
        </p:blipFill>
        <p:spPr>
          <a:xfrm>
            <a:off x="8180109" y="2515069"/>
            <a:ext cx="3517902" cy="2797917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C60BA22-43F1-4EB0-B704-9423CF19C5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152" t="27895" r="5756" b="20000"/>
          <a:stretch/>
        </p:blipFill>
        <p:spPr>
          <a:xfrm>
            <a:off x="4532146" y="4008098"/>
            <a:ext cx="3517900" cy="2797915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8B7778-B881-4AE6-A105-F2BEFF795A8A}"/>
              </a:ext>
            </a:extLst>
          </p:cNvPr>
          <p:cNvSpPr txBox="1"/>
          <p:nvPr/>
        </p:nvSpPr>
        <p:spPr>
          <a:xfrm>
            <a:off x="4784615" y="314623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Búp bê biết khóc">
            <a:hlinkClick r:id="" action="ppaction://media"/>
            <a:extLst>
              <a:ext uri="{FF2B5EF4-FFF2-40B4-BE49-F238E27FC236}">
                <a16:creationId xmlns="" xmlns:a16="http://schemas.microsoft.com/office/drawing/2014/main" id="{B9026369-9042-4583-B998-D840BC84C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299" y="5879055"/>
            <a:ext cx="763045" cy="763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797E97-7781-4381-B833-A945785153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35" l="0" r="100000">
                        <a14:foregroundMark x1="41693" y1="25785" x2="43291" y2="27934"/>
                        <a14:foregroundMark x1="22045" y1="32893" x2="25080" y2="35537"/>
                        <a14:foregroundMark x1="24441" y1="41157" x2="28435" y2="41818"/>
                        <a14:foregroundMark x1="29872" y1="47273" x2="32268" y2="46612"/>
                        <a14:foregroundMark x1="33706" y1="50909" x2="36581" y2="49917"/>
                        <a14:foregroundMark x1="40415" y1="53058" x2="41693" y2="52562"/>
                        <a14:foregroundMark x1="66294" y1="64628" x2="66134" y2="60992"/>
                        <a14:foregroundMark x1="71725" y1="62479" x2="75240" y2="55868"/>
                        <a14:foregroundMark x1="62939" y1="54380" x2="77316" y2="47603"/>
                        <a14:foregroundMark x1="75240" y1="50744" x2="71086" y2="49256"/>
                        <a14:foregroundMark x1="69649" y1="53884" x2="67732" y2="51736"/>
                        <a14:foregroundMark x1="81949" y1="40165" x2="84824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42" y="-173281"/>
            <a:ext cx="2193758" cy="2222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632BA07-DF62-4582-B09A-4AECFA338F2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8" b="-3461"/>
          <a:stretch/>
        </p:blipFill>
        <p:spPr>
          <a:xfrm>
            <a:off x="0" y="5294380"/>
            <a:ext cx="4250424" cy="27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EEDA96-EC31-4C6C-8344-C98598051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293786" y="422447"/>
            <a:ext cx="1966161" cy="150843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D679892-2EFE-46E9-B4DB-F70C3C0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1293825" y="1980873"/>
            <a:ext cx="2007776" cy="150843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CBA1976-99FC-43EB-9887-CFF24F21E1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1" t="27019" r="49145" b="19122"/>
          <a:stretch/>
        </p:blipFill>
        <p:spPr>
          <a:xfrm>
            <a:off x="258187" y="3559597"/>
            <a:ext cx="2007776" cy="1596858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015954A-E895-4FBA-B56C-84EE99C956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52" t="27895" r="5756" b="20000"/>
          <a:stretch/>
        </p:blipFill>
        <p:spPr>
          <a:xfrm>
            <a:off x="1368707" y="5223042"/>
            <a:ext cx="2007775" cy="1596857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08506D-F29B-4566-8396-A2A7E1893FD9}"/>
              </a:ext>
            </a:extLst>
          </p:cNvPr>
          <p:cNvSpPr txBox="1"/>
          <p:nvPr/>
        </p:nvSpPr>
        <p:spPr>
          <a:xfrm>
            <a:off x="2297713" y="635978"/>
            <a:ext cx="9728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968A6D-0D5E-483A-B776-AB06A663AE48}"/>
              </a:ext>
            </a:extLst>
          </p:cNvPr>
          <p:cNvSpPr txBox="1"/>
          <p:nvPr/>
        </p:nvSpPr>
        <p:spPr>
          <a:xfrm>
            <a:off x="3397695" y="2260284"/>
            <a:ext cx="8794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39BF853-1706-4A2E-A1CE-C3A334B69FE7}"/>
              </a:ext>
            </a:extLst>
          </p:cNvPr>
          <p:cNvSpPr txBox="1"/>
          <p:nvPr/>
        </p:nvSpPr>
        <p:spPr>
          <a:xfrm>
            <a:off x="2372594" y="4131009"/>
            <a:ext cx="941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62B64E8-4923-4651-9BA9-C0CBDBF808A8}"/>
              </a:ext>
            </a:extLst>
          </p:cNvPr>
          <p:cNvSpPr txBox="1"/>
          <p:nvPr/>
        </p:nvSpPr>
        <p:spPr>
          <a:xfrm>
            <a:off x="3499294" y="5790462"/>
            <a:ext cx="629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197568" y="368302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=""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F7840B2-91B4-469E-8A88-59CC085ECE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3256515" y="2396701"/>
            <a:ext cx="2871176" cy="2202754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2568A41-D9F0-4709-9414-BAFB970085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6176305" y="1084999"/>
            <a:ext cx="2931946" cy="2202756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385E331-CB02-43F8-8703-3E2EB994619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151" t="27019" r="49145" b="19122"/>
          <a:stretch/>
        </p:blipFill>
        <p:spPr>
          <a:xfrm>
            <a:off x="9189486" y="2365512"/>
            <a:ext cx="2931946" cy="2331885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7C6A515-1277-4B3F-A123-53567768E1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6152" t="27895" r="5756" b="20000"/>
          <a:stretch/>
        </p:blipFill>
        <p:spPr>
          <a:xfrm>
            <a:off x="6201407" y="4420603"/>
            <a:ext cx="2931944" cy="2331883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9A757F0-CF99-4150-8960-AFDFC7D6141C}"/>
              </a:ext>
            </a:extLst>
          </p:cNvPr>
          <p:cNvSpPr txBox="1"/>
          <p:nvPr/>
        </p:nvSpPr>
        <p:spPr>
          <a:xfrm>
            <a:off x="6127691" y="350648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="" xmlns:a16="http://schemas.microsoft.com/office/drawing/2014/main" id="{ED05647E-56E5-4932-A2BA-6C34107212C5}"/>
              </a:ext>
            </a:extLst>
          </p:cNvPr>
          <p:cNvSpPr/>
          <p:nvPr/>
        </p:nvSpPr>
        <p:spPr>
          <a:xfrm rot="18779252">
            <a:off x="5132347" y="1753939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="" xmlns:a16="http://schemas.microsoft.com/office/drawing/2014/main" id="{B8795833-3744-47E4-9ADE-DF517E8E4FD0}"/>
              </a:ext>
            </a:extLst>
          </p:cNvPr>
          <p:cNvSpPr/>
          <p:nvPr/>
        </p:nvSpPr>
        <p:spPr>
          <a:xfrm rot="2579252">
            <a:off x="9158513" y="172406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Down 20">
            <a:extLst>
              <a:ext uri="{FF2B5EF4-FFF2-40B4-BE49-F238E27FC236}">
                <a16:creationId xmlns="" xmlns:a16="http://schemas.microsoft.com/office/drawing/2014/main" id="{0D239ED9-7F33-4F7E-843C-7F74B023A83D}"/>
              </a:ext>
            </a:extLst>
          </p:cNvPr>
          <p:cNvSpPr/>
          <p:nvPr/>
        </p:nvSpPr>
        <p:spPr>
          <a:xfrm rot="7979252">
            <a:off x="9143669" y="5075396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=""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=""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=""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5" y="2747064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=""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982" y="3957421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nhủ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=""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563</Words>
  <Application>Microsoft Office PowerPoint</Application>
  <PresentationFormat>Custom</PresentationFormat>
  <Paragraphs>62</Paragraphs>
  <Slides>13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148</cp:revision>
  <dcterms:created xsi:type="dcterms:W3CDTF">2021-06-15T15:52:51Z</dcterms:created>
  <dcterms:modified xsi:type="dcterms:W3CDTF">2021-12-20T13:17:14Z</dcterms:modified>
</cp:coreProperties>
</file>