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tags/tag3.xml" ContentType="application/vnd.openxmlformats-officedocument.presentationml.tags+xml"/>
  <Override PartName="/ppt/notesSlides/notesSlide3.xml" ContentType="application/vnd.openxmlformats-officedocument.presentationml.notesSlide+xml"/>
  <Override PartName="/ppt/tags/tag4.xml" ContentType="application/vnd.openxmlformats-officedocument.presentationml.tag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8" r:id="rId1"/>
  </p:sldMasterIdLst>
  <p:notesMasterIdLst>
    <p:notesMasterId r:id="rId23"/>
  </p:notesMasterIdLst>
  <p:sldIdLst>
    <p:sldId id="257" r:id="rId2"/>
    <p:sldId id="301" r:id="rId3"/>
    <p:sldId id="302" r:id="rId4"/>
    <p:sldId id="327" r:id="rId5"/>
    <p:sldId id="305" r:id="rId6"/>
    <p:sldId id="328" r:id="rId7"/>
    <p:sldId id="321" r:id="rId8"/>
    <p:sldId id="332" r:id="rId9"/>
    <p:sldId id="333" r:id="rId10"/>
    <p:sldId id="334" r:id="rId11"/>
    <p:sldId id="326" r:id="rId12"/>
    <p:sldId id="331" r:id="rId13"/>
    <p:sldId id="310" r:id="rId14"/>
    <p:sldId id="312" r:id="rId15"/>
    <p:sldId id="290" r:id="rId16"/>
    <p:sldId id="329" r:id="rId17"/>
    <p:sldId id="330" r:id="rId18"/>
    <p:sldId id="323" r:id="rId19"/>
    <p:sldId id="315" r:id="rId20"/>
    <p:sldId id="318" r:id="rId21"/>
    <p:sldId id="283" r:id="rId22"/>
  </p:sldIdLst>
  <p:sldSz cx="16256000" cy="9144000"/>
  <p:notesSz cx="6858000" cy="9144000"/>
  <p:defaultTextStyle>
    <a:defPPr>
      <a:defRPr lang="en-US"/>
    </a:defPPr>
    <a:lvl1pPr marL="0" algn="l" defTabSz="1228954" rtl="0" eaLnBrk="1" latinLnBrk="0" hangingPunct="1">
      <a:defRPr sz="2419" kern="1200">
        <a:solidFill>
          <a:schemeClr val="tx1"/>
        </a:solidFill>
        <a:latin typeface="+mn-lt"/>
        <a:ea typeface="+mn-ea"/>
        <a:cs typeface="+mn-cs"/>
      </a:defRPr>
    </a:lvl1pPr>
    <a:lvl2pPr marL="614477" algn="l" defTabSz="1228954" rtl="0" eaLnBrk="1" latinLnBrk="0" hangingPunct="1">
      <a:defRPr sz="2419" kern="1200">
        <a:solidFill>
          <a:schemeClr val="tx1"/>
        </a:solidFill>
        <a:latin typeface="+mn-lt"/>
        <a:ea typeface="+mn-ea"/>
        <a:cs typeface="+mn-cs"/>
      </a:defRPr>
    </a:lvl2pPr>
    <a:lvl3pPr marL="1228954" algn="l" defTabSz="1228954" rtl="0" eaLnBrk="1" latinLnBrk="0" hangingPunct="1">
      <a:defRPr sz="2419" kern="1200">
        <a:solidFill>
          <a:schemeClr val="tx1"/>
        </a:solidFill>
        <a:latin typeface="+mn-lt"/>
        <a:ea typeface="+mn-ea"/>
        <a:cs typeface="+mn-cs"/>
      </a:defRPr>
    </a:lvl3pPr>
    <a:lvl4pPr marL="1843430" algn="l" defTabSz="1228954" rtl="0" eaLnBrk="1" latinLnBrk="0" hangingPunct="1">
      <a:defRPr sz="2419" kern="1200">
        <a:solidFill>
          <a:schemeClr val="tx1"/>
        </a:solidFill>
        <a:latin typeface="+mn-lt"/>
        <a:ea typeface="+mn-ea"/>
        <a:cs typeface="+mn-cs"/>
      </a:defRPr>
    </a:lvl4pPr>
    <a:lvl5pPr marL="2457907" algn="l" defTabSz="1228954" rtl="0" eaLnBrk="1" latinLnBrk="0" hangingPunct="1">
      <a:defRPr sz="2419" kern="1200">
        <a:solidFill>
          <a:schemeClr val="tx1"/>
        </a:solidFill>
        <a:latin typeface="+mn-lt"/>
        <a:ea typeface="+mn-ea"/>
        <a:cs typeface="+mn-cs"/>
      </a:defRPr>
    </a:lvl5pPr>
    <a:lvl6pPr marL="3072384" algn="l" defTabSz="1228954" rtl="0" eaLnBrk="1" latinLnBrk="0" hangingPunct="1">
      <a:defRPr sz="2419" kern="1200">
        <a:solidFill>
          <a:schemeClr val="tx1"/>
        </a:solidFill>
        <a:latin typeface="+mn-lt"/>
        <a:ea typeface="+mn-ea"/>
        <a:cs typeface="+mn-cs"/>
      </a:defRPr>
    </a:lvl6pPr>
    <a:lvl7pPr marL="3686861" algn="l" defTabSz="1228954" rtl="0" eaLnBrk="1" latinLnBrk="0" hangingPunct="1">
      <a:defRPr sz="2419" kern="1200">
        <a:solidFill>
          <a:schemeClr val="tx1"/>
        </a:solidFill>
        <a:latin typeface="+mn-lt"/>
        <a:ea typeface="+mn-ea"/>
        <a:cs typeface="+mn-cs"/>
      </a:defRPr>
    </a:lvl7pPr>
    <a:lvl8pPr marL="4301338" algn="l" defTabSz="1228954" rtl="0" eaLnBrk="1" latinLnBrk="0" hangingPunct="1">
      <a:defRPr sz="2419" kern="1200">
        <a:solidFill>
          <a:schemeClr val="tx1"/>
        </a:solidFill>
        <a:latin typeface="+mn-lt"/>
        <a:ea typeface="+mn-ea"/>
        <a:cs typeface="+mn-cs"/>
      </a:defRPr>
    </a:lvl8pPr>
    <a:lvl9pPr marL="4915814" algn="l" defTabSz="1228954" rtl="0" eaLnBrk="1" latinLnBrk="0" hangingPunct="1">
      <a:defRPr sz="2419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880" userDrawn="1">
          <p15:clr>
            <a:srgbClr val="A4A3A4"/>
          </p15:clr>
        </p15:guide>
        <p15:guide id="2" pos="512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CCFF"/>
    <a:srgbClr val="FF6600"/>
    <a:srgbClr val="FFFFCC"/>
    <a:srgbClr val="CCFFFF"/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89165" autoAdjust="0"/>
  </p:normalViewPr>
  <p:slideViewPr>
    <p:cSldViewPr snapToGrid="0">
      <p:cViewPr>
        <p:scale>
          <a:sx n="54" d="100"/>
          <a:sy n="54" d="100"/>
        </p:scale>
        <p:origin x="-648" y="-72"/>
      </p:cViewPr>
      <p:guideLst>
        <p:guide orient="horz" pos="2880"/>
        <p:guide pos="512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FCDB6EE-D8D2-4028-995A-83AAB30322EA}" type="datetimeFigureOut">
              <a:rPr lang="en-US" smtClean="0"/>
              <a:t>11/15/2021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140C931-EB57-4A23-93B1-3B8D93366B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3177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228954" rtl="0" eaLnBrk="1" latinLnBrk="0" hangingPunct="1">
      <a:defRPr sz="1613" kern="1200">
        <a:solidFill>
          <a:schemeClr val="tx1"/>
        </a:solidFill>
        <a:latin typeface="+mn-lt"/>
        <a:ea typeface="+mn-ea"/>
        <a:cs typeface="+mn-cs"/>
      </a:defRPr>
    </a:lvl1pPr>
    <a:lvl2pPr marL="614477" algn="l" defTabSz="1228954" rtl="0" eaLnBrk="1" latinLnBrk="0" hangingPunct="1">
      <a:defRPr sz="1613" kern="1200">
        <a:solidFill>
          <a:schemeClr val="tx1"/>
        </a:solidFill>
        <a:latin typeface="+mn-lt"/>
        <a:ea typeface="+mn-ea"/>
        <a:cs typeface="+mn-cs"/>
      </a:defRPr>
    </a:lvl2pPr>
    <a:lvl3pPr marL="1228954" algn="l" defTabSz="1228954" rtl="0" eaLnBrk="1" latinLnBrk="0" hangingPunct="1">
      <a:defRPr sz="1613" kern="1200">
        <a:solidFill>
          <a:schemeClr val="tx1"/>
        </a:solidFill>
        <a:latin typeface="+mn-lt"/>
        <a:ea typeface="+mn-ea"/>
        <a:cs typeface="+mn-cs"/>
      </a:defRPr>
    </a:lvl3pPr>
    <a:lvl4pPr marL="1843430" algn="l" defTabSz="1228954" rtl="0" eaLnBrk="1" latinLnBrk="0" hangingPunct="1">
      <a:defRPr sz="1613" kern="1200">
        <a:solidFill>
          <a:schemeClr val="tx1"/>
        </a:solidFill>
        <a:latin typeface="+mn-lt"/>
        <a:ea typeface="+mn-ea"/>
        <a:cs typeface="+mn-cs"/>
      </a:defRPr>
    </a:lvl4pPr>
    <a:lvl5pPr marL="2457907" algn="l" defTabSz="1228954" rtl="0" eaLnBrk="1" latinLnBrk="0" hangingPunct="1">
      <a:defRPr sz="1613" kern="1200">
        <a:solidFill>
          <a:schemeClr val="tx1"/>
        </a:solidFill>
        <a:latin typeface="+mn-lt"/>
        <a:ea typeface="+mn-ea"/>
        <a:cs typeface="+mn-cs"/>
      </a:defRPr>
    </a:lvl5pPr>
    <a:lvl6pPr marL="3072384" algn="l" defTabSz="1228954" rtl="0" eaLnBrk="1" latinLnBrk="0" hangingPunct="1">
      <a:defRPr sz="1613" kern="1200">
        <a:solidFill>
          <a:schemeClr val="tx1"/>
        </a:solidFill>
        <a:latin typeface="+mn-lt"/>
        <a:ea typeface="+mn-ea"/>
        <a:cs typeface="+mn-cs"/>
      </a:defRPr>
    </a:lvl6pPr>
    <a:lvl7pPr marL="3686861" algn="l" defTabSz="1228954" rtl="0" eaLnBrk="1" latinLnBrk="0" hangingPunct="1">
      <a:defRPr sz="1613" kern="1200">
        <a:solidFill>
          <a:schemeClr val="tx1"/>
        </a:solidFill>
        <a:latin typeface="+mn-lt"/>
        <a:ea typeface="+mn-ea"/>
        <a:cs typeface="+mn-cs"/>
      </a:defRPr>
    </a:lvl7pPr>
    <a:lvl8pPr marL="4301338" algn="l" defTabSz="1228954" rtl="0" eaLnBrk="1" latinLnBrk="0" hangingPunct="1">
      <a:defRPr sz="1613" kern="1200">
        <a:solidFill>
          <a:schemeClr val="tx1"/>
        </a:solidFill>
        <a:latin typeface="+mn-lt"/>
        <a:ea typeface="+mn-ea"/>
        <a:cs typeface="+mn-cs"/>
      </a:defRPr>
    </a:lvl8pPr>
    <a:lvl9pPr marL="4915814" algn="l" defTabSz="1228954" rtl="0" eaLnBrk="1" latinLnBrk="0" hangingPunct="1">
      <a:defRPr sz="1613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Có</a:t>
            </a:r>
            <a:r>
              <a:rPr lang="en-US" baseline="0" smtClean="0"/>
              <a:t> nhiều loại sóc khác nhau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602FCF-448E-419E-82E4-12DAE3C8EF89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408817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0C48100-5847-45B3-8795-B54144CC4FE1}" type="slidenum">
              <a:rPr lang="zh-CN" altLang="en-US" smtClean="0"/>
              <a:t>13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5744205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0C48100-5847-45B3-8795-B54144CC4FE1}" type="slidenum">
              <a:rPr lang="zh-CN" altLang="en-US" smtClean="0"/>
              <a:t>14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3112843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0C48100-5847-45B3-8795-B54144CC4FE1}" type="slidenum">
              <a:rPr lang="zh-CN" altLang="en-US" smtClean="0"/>
              <a:t>17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3112843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0C48100-5847-45B3-8795-B54144CC4FE1}" type="slidenum">
              <a:rPr lang="zh-CN" altLang="en-US" smtClean="0"/>
              <a:t>19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4284068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56156D-592E-4B4D-8772-D689FB057AF4}" type="slidenum">
              <a:rPr lang="zh-CN" altLang="en-US" smtClean="0"/>
              <a:t>20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0646262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D33800-9EF5-458B-9C8B-85636545FB54}" type="slidenum">
              <a:rPr lang="zh-CN" altLang="en-US" smtClean="0"/>
              <a:t>21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940193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032000" y="1496484"/>
            <a:ext cx="12192000" cy="3183467"/>
          </a:xfrm>
        </p:spPr>
        <p:txBody>
          <a:bodyPr anchor="b"/>
          <a:lstStyle>
            <a:lvl1pPr algn="ctr">
              <a:defRPr sz="8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032000" y="4802717"/>
            <a:ext cx="12192000" cy="2207683"/>
          </a:xfrm>
        </p:spPr>
        <p:txBody>
          <a:bodyPr/>
          <a:lstStyle>
            <a:lvl1pPr marL="0" indent="0" algn="ctr">
              <a:buNone/>
              <a:defRPr sz="3200"/>
            </a:lvl1pPr>
            <a:lvl2pPr marL="609585" indent="0" algn="ctr">
              <a:buNone/>
              <a:defRPr sz="2667"/>
            </a:lvl2pPr>
            <a:lvl3pPr marL="1219170" indent="0" algn="ctr">
              <a:buNone/>
              <a:defRPr sz="2400"/>
            </a:lvl3pPr>
            <a:lvl4pPr marL="1828754" indent="0" algn="ctr">
              <a:buNone/>
              <a:defRPr sz="2133"/>
            </a:lvl4pPr>
            <a:lvl5pPr marL="2438339" indent="0" algn="ctr">
              <a:buNone/>
              <a:defRPr sz="2133"/>
            </a:lvl5pPr>
            <a:lvl6pPr marL="3047924" indent="0" algn="ctr">
              <a:buNone/>
              <a:defRPr sz="2133"/>
            </a:lvl6pPr>
            <a:lvl7pPr marL="3657509" indent="0" algn="ctr">
              <a:buNone/>
              <a:defRPr sz="2133"/>
            </a:lvl7pPr>
            <a:lvl8pPr marL="4267093" indent="0" algn="ctr">
              <a:buNone/>
              <a:defRPr sz="2133"/>
            </a:lvl8pPr>
            <a:lvl9pPr marL="4876678" indent="0" algn="ctr">
              <a:buNone/>
              <a:defRPr sz="2133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7E0B67-8FA0-4F66-9577-9C053E74A2A9}" type="datetimeFigureOut">
              <a:rPr lang="en-US" smtClean="0"/>
              <a:t>11/15/2021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737A6A-1E74-452D-93A8-6C3F3DFA17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79654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7E0B67-8FA0-4F66-9577-9C053E74A2A9}" type="datetimeFigureOut">
              <a:rPr lang="en-US" smtClean="0"/>
              <a:t>11/15/2021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737A6A-1E74-452D-93A8-6C3F3DFA17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72669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633200" y="486834"/>
            <a:ext cx="3505200" cy="7749117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17600" y="486834"/>
            <a:ext cx="10312400" cy="7749117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7E0B67-8FA0-4F66-9577-9C053E74A2A9}" type="datetimeFigureOut">
              <a:rPr lang="en-US" smtClean="0"/>
              <a:t>11/15/2021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737A6A-1E74-452D-93A8-6C3F3DFA17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244347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531689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7E0B67-8FA0-4F66-9577-9C053E74A2A9}" type="datetimeFigureOut">
              <a:rPr lang="en-US" smtClean="0"/>
              <a:t>11/15/2021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737A6A-1E74-452D-93A8-6C3F3DFA17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00394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9133" y="2279652"/>
            <a:ext cx="14020800" cy="3803649"/>
          </a:xfrm>
        </p:spPr>
        <p:txBody>
          <a:bodyPr anchor="b"/>
          <a:lstStyle>
            <a:lvl1pPr>
              <a:defRPr sz="8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9133" y="6119285"/>
            <a:ext cx="14020800" cy="2000249"/>
          </a:xfrm>
        </p:spPr>
        <p:txBody>
          <a:bodyPr/>
          <a:lstStyle>
            <a:lvl1pPr marL="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1pPr>
            <a:lvl2pPr marL="609585" indent="0">
              <a:buNone/>
              <a:defRPr sz="2667">
                <a:solidFill>
                  <a:schemeClr val="tx1">
                    <a:tint val="75000"/>
                  </a:schemeClr>
                </a:solidFill>
              </a:defRPr>
            </a:lvl2pPr>
            <a:lvl3pPr marL="121917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3pPr>
            <a:lvl4pPr marL="1828754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4pPr>
            <a:lvl5pPr marL="2438339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5pPr>
            <a:lvl6pPr marL="3047924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6pPr>
            <a:lvl7pPr marL="3657509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7pPr>
            <a:lvl8pPr marL="4267093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8pPr>
            <a:lvl9pPr marL="4876678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7E0B67-8FA0-4F66-9577-9C053E74A2A9}" type="datetimeFigureOut">
              <a:rPr lang="en-US" smtClean="0"/>
              <a:t>11/15/2021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737A6A-1E74-452D-93A8-6C3F3DFA17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14678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17600" y="2434167"/>
            <a:ext cx="6908800" cy="5801784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29600" y="2434167"/>
            <a:ext cx="6908800" cy="5801784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7E0B67-8FA0-4F66-9577-9C053E74A2A9}" type="datetimeFigureOut">
              <a:rPr lang="en-US" smtClean="0"/>
              <a:t>11/15/2021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737A6A-1E74-452D-93A8-6C3F3DFA17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22315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9717" y="486834"/>
            <a:ext cx="14020800" cy="176741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9718" y="2241551"/>
            <a:ext cx="6877049" cy="1098549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19718" y="3340100"/>
            <a:ext cx="6877049" cy="4912784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8229600" y="2241551"/>
            <a:ext cx="6910917" cy="1098549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8229600" y="3340100"/>
            <a:ext cx="6910917" cy="4912784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7E0B67-8FA0-4F66-9577-9C053E74A2A9}" type="datetimeFigureOut">
              <a:rPr lang="en-US" smtClean="0"/>
              <a:t>11/15/2021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737A6A-1E74-452D-93A8-6C3F3DFA17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59671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7E0B67-8FA0-4F66-9577-9C053E74A2A9}" type="datetimeFigureOut">
              <a:rPr lang="en-US" smtClean="0"/>
              <a:t>11/15/2021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737A6A-1E74-452D-93A8-6C3F3DFA17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2553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7E0B67-8FA0-4F66-9577-9C053E74A2A9}" type="datetimeFigureOut">
              <a:rPr lang="en-US" smtClean="0"/>
              <a:t>11/15/2021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737A6A-1E74-452D-93A8-6C3F3DFA17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39230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9718" y="609600"/>
            <a:ext cx="5242983" cy="2133600"/>
          </a:xfrm>
        </p:spPr>
        <p:txBody>
          <a:bodyPr anchor="b"/>
          <a:lstStyle>
            <a:lvl1pPr>
              <a:defRPr sz="4267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10917" y="1316567"/>
            <a:ext cx="8229600" cy="6498167"/>
          </a:xfrm>
        </p:spPr>
        <p:txBody>
          <a:bodyPr/>
          <a:lstStyle>
            <a:lvl1pPr>
              <a:defRPr sz="4267"/>
            </a:lvl1pPr>
            <a:lvl2pPr>
              <a:defRPr sz="3733"/>
            </a:lvl2pPr>
            <a:lvl3pPr>
              <a:defRPr sz="3200"/>
            </a:lvl3pPr>
            <a:lvl4pPr>
              <a:defRPr sz="2667"/>
            </a:lvl4pPr>
            <a:lvl5pPr>
              <a:defRPr sz="2667"/>
            </a:lvl5pPr>
            <a:lvl6pPr>
              <a:defRPr sz="2667"/>
            </a:lvl6pPr>
            <a:lvl7pPr>
              <a:defRPr sz="2667"/>
            </a:lvl7pPr>
            <a:lvl8pPr>
              <a:defRPr sz="2667"/>
            </a:lvl8pPr>
            <a:lvl9pPr>
              <a:defRPr sz="2667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9718" y="2743200"/>
            <a:ext cx="5242983" cy="5082117"/>
          </a:xfrm>
        </p:spPr>
        <p:txBody>
          <a:bodyPr/>
          <a:lstStyle>
            <a:lvl1pPr marL="0" indent="0">
              <a:buNone/>
              <a:defRPr sz="2133"/>
            </a:lvl1pPr>
            <a:lvl2pPr marL="609585" indent="0">
              <a:buNone/>
              <a:defRPr sz="1867"/>
            </a:lvl2pPr>
            <a:lvl3pPr marL="1219170" indent="0">
              <a:buNone/>
              <a:defRPr sz="1600"/>
            </a:lvl3pPr>
            <a:lvl4pPr marL="1828754" indent="0">
              <a:buNone/>
              <a:defRPr sz="1333"/>
            </a:lvl4pPr>
            <a:lvl5pPr marL="2438339" indent="0">
              <a:buNone/>
              <a:defRPr sz="1333"/>
            </a:lvl5pPr>
            <a:lvl6pPr marL="3047924" indent="0">
              <a:buNone/>
              <a:defRPr sz="1333"/>
            </a:lvl6pPr>
            <a:lvl7pPr marL="3657509" indent="0">
              <a:buNone/>
              <a:defRPr sz="1333"/>
            </a:lvl7pPr>
            <a:lvl8pPr marL="4267093" indent="0">
              <a:buNone/>
              <a:defRPr sz="1333"/>
            </a:lvl8pPr>
            <a:lvl9pPr marL="4876678" indent="0">
              <a:buNone/>
              <a:defRPr sz="1333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7E0B67-8FA0-4F66-9577-9C053E74A2A9}" type="datetimeFigureOut">
              <a:rPr lang="en-US" smtClean="0"/>
              <a:t>11/15/2021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737A6A-1E74-452D-93A8-6C3F3DFA17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32774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9718" y="609600"/>
            <a:ext cx="5242983" cy="2133600"/>
          </a:xfrm>
        </p:spPr>
        <p:txBody>
          <a:bodyPr anchor="b"/>
          <a:lstStyle>
            <a:lvl1pPr>
              <a:defRPr sz="4267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10917" y="1316567"/>
            <a:ext cx="8229600" cy="6498167"/>
          </a:xfrm>
        </p:spPr>
        <p:txBody>
          <a:bodyPr anchor="t"/>
          <a:lstStyle>
            <a:lvl1pPr marL="0" indent="0">
              <a:buNone/>
              <a:defRPr sz="4267"/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9718" y="2743200"/>
            <a:ext cx="5242983" cy="5082117"/>
          </a:xfrm>
        </p:spPr>
        <p:txBody>
          <a:bodyPr/>
          <a:lstStyle>
            <a:lvl1pPr marL="0" indent="0">
              <a:buNone/>
              <a:defRPr sz="2133"/>
            </a:lvl1pPr>
            <a:lvl2pPr marL="609585" indent="0">
              <a:buNone/>
              <a:defRPr sz="1867"/>
            </a:lvl2pPr>
            <a:lvl3pPr marL="1219170" indent="0">
              <a:buNone/>
              <a:defRPr sz="1600"/>
            </a:lvl3pPr>
            <a:lvl4pPr marL="1828754" indent="0">
              <a:buNone/>
              <a:defRPr sz="1333"/>
            </a:lvl4pPr>
            <a:lvl5pPr marL="2438339" indent="0">
              <a:buNone/>
              <a:defRPr sz="1333"/>
            </a:lvl5pPr>
            <a:lvl6pPr marL="3047924" indent="0">
              <a:buNone/>
              <a:defRPr sz="1333"/>
            </a:lvl6pPr>
            <a:lvl7pPr marL="3657509" indent="0">
              <a:buNone/>
              <a:defRPr sz="1333"/>
            </a:lvl7pPr>
            <a:lvl8pPr marL="4267093" indent="0">
              <a:buNone/>
              <a:defRPr sz="1333"/>
            </a:lvl8pPr>
            <a:lvl9pPr marL="4876678" indent="0">
              <a:buNone/>
              <a:defRPr sz="1333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7E0B67-8FA0-4F66-9577-9C053E74A2A9}" type="datetimeFigureOut">
              <a:rPr lang="en-US" smtClean="0"/>
              <a:t>11/15/2021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737A6A-1E74-452D-93A8-6C3F3DFA17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25652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17600" y="486834"/>
            <a:ext cx="14020800" cy="176741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7600" y="2434167"/>
            <a:ext cx="14020800" cy="58017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117600" y="8475134"/>
            <a:ext cx="36576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7E0B67-8FA0-4F66-9577-9C053E74A2A9}" type="datetimeFigureOut">
              <a:rPr lang="en-US" smtClean="0"/>
              <a:t>11/15/2021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384800" y="8475134"/>
            <a:ext cx="54864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480800" y="8475134"/>
            <a:ext cx="36576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737A6A-1E74-452D-93A8-6C3F3DFA17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75622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2" r:id="rId12"/>
  </p:sldLayoutIdLst>
  <p:txStyles>
    <p:titleStyle>
      <a:lvl1pPr algn="l" defTabSz="1219170" rtl="0" eaLnBrk="1" latinLnBrk="0" hangingPunct="1">
        <a:lnSpc>
          <a:spcPct val="90000"/>
        </a:lnSpc>
        <a:spcBef>
          <a:spcPct val="0"/>
        </a:spcBef>
        <a:buNone/>
        <a:defRPr sz="58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04792" indent="-304792" algn="l" defTabSz="1219170" rtl="0" eaLnBrk="1" latinLnBrk="0" hangingPunct="1">
        <a:lnSpc>
          <a:spcPct val="90000"/>
        </a:lnSpc>
        <a:spcBef>
          <a:spcPts val="1333"/>
        </a:spcBef>
        <a:buFont typeface="Arial" panose="020B0604020202020204" pitchFamily="34" charset="0"/>
        <a:buChar char="•"/>
        <a:defRPr sz="3733" kern="1200">
          <a:solidFill>
            <a:schemeClr val="tx1"/>
          </a:solidFill>
          <a:latin typeface="+mn-lt"/>
          <a:ea typeface="+mn-ea"/>
          <a:cs typeface="+mn-cs"/>
        </a:defRPr>
      </a:lvl1pPr>
      <a:lvl2pPr marL="914377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7.png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13" Type="http://schemas.openxmlformats.org/officeDocument/2006/relationships/image" Target="../media/image27.png"/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12" Type="http://schemas.microsoft.com/office/2007/relationships/hdphoto" Target="../media/hdphoto4.wdp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11" Type="http://schemas.openxmlformats.org/officeDocument/2006/relationships/image" Target="../media/image26.png"/><Relationship Id="rId5" Type="http://schemas.openxmlformats.org/officeDocument/2006/relationships/image" Target="../media/image20.png"/><Relationship Id="rId10" Type="http://schemas.openxmlformats.org/officeDocument/2006/relationships/image" Target="../media/image25.png"/><Relationship Id="rId4" Type="http://schemas.openxmlformats.org/officeDocument/2006/relationships/image" Target="../media/image19.png"/><Relationship Id="rId9" Type="http://schemas.openxmlformats.org/officeDocument/2006/relationships/image" Target="../media/image24.png"/><Relationship Id="rId14" Type="http://schemas.microsoft.com/office/2007/relationships/hdphoto" Target="../media/hdphoto5.wdp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13" Type="http://schemas.openxmlformats.org/officeDocument/2006/relationships/image" Target="../media/image28.png"/><Relationship Id="rId3" Type="http://schemas.openxmlformats.org/officeDocument/2006/relationships/notesSlide" Target="../notesSlides/notesSlide3.xml"/><Relationship Id="rId7" Type="http://schemas.openxmlformats.org/officeDocument/2006/relationships/image" Target="../media/image20.png"/><Relationship Id="rId12" Type="http://schemas.openxmlformats.org/officeDocument/2006/relationships/image" Target="../media/image9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Relationship Id="rId6" Type="http://schemas.openxmlformats.org/officeDocument/2006/relationships/image" Target="../media/image19.png"/><Relationship Id="rId11" Type="http://schemas.openxmlformats.org/officeDocument/2006/relationships/image" Target="../media/image25.png"/><Relationship Id="rId5" Type="http://schemas.openxmlformats.org/officeDocument/2006/relationships/image" Target="../media/image18.png"/><Relationship Id="rId10" Type="http://schemas.openxmlformats.org/officeDocument/2006/relationships/image" Target="../media/image23.png"/><Relationship Id="rId4" Type="http://schemas.openxmlformats.org/officeDocument/2006/relationships/image" Target="../media/image24.png"/><Relationship Id="rId9" Type="http://schemas.openxmlformats.org/officeDocument/2006/relationships/image" Target="../media/image22.png"/><Relationship Id="rId14" Type="http://schemas.microsoft.com/office/2007/relationships/hdphoto" Target="../media/hdphoto6.wdp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gif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notesSlide" Target="../notesSlides/notesSlide4.xml"/><Relationship Id="rId7" Type="http://schemas.openxmlformats.org/officeDocument/2006/relationships/image" Target="../media/image20.png"/><Relationship Id="rId12" Type="http://schemas.openxmlformats.org/officeDocument/2006/relationships/image" Target="../media/image9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Relationship Id="rId6" Type="http://schemas.openxmlformats.org/officeDocument/2006/relationships/image" Target="../media/image19.png"/><Relationship Id="rId11" Type="http://schemas.openxmlformats.org/officeDocument/2006/relationships/image" Target="../media/image25.png"/><Relationship Id="rId5" Type="http://schemas.openxmlformats.org/officeDocument/2006/relationships/image" Target="../media/image18.png"/><Relationship Id="rId10" Type="http://schemas.openxmlformats.org/officeDocument/2006/relationships/image" Target="../media/image23.png"/><Relationship Id="rId4" Type="http://schemas.openxmlformats.org/officeDocument/2006/relationships/image" Target="../media/image24.png"/><Relationship Id="rId9" Type="http://schemas.openxmlformats.org/officeDocument/2006/relationships/image" Target="../media/image2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7" Type="http://schemas.openxmlformats.org/officeDocument/2006/relationships/image" Target="../media/image35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.xml"/><Relationship Id="rId6" Type="http://schemas.microsoft.com/office/2007/relationships/hdphoto" Target="../media/hdphoto7.wdp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13" Type="http://schemas.microsoft.com/office/2007/relationships/hdphoto" Target="../media/hdphoto5.wdp"/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12" Type="http://schemas.openxmlformats.org/officeDocument/2006/relationships/image" Target="../media/image3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11" Type="http://schemas.microsoft.com/office/2007/relationships/hdphoto" Target="../media/hdphoto8.wdp"/><Relationship Id="rId5" Type="http://schemas.openxmlformats.org/officeDocument/2006/relationships/image" Target="../media/image20.png"/><Relationship Id="rId10" Type="http://schemas.openxmlformats.org/officeDocument/2006/relationships/image" Target="../media/image36.png"/><Relationship Id="rId4" Type="http://schemas.openxmlformats.org/officeDocument/2006/relationships/image" Target="../media/image19.png"/><Relationship Id="rId9" Type="http://schemas.openxmlformats.org/officeDocument/2006/relationships/image" Target="../media/image24.png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microsoft.com/office/2007/relationships/hdphoto" Target="../media/hdphoto3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jpeg"/><Relationship Id="rId5" Type="http://schemas.microsoft.com/office/2007/relationships/hdphoto" Target="../media/hdphoto2.wdp"/><Relationship Id="rId4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7" Type="http://schemas.openxmlformats.org/officeDocument/2006/relationships/image" Target="../media/image4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1.png"/><Relationship Id="rId5" Type="http://schemas.openxmlformats.org/officeDocument/2006/relationships/image" Target="../media/image40.png"/><Relationship Id="rId4" Type="http://schemas.openxmlformats.org/officeDocument/2006/relationships/image" Target="../media/image39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png"/><Relationship Id="rId3" Type="http://schemas.openxmlformats.org/officeDocument/2006/relationships/image" Target="../media/image43.png"/><Relationship Id="rId7" Type="http://schemas.openxmlformats.org/officeDocument/2006/relationships/image" Target="../media/image4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6.png"/><Relationship Id="rId5" Type="http://schemas.openxmlformats.org/officeDocument/2006/relationships/image" Target="../media/image45.png"/><Relationship Id="rId4" Type="http://schemas.openxmlformats.org/officeDocument/2006/relationships/image" Target="../media/image44.png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microsoft.com/office/2007/relationships/hdphoto" Target="../media/hdphoto1.wdp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Flowchart: Document 17"/>
          <p:cNvSpPr/>
          <p:nvPr/>
        </p:nvSpPr>
        <p:spPr>
          <a:xfrm>
            <a:off x="-31642" y="-26030"/>
            <a:ext cx="16449140" cy="3455215"/>
          </a:xfrm>
          <a:custGeom>
            <a:avLst/>
            <a:gdLst>
              <a:gd name="connsiteX0" fmla="*/ 0 w 21600"/>
              <a:gd name="connsiteY0" fmla="*/ 0 h 21600"/>
              <a:gd name="connsiteX1" fmla="*/ 21600 w 21600"/>
              <a:gd name="connsiteY1" fmla="*/ 0 h 21600"/>
              <a:gd name="connsiteX2" fmla="*/ 21600 w 21600"/>
              <a:gd name="connsiteY2" fmla="*/ 17322 h 21600"/>
              <a:gd name="connsiteX3" fmla="*/ 0 w 21600"/>
              <a:gd name="connsiteY3" fmla="*/ 20172 h 21600"/>
              <a:gd name="connsiteX4" fmla="*/ 0 w 21600"/>
              <a:gd name="connsiteY4" fmla="*/ 0 h 21600"/>
              <a:gd name="connsiteX0" fmla="*/ 0 w 21600"/>
              <a:gd name="connsiteY0" fmla="*/ 0 h 17322"/>
              <a:gd name="connsiteX1" fmla="*/ 21600 w 21600"/>
              <a:gd name="connsiteY1" fmla="*/ 0 h 17322"/>
              <a:gd name="connsiteX2" fmla="*/ 21600 w 21600"/>
              <a:gd name="connsiteY2" fmla="*/ 17322 h 17322"/>
              <a:gd name="connsiteX3" fmla="*/ 50 w 21600"/>
              <a:gd name="connsiteY3" fmla="*/ 13503 h 17322"/>
              <a:gd name="connsiteX4" fmla="*/ 0 w 21600"/>
              <a:gd name="connsiteY4" fmla="*/ 0 h 17322"/>
              <a:gd name="connsiteX0" fmla="*/ 0 w 21600"/>
              <a:gd name="connsiteY0" fmla="*/ 0 h 18888"/>
              <a:gd name="connsiteX1" fmla="*/ 21600 w 21600"/>
              <a:gd name="connsiteY1" fmla="*/ 0 h 18888"/>
              <a:gd name="connsiteX2" fmla="*/ 21600 w 21600"/>
              <a:gd name="connsiteY2" fmla="*/ 17322 h 18888"/>
              <a:gd name="connsiteX3" fmla="*/ 50 w 21600"/>
              <a:gd name="connsiteY3" fmla="*/ 13503 h 18888"/>
              <a:gd name="connsiteX4" fmla="*/ 0 w 21600"/>
              <a:gd name="connsiteY4" fmla="*/ 0 h 18888"/>
              <a:gd name="connsiteX0" fmla="*/ 0 w 21600"/>
              <a:gd name="connsiteY0" fmla="*/ 0 h 18322"/>
              <a:gd name="connsiteX1" fmla="*/ 21600 w 21600"/>
              <a:gd name="connsiteY1" fmla="*/ 0 h 18322"/>
              <a:gd name="connsiteX2" fmla="*/ 21600 w 21600"/>
              <a:gd name="connsiteY2" fmla="*/ 17322 h 18322"/>
              <a:gd name="connsiteX3" fmla="*/ 15726 w 21600"/>
              <a:gd name="connsiteY3" fmla="*/ 14955 h 18322"/>
              <a:gd name="connsiteX4" fmla="*/ 50 w 21600"/>
              <a:gd name="connsiteY4" fmla="*/ 13503 h 18322"/>
              <a:gd name="connsiteX5" fmla="*/ 0 w 21600"/>
              <a:gd name="connsiteY5" fmla="*/ 0 h 18322"/>
              <a:gd name="connsiteX0" fmla="*/ 0 w 21600"/>
              <a:gd name="connsiteY0" fmla="*/ 0 h 18400"/>
              <a:gd name="connsiteX1" fmla="*/ 21600 w 21600"/>
              <a:gd name="connsiteY1" fmla="*/ 0 h 18400"/>
              <a:gd name="connsiteX2" fmla="*/ 21600 w 21600"/>
              <a:gd name="connsiteY2" fmla="*/ 17322 h 18400"/>
              <a:gd name="connsiteX3" fmla="*/ 15726 w 21600"/>
              <a:gd name="connsiteY3" fmla="*/ 14955 h 18400"/>
              <a:gd name="connsiteX4" fmla="*/ 5570 w 21600"/>
              <a:gd name="connsiteY4" fmla="*/ 18390 h 18400"/>
              <a:gd name="connsiteX5" fmla="*/ 50 w 21600"/>
              <a:gd name="connsiteY5" fmla="*/ 13503 h 18400"/>
              <a:gd name="connsiteX6" fmla="*/ 0 w 21600"/>
              <a:gd name="connsiteY6" fmla="*/ 0 h 18400"/>
              <a:gd name="connsiteX0" fmla="*/ 0 w 21600"/>
              <a:gd name="connsiteY0" fmla="*/ 0 h 18400"/>
              <a:gd name="connsiteX1" fmla="*/ 21600 w 21600"/>
              <a:gd name="connsiteY1" fmla="*/ 0 h 18400"/>
              <a:gd name="connsiteX2" fmla="*/ 21600 w 21600"/>
              <a:gd name="connsiteY2" fmla="*/ 17322 h 18400"/>
              <a:gd name="connsiteX3" fmla="*/ 15726 w 21600"/>
              <a:gd name="connsiteY3" fmla="*/ 14955 h 18400"/>
              <a:gd name="connsiteX4" fmla="*/ 5570 w 21600"/>
              <a:gd name="connsiteY4" fmla="*/ 18390 h 18400"/>
              <a:gd name="connsiteX5" fmla="*/ 50 w 21600"/>
              <a:gd name="connsiteY5" fmla="*/ 13503 h 18400"/>
              <a:gd name="connsiteX6" fmla="*/ 0 w 21600"/>
              <a:gd name="connsiteY6" fmla="*/ 0 h 18400"/>
              <a:gd name="connsiteX0" fmla="*/ 0 w 21600"/>
              <a:gd name="connsiteY0" fmla="*/ 0 h 18400"/>
              <a:gd name="connsiteX1" fmla="*/ 21600 w 21600"/>
              <a:gd name="connsiteY1" fmla="*/ 0 h 18400"/>
              <a:gd name="connsiteX2" fmla="*/ 21499 w 21600"/>
              <a:gd name="connsiteY2" fmla="*/ 15907 h 18400"/>
              <a:gd name="connsiteX3" fmla="*/ 15726 w 21600"/>
              <a:gd name="connsiteY3" fmla="*/ 14955 h 18400"/>
              <a:gd name="connsiteX4" fmla="*/ 5570 w 21600"/>
              <a:gd name="connsiteY4" fmla="*/ 18390 h 18400"/>
              <a:gd name="connsiteX5" fmla="*/ 50 w 21600"/>
              <a:gd name="connsiteY5" fmla="*/ 13503 h 18400"/>
              <a:gd name="connsiteX6" fmla="*/ 0 w 21600"/>
              <a:gd name="connsiteY6" fmla="*/ 0 h 18400"/>
              <a:gd name="connsiteX0" fmla="*/ 0 w 21600"/>
              <a:gd name="connsiteY0" fmla="*/ 0 h 18736"/>
              <a:gd name="connsiteX1" fmla="*/ 21600 w 21600"/>
              <a:gd name="connsiteY1" fmla="*/ 0 h 18736"/>
              <a:gd name="connsiteX2" fmla="*/ 21524 w 21600"/>
              <a:gd name="connsiteY2" fmla="*/ 18736 h 18736"/>
              <a:gd name="connsiteX3" fmla="*/ 15726 w 21600"/>
              <a:gd name="connsiteY3" fmla="*/ 14955 h 18736"/>
              <a:gd name="connsiteX4" fmla="*/ 5570 w 21600"/>
              <a:gd name="connsiteY4" fmla="*/ 18390 h 18736"/>
              <a:gd name="connsiteX5" fmla="*/ 50 w 21600"/>
              <a:gd name="connsiteY5" fmla="*/ 13503 h 18736"/>
              <a:gd name="connsiteX6" fmla="*/ 0 w 21600"/>
              <a:gd name="connsiteY6" fmla="*/ 0 h 18736"/>
              <a:gd name="connsiteX0" fmla="*/ 0 w 21600"/>
              <a:gd name="connsiteY0" fmla="*/ 0 h 18736"/>
              <a:gd name="connsiteX1" fmla="*/ 21600 w 21600"/>
              <a:gd name="connsiteY1" fmla="*/ 0 h 18736"/>
              <a:gd name="connsiteX2" fmla="*/ 21524 w 21600"/>
              <a:gd name="connsiteY2" fmla="*/ 18736 h 18736"/>
              <a:gd name="connsiteX3" fmla="*/ 15726 w 21600"/>
              <a:gd name="connsiteY3" fmla="*/ 14147 h 18736"/>
              <a:gd name="connsiteX4" fmla="*/ 5570 w 21600"/>
              <a:gd name="connsiteY4" fmla="*/ 18390 h 18736"/>
              <a:gd name="connsiteX5" fmla="*/ 50 w 21600"/>
              <a:gd name="connsiteY5" fmla="*/ 13503 h 18736"/>
              <a:gd name="connsiteX6" fmla="*/ 0 w 21600"/>
              <a:gd name="connsiteY6" fmla="*/ 0 h 18736"/>
              <a:gd name="connsiteX0" fmla="*/ 0 w 21600"/>
              <a:gd name="connsiteY0" fmla="*/ 0 h 19811"/>
              <a:gd name="connsiteX1" fmla="*/ 21600 w 21600"/>
              <a:gd name="connsiteY1" fmla="*/ 0 h 19811"/>
              <a:gd name="connsiteX2" fmla="*/ 21524 w 21600"/>
              <a:gd name="connsiteY2" fmla="*/ 18736 h 19811"/>
              <a:gd name="connsiteX3" fmla="*/ 15726 w 21600"/>
              <a:gd name="connsiteY3" fmla="*/ 14147 h 19811"/>
              <a:gd name="connsiteX4" fmla="*/ 5545 w 21600"/>
              <a:gd name="connsiteY4" fmla="*/ 19805 h 19811"/>
              <a:gd name="connsiteX5" fmla="*/ 50 w 21600"/>
              <a:gd name="connsiteY5" fmla="*/ 13503 h 19811"/>
              <a:gd name="connsiteX6" fmla="*/ 0 w 21600"/>
              <a:gd name="connsiteY6" fmla="*/ 0 h 19811"/>
              <a:gd name="connsiteX0" fmla="*/ 0 w 21600"/>
              <a:gd name="connsiteY0" fmla="*/ 0 h 19811"/>
              <a:gd name="connsiteX1" fmla="*/ 21600 w 21600"/>
              <a:gd name="connsiteY1" fmla="*/ 0 h 19811"/>
              <a:gd name="connsiteX2" fmla="*/ 21524 w 21600"/>
              <a:gd name="connsiteY2" fmla="*/ 18736 h 19811"/>
              <a:gd name="connsiteX3" fmla="*/ 15726 w 21600"/>
              <a:gd name="connsiteY3" fmla="*/ 14147 h 19811"/>
              <a:gd name="connsiteX4" fmla="*/ 5545 w 21600"/>
              <a:gd name="connsiteY4" fmla="*/ 19805 h 19811"/>
              <a:gd name="connsiteX5" fmla="*/ 25 w 21600"/>
              <a:gd name="connsiteY5" fmla="*/ 17343 h 19811"/>
              <a:gd name="connsiteX6" fmla="*/ 0 w 21600"/>
              <a:gd name="connsiteY6" fmla="*/ 0 h 19811"/>
              <a:gd name="connsiteX0" fmla="*/ 0 w 21600"/>
              <a:gd name="connsiteY0" fmla="*/ 0 h 19811"/>
              <a:gd name="connsiteX1" fmla="*/ 21600 w 21600"/>
              <a:gd name="connsiteY1" fmla="*/ 0 h 19811"/>
              <a:gd name="connsiteX2" fmla="*/ 21524 w 21600"/>
              <a:gd name="connsiteY2" fmla="*/ 18736 h 19811"/>
              <a:gd name="connsiteX3" fmla="*/ 15726 w 21600"/>
              <a:gd name="connsiteY3" fmla="*/ 14147 h 19811"/>
              <a:gd name="connsiteX4" fmla="*/ 5545 w 21600"/>
              <a:gd name="connsiteY4" fmla="*/ 19805 h 19811"/>
              <a:gd name="connsiteX5" fmla="*/ 25 w 21600"/>
              <a:gd name="connsiteY5" fmla="*/ 17343 h 19811"/>
              <a:gd name="connsiteX6" fmla="*/ 0 w 21600"/>
              <a:gd name="connsiteY6" fmla="*/ 0 h 19811"/>
              <a:gd name="connsiteX0" fmla="*/ 0 w 21600"/>
              <a:gd name="connsiteY0" fmla="*/ 0 h 20417"/>
              <a:gd name="connsiteX1" fmla="*/ 21600 w 21600"/>
              <a:gd name="connsiteY1" fmla="*/ 0 h 20417"/>
              <a:gd name="connsiteX2" fmla="*/ 21524 w 21600"/>
              <a:gd name="connsiteY2" fmla="*/ 18736 h 20417"/>
              <a:gd name="connsiteX3" fmla="*/ 15726 w 21600"/>
              <a:gd name="connsiteY3" fmla="*/ 14147 h 20417"/>
              <a:gd name="connsiteX4" fmla="*/ 8393 w 21600"/>
              <a:gd name="connsiteY4" fmla="*/ 20411 h 20417"/>
              <a:gd name="connsiteX5" fmla="*/ 25 w 21600"/>
              <a:gd name="connsiteY5" fmla="*/ 17343 h 20417"/>
              <a:gd name="connsiteX6" fmla="*/ 0 w 21600"/>
              <a:gd name="connsiteY6" fmla="*/ 0 h 20417"/>
              <a:gd name="connsiteX0" fmla="*/ 0 w 21600"/>
              <a:gd name="connsiteY0" fmla="*/ 0 h 20605"/>
              <a:gd name="connsiteX1" fmla="*/ 21600 w 21600"/>
              <a:gd name="connsiteY1" fmla="*/ 0 h 20605"/>
              <a:gd name="connsiteX2" fmla="*/ 21524 w 21600"/>
              <a:gd name="connsiteY2" fmla="*/ 18736 h 20605"/>
              <a:gd name="connsiteX3" fmla="*/ 15726 w 21600"/>
              <a:gd name="connsiteY3" fmla="*/ 14147 h 20605"/>
              <a:gd name="connsiteX4" fmla="*/ 8393 w 21600"/>
              <a:gd name="connsiteY4" fmla="*/ 20411 h 20605"/>
              <a:gd name="connsiteX5" fmla="*/ 25 w 21600"/>
              <a:gd name="connsiteY5" fmla="*/ 17343 h 20605"/>
              <a:gd name="connsiteX6" fmla="*/ 0 w 21600"/>
              <a:gd name="connsiteY6" fmla="*/ 0 h 20605"/>
              <a:gd name="connsiteX0" fmla="*/ 0 w 21600"/>
              <a:gd name="connsiteY0" fmla="*/ 0 h 20658"/>
              <a:gd name="connsiteX1" fmla="*/ 21600 w 21600"/>
              <a:gd name="connsiteY1" fmla="*/ 0 h 20658"/>
              <a:gd name="connsiteX2" fmla="*/ 21524 w 21600"/>
              <a:gd name="connsiteY2" fmla="*/ 18736 h 20658"/>
              <a:gd name="connsiteX3" fmla="*/ 15726 w 21600"/>
              <a:gd name="connsiteY3" fmla="*/ 14147 h 20658"/>
              <a:gd name="connsiteX4" fmla="*/ 8393 w 21600"/>
              <a:gd name="connsiteY4" fmla="*/ 20411 h 20658"/>
              <a:gd name="connsiteX5" fmla="*/ 101 w 21600"/>
              <a:gd name="connsiteY5" fmla="*/ 18151 h 20658"/>
              <a:gd name="connsiteX6" fmla="*/ 0 w 21600"/>
              <a:gd name="connsiteY6" fmla="*/ 0 h 20658"/>
              <a:gd name="connsiteX0" fmla="*/ 0 w 21600"/>
              <a:gd name="connsiteY0" fmla="*/ 0 h 20618"/>
              <a:gd name="connsiteX1" fmla="*/ 21600 w 21600"/>
              <a:gd name="connsiteY1" fmla="*/ 0 h 20618"/>
              <a:gd name="connsiteX2" fmla="*/ 21524 w 21600"/>
              <a:gd name="connsiteY2" fmla="*/ 18736 h 20618"/>
              <a:gd name="connsiteX3" fmla="*/ 15726 w 21600"/>
              <a:gd name="connsiteY3" fmla="*/ 14147 h 20618"/>
              <a:gd name="connsiteX4" fmla="*/ 8393 w 21600"/>
              <a:gd name="connsiteY4" fmla="*/ 20411 h 20618"/>
              <a:gd name="connsiteX5" fmla="*/ 101 w 21600"/>
              <a:gd name="connsiteY5" fmla="*/ 18151 h 20618"/>
              <a:gd name="connsiteX6" fmla="*/ 0 w 21600"/>
              <a:gd name="connsiteY6" fmla="*/ 0 h 20618"/>
              <a:gd name="connsiteX0" fmla="*/ 76 w 21676"/>
              <a:gd name="connsiteY0" fmla="*/ 0 h 20662"/>
              <a:gd name="connsiteX1" fmla="*/ 21676 w 21676"/>
              <a:gd name="connsiteY1" fmla="*/ 0 h 20662"/>
              <a:gd name="connsiteX2" fmla="*/ 21600 w 21676"/>
              <a:gd name="connsiteY2" fmla="*/ 18736 h 20662"/>
              <a:gd name="connsiteX3" fmla="*/ 15802 w 21676"/>
              <a:gd name="connsiteY3" fmla="*/ 14147 h 20662"/>
              <a:gd name="connsiteX4" fmla="*/ 8469 w 21676"/>
              <a:gd name="connsiteY4" fmla="*/ 20411 h 20662"/>
              <a:gd name="connsiteX5" fmla="*/ 1 w 21676"/>
              <a:gd name="connsiteY5" fmla="*/ 18757 h 20662"/>
              <a:gd name="connsiteX6" fmla="*/ 76 w 21676"/>
              <a:gd name="connsiteY6" fmla="*/ 0 h 20662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4147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5764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5764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5764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7163 w 21676"/>
              <a:gd name="connsiteY3" fmla="*/ 16168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7793 w 21676"/>
              <a:gd name="connsiteY3" fmla="*/ 17785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793 w 21676"/>
              <a:gd name="connsiteY3" fmla="*/ 17785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793 w 21676"/>
              <a:gd name="connsiteY3" fmla="*/ 17785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25 w 21676"/>
              <a:gd name="connsiteY2" fmla="*/ 20757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50 w 21676"/>
              <a:gd name="connsiteY2" fmla="*/ 1792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50 w 21676"/>
              <a:gd name="connsiteY2" fmla="*/ 1792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50 w 21676"/>
              <a:gd name="connsiteY2" fmla="*/ 1792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25 w 21676"/>
              <a:gd name="connsiteY2" fmla="*/ 1893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25 w 21676"/>
              <a:gd name="connsiteY2" fmla="*/ 1893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225"/>
              <a:gd name="connsiteX1" fmla="*/ 21676 w 21676"/>
              <a:gd name="connsiteY1" fmla="*/ 0 h 23225"/>
              <a:gd name="connsiteX2" fmla="*/ 21625 w 21676"/>
              <a:gd name="connsiteY2" fmla="*/ 18938 h 23225"/>
              <a:gd name="connsiteX3" fmla="*/ 17591 w 21676"/>
              <a:gd name="connsiteY3" fmla="*/ 19806 h 23225"/>
              <a:gd name="connsiteX4" fmla="*/ 8469 w 21676"/>
              <a:gd name="connsiteY4" fmla="*/ 23038 h 23225"/>
              <a:gd name="connsiteX5" fmla="*/ 1 w 21676"/>
              <a:gd name="connsiteY5" fmla="*/ 20416 h 23225"/>
              <a:gd name="connsiteX6" fmla="*/ 76 w 21676"/>
              <a:gd name="connsiteY6" fmla="*/ 0 h 23225"/>
              <a:gd name="connsiteX0" fmla="*/ 76 w 21676"/>
              <a:gd name="connsiteY0" fmla="*/ 0 h 23225"/>
              <a:gd name="connsiteX1" fmla="*/ 21676 w 21676"/>
              <a:gd name="connsiteY1" fmla="*/ 0 h 23225"/>
              <a:gd name="connsiteX2" fmla="*/ 21625 w 21676"/>
              <a:gd name="connsiteY2" fmla="*/ 18938 h 23225"/>
              <a:gd name="connsiteX3" fmla="*/ 17591 w 21676"/>
              <a:gd name="connsiteY3" fmla="*/ 19806 h 23225"/>
              <a:gd name="connsiteX4" fmla="*/ 8290 w 21676"/>
              <a:gd name="connsiteY4" fmla="*/ 23038 h 23225"/>
              <a:gd name="connsiteX5" fmla="*/ 1 w 21676"/>
              <a:gd name="connsiteY5" fmla="*/ 20416 h 23225"/>
              <a:gd name="connsiteX6" fmla="*/ 76 w 21676"/>
              <a:gd name="connsiteY6" fmla="*/ 0 h 23225"/>
              <a:gd name="connsiteX0" fmla="*/ 76 w 21676"/>
              <a:gd name="connsiteY0" fmla="*/ 0 h 23054"/>
              <a:gd name="connsiteX1" fmla="*/ 21676 w 21676"/>
              <a:gd name="connsiteY1" fmla="*/ 0 h 23054"/>
              <a:gd name="connsiteX2" fmla="*/ 21625 w 21676"/>
              <a:gd name="connsiteY2" fmla="*/ 18938 h 23054"/>
              <a:gd name="connsiteX3" fmla="*/ 17591 w 21676"/>
              <a:gd name="connsiteY3" fmla="*/ 19806 h 23054"/>
              <a:gd name="connsiteX4" fmla="*/ 8290 w 21676"/>
              <a:gd name="connsiteY4" fmla="*/ 23038 h 23054"/>
              <a:gd name="connsiteX5" fmla="*/ 1 w 21676"/>
              <a:gd name="connsiteY5" fmla="*/ 20416 h 23054"/>
              <a:gd name="connsiteX6" fmla="*/ 76 w 21676"/>
              <a:gd name="connsiteY6" fmla="*/ 0 h 23054"/>
              <a:gd name="connsiteX0" fmla="*/ 76 w 21676"/>
              <a:gd name="connsiteY0" fmla="*/ 0 h 23038"/>
              <a:gd name="connsiteX1" fmla="*/ 21676 w 21676"/>
              <a:gd name="connsiteY1" fmla="*/ 0 h 23038"/>
              <a:gd name="connsiteX2" fmla="*/ 21625 w 21676"/>
              <a:gd name="connsiteY2" fmla="*/ 18938 h 23038"/>
              <a:gd name="connsiteX3" fmla="*/ 17591 w 21676"/>
              <a:gd name="connsiteY3" fmla="*/ 19806 h 23038"/>
              <a:gd name="connsiteX4" fmla="*/ 8290 w 21676"/>
              <a:gd name="connsiteY4" fmla="*/ 23038 h 23038"/>
              <a:gd name="connsiteX5" fmla="*/ 1 w 21676"/>
              <a:gd name="connsiteY5" fmla="*/ 20416 h 23038"/>
              <a:gd name="connsiteX6" fmla="*/ 76 w 21676"/>
              <a:gd name="connsiteY6" fmla="*/ 0 h 23038"/>
              <a:gd name="connsiteX0" fmla="*/ 76 w 21676"/>
              <a:gd name="connsiteY0" fmla="*/ 0 h 23038"/>
              <a:gd name="connsiteX1" fmla="*/ 21676 w 21676"/>
              <a:gd name="connsiteY1" fmla="*/ 0 h 23038"/>
              <a:gd name="connsiteX2" fmla="*/ 21625 w 21676"/>
              <a:gd name="connsiteY2" fmla="*/ 18938 h 23038"/>
              <a:gd name="connsiteX3" fmla="*/ 18037 w 21676"/>
              <a:gd name="connsiteY3" fmla="*/ 19806 h 23038"/>
              <a:gd name="connsiteX4" fmla="*/ 8290 w 21676"/>
              <a:gd name="connsiteY4" fmla="*/ 23038 h 23038"/>
              <a:gd name="connsiteX5" fmla="*/ 1 w 21676"/>
              <a:gd name="connsiteY5" fmla="*/ 20416 h 23038"/>
              <a:gd name="connsiteX6" fmla="*/ 76 w 21676"/>
              <a:gd name="connsiteY6" fmla="*/ 0 h 23038"/>
              <a:gd name="connsiteX0" fmla="*/ 76 w 21676"/>
              <a:gd name="connsiteY0" fmla="*/ 0 h 23038"/>
              <a:gd name="connsiteX1" fmla="*/ 21676 w 21676"/>
              <a:gd name="connsiteY1" fmla="*/ 0 h 23038"/>
              <a:gd name="connsiteX2" fmla="*/ 21625 w 21676"/>
              <a:gd name="connsiteY2" fmla="*/ 19390 h 23038"/>
              <a:gd name="connsiteX3" fmla="*/ 18037 w 21676"/>
              <a:gd name="connsiteY3" fmla="*/ 19806 h 23038"/>
              <a:gd name="connsiteX4" fmla="*/ 8290 w 21676"/>
              <a:gd name="connsiteY4" fmla="*/ 23038 h 23038"/>
              <a:gd name="connsiteX5" fmla="*/ 1 w 21676"/>
              <a:gd name="connsiteY5" fmla="*/ 20416 h 23038"/>
              <a:gd name="connsiteX6" fmla="*/ 76 w 21676"/>
              <a:gd name="connsiteY6" fmla="*/ 0 h 23038"/>
              <a:gd name="connsiteX0" fmla="*/ 76 w 21676"/>
              <a:gd name="connsiteY0" fmla="*/ 0 h 23038"/>
              <a:gd name="connsiteX1" fmla="*/ 21676 w 21676"/>
              <a:gd name="connsiteY1" fmla="*/ 0 h 23038"/>
              <a:gd name="connsiteX2" fmla="*/ 21625 w 21676"/>
              <a:gd name="connsiteY2" fmla="*/ 19390 h 23038"/>
              <a:gd name="connsiteX3" fmla="*/ 18037 w 21676"/>
              <a:gd name="connsiteY3" fmla="*/ 19806 h 23038"/>
              <a:gd name="connsiteX4" fmla="*/ 8290 w 21676"/>
              <a:gd name="connsiteY4" fmla="*/ 23038 h 23038"/>
              <a:gd name="connsiteX5" fmla="*/ 1 w 21676"/>
              <a:gd name="connsiteY5" fmla="*/ 20416 h 23038"/>
              <a:gd name="connsiteX6" fmla="*/ 76 w 21676"/>
              <a:gd name="connsiteY6" fmla="*/ 0 h 23038"/>
              <a:gd name="connsiteX0" fmla="*/ 76 w 21676"/>
              <a:gd name="connsiteY0" fmla="*/ 0 h 23075"/>
              <a:gd name="connsiteX1" fmla="*/ 21676 w 21676"/>
              <a:gd name="connsiteY1" fmla="*/ 0 h 23075"/>
              <a:gd name="connsiteX2" fmla="*/ 21625 w 21676"/>
              <a:gd name="connsiteY2" fmla="*/ 19390 h 23075"/>
              <a:gd name="connsiteX3" fmla="*/ 18037 w 21676"/>
              <a:gd name="connsiteY3" fmla="*/ 19806 h 23075"/>
              <a:gd name="connsiteX4" fmla="*/ 8290 w 21676"/>
              <a:gd name="connsiteY4" fmla="*/ 23038 h 23075"/>
              <a:gd name="connsiteX5" fmla="*/ 1 w 21676"/>
              <a:gd name="connsiteY5" fmla="*/ 20416 h 23075"/>
              <a:gd name="connsiteX6" fmla="*/ 76 w 21676"/>
              <a:gd name="connsiteY6" fmla="*/ 0 h 230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1676" h="23075">
                <a:moveTo>
                  <a:pt x="76" y="0"/>
                </a:moveTo>
                <a:lnTo>
                  <a:pt x="21676" y="0"/>
                </a:lnTo>
                <a:cubicBezTo>
                  <a:pt x="21642" y="5302"/>
                  <a:pt x="21659" y="14088"/>
                  <a:pt x="21625" y="19390"/>
                </a:cubicBezTo>
                <a:cubicBezTo>
                  <a:pt x="19315" y="19388"/>
                  <a:pt x="20217" y="19028"/>
                  <a:pt x="18037" y="19806"/>
                </a:cubicBezTo>
                <a:cubicBezTo>
                  <a:pt x="15320" y="20859"/>
                  <a:pt x="10963" y="22677"/>
                  <a:pt x="8290" y="23038"/>
                </a:cubicBezTo>
                <a:cubicBezTo>
                  <a:pt x="5677" y="23406"/>
                  <a:pt x="1035" y="20921"/>
                  <a:pt x="1" y="20416"/>
                </a:cubicBezTo>
                <a:cubicBezTo>
                  <a:pt x="-16" y="15915"/>
                  <a:pt x="93" y="4501"/>
                  <a:pt x="76" y="0"/>
                </a:cubicBez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62495" tIns="81248" rIns="162495" bIns="81248" rtlCol="0" anchor="ctr"/>
          <a:lstStyle/>
          <a:p>
            <a:pPr algn="ctr"/>
            <a:endParaRPr lang="en-US" sz="3200" dirty="0"/>
          </a:p>
        </p:txBody>
      </p:sp>
      <p:sp>
        <p:nvSpPr>
          <p:cNvPr id="18" name="Flowchart: Document 17"/>
          <p:cNvSpPr/>
          <p:nvPr/>
        </p:nvSpPr>
        <p:spPr>
          <a:xfrm>
            <a:off x="-76797" y="19127"/>
            <a:ext cx="16449140" cy="3159509"/>
          </a:xfrm>
          <a:custGeom>
            <a:avLst/>
            <a:gdLst>
              <a:gd name="connsiteX0" fmla="*/ 0 w 21600"/>
              <a:gd name="connsiteY0" fmla="*/ 0 h 21600"/>
              <a:gd name="connsiteX1" fmla="*/ 21600 w 21600"/>
              <a:gd name="connsiteY1" fmla="*/ 0 h 21600"/>
              <a:gd name="connsiteX2" fmla="*/ 21600 w 21600"/>
              <a:gd name="connsiteY2" fmla="*/ 17322 h 21600"/>
              <a:gd name="connsiteX3" fmla="*/ 0 w 21600"/>
              <a:gd name="connsiteY3" fmla="*/ 20172 h 21600"/>
              <a:gd name="connsiteX4" fmla="*/ 0 w 21600"/>
              <a:gd name="connsiteY4" fmla="*/ 0 h 21600"/>
              <a:gd name="connsiteX0" fmla="*/ 0 w 21600"/>
              <a:gd name="connsiteY0" fmla="*/ 0 h 17322"/>
              <a:gd name="connsiteX1" fmla="*/ 21600 w 21600"/>
              <a:gd name="connsiteY1" fmla="*/ 0 h 17322"/>
              <a:gd name="connsiteX2" fmla="*/ 21600 w 21600"/>
              <a:gd name="connsiteY2" fmla="*/ 17322 h 17322"/>
              <a:gd name="connsiteX3" fmla="*/ 50 w 21600"/>
              <a:gd name="connsiteY3" fmla="*/ 13503 h 17322"/>
              <a:gd name="connsiteX4" fmla="*/ 0 w 21600"/>
              <a:gd name="connsiteY4" fmla="*/ 0 h 17322"/>
              <a:gd name="connsiteX0" fmla="*/ 0 w 21600"/>
              <a:gd name="connsiteY0" fmla="*/ 0 h 18888"/>
              <a:gd name="connsiteX1" fmla="*/ 21600 w 21600"/>
              <a:gd name="connsiteY1" fmla="*/ 0 h 18888"/>
              <a:gd name="connsiteX2" fmla="*/ 21600 w 21600"/>
              <a:gd name="connsiteY2" fmla="*/ 17322 h 18888"/>
              <a:gd name="connsiteX3" fmla="*/ 50 w 21600"/>
              <a:gd name="connsiteY3" fmla="*/ 13503 h 18888"/>
              <a:gd name="connsiteX4" fmla="*/ 0 w 21600"/>
              <a:gd name="connsiteY4" fmla="*/ 0 h 18888"/>
              <a:gd name="connsiteX0" fmla="*/ 0 w 21600"/>
              <a:gd name="connsiteY0" fmla="*/ 0 h 18322"/>
              <a:gd name="connsiteX1" fmla="*/ 21600 w 21600"/>
              <a:gd name="connsiteY1" fmla="*/ 0 h 18322"/>
              <a:gd name="connsiteX2" fmla="*/ 21600 w 21600"/>
              <a:gd name="connsiteY2" fmla="*/ 17322 h 18322"/>
              <a:gd name="connsiteX3" fmla="*/ 15726 w 21600"/>
              <a:gd name="connsiteY3" fmla="*/ 14955 h 18322"/>
              <a:gd name="connsiteX4" fmla="*/ 50 w 21600"/>
              <a:gd name="connsiteY4" fmla="*/ 13503 h 18322"/>
              <a:gd name="connsiteX5" fmla="*/ 0 w 21600"/>
              <a:gd name="connsiteY5" fmla="*/ 0 h 18322"/>
              <a:gd name="connsiteX0" fmla="*/ 0 w 21600"/>
              <a:gd name="connsiteY0" fmla="*/ 0 h 18400"/>
              <a:gd name="connsiteX1" fmla="*/ 21600 w 21600"/>
              <a:gd name="connsiteY1" fmla="*/ 0 h 18400"/>
              <a:gd name="connsiteX2" fmla="*/ 21600 w 21600"/>
              <a:gd name="connsiteY2" fmla="*/ 17322 h 18400"/>
              <a:gd name="connsiteX3" fmla="*/ 15726 w 21600"/>
              <a:gd name="connsiteY3" fmla="*/ 14955 h 18400"/>
              <a:gd name="connsiteX4" fmla="*/ 5570 w 21600"/>
              <a:gd name="connsiteY4" fmla="*/ 18390 h 18400"/>
              <a:gd name="connsiteX5" fmla="*/ 50 w 21600"/>
              <a:gd name="connsiteY5" fmla="*/ 13503 h 18400"/>
              <a:gd name="connsiteX6" fmla="*/ 0 w 21600"/>
              <a:gd name="connsiteY6" fmla="*/ 0 h 18400"/>
              <a:gd name="connsiteX0" fmla="*/ 0 w 21600"/>
              <a:gd name="connsiteY0" fmla="*/ 0 h 18400"/>
              <a:gd name="connsiteX1" fmla="*/ 21600 w 21600"/>
              <a:gd name="connsiteY1" fmla="*/ 0 h 18400"/>
              <a:gd name="connsiteX2" fmla="*/ 21600 w 21600"/>
              <a:gd name="connsiteY2" fmla="*/ 17322 h 18400"/>
              <a:gd name="connsiteX3" fmla="*/ 15726 w 21600"/>
              <a:gd name="connsiteY3" fmla="*/ 14955 h 18400"/>
              <a:gd name="connsiteX4" fmla="*/ 5570 w 21600"/>
              <a:gd name="connsiteY4" fmla="*/ 18390 h 18400"/>
              <a:gd name="connsiteX5" fmla="*/ 50 w 21600"/>
              <a:gd name="connsiteY5" fmla="*/ 13503 h 18400"/>
              <a:gd name="connsiteX6" fmla="*/ 0 w 21600"/>
              <a:gd name="connsiteY6" fmla="*/ 0 h 18400"/>
              <a:gd name="connsiteX0" fmla="*/ 0 w 21600"/>
              <a:gd name="connsiteY0" fmla="*/ 0 h 18400"/>
              <a:gd name="connsiteX1" fmla="*/ 21600 w 21600"/>
              <a:gd name="connsiteY1" fmla="*/ 0 h 18400"/>
              <a:gd name="connsiteX2" fmla="*/ 21499 w 21600"/>
              <a:gd name="connsiteY2" fmla="*/ 15907 h 18400"/>
              <a:gd name="connsiteX3" fmla="*/ 15726 w 21600"/>
              <a:gd name="connsiteY3" fmla="*/ 14955 h 18400"/>
              <a:gd name="connsiteX4" fmla="*/ 5570 w 21600"/>
              <a:gd name="connsiteY4" fmla="*/ 18390 h 18400"/>
              <a:gd name="connsiteX5" fmla="*/ 50 w 21600"/>
              <a:gd name="connsiteY5" fmla="*/ 13503 h 18400"/>
              <a:gd name="connsiteX6" fmla="*/ 0 w 21600"/>
              <a:gd name="connsiteY6" fmla="*/ 0 h 18400"/>
              <a:gd name="connsiteX0" fmla="*/ 0 w 21600"/>
              <a:gd name="connsiteY0" fmla="*/ 0 h 18736"/>
              <a:gd name="connsiteX1" fmla="*/ 21600 w 21600"/>
              <a:gd name="connsiteY1" fmla="*/ 0 h 18736"/>
              <a:gd name="connsiteX2" fmla="*/ 21524 w 21600"/>
              <a:gd name="connsiteY2" fmla="*/ 18736 h 18736"/>
              <a:gd name="connsiteX3" fmla="*/ 15726 w 21600"/>
              <a:gd name="connsiteY3" fmla="*/ 14955 h 18736"/>
              <a:gd name="connsiteX4" fmla="*/ 5570 w 21600"/>
              <a:gd name="connsiteY4" fmla="*/ 18390 h 18736"/>
              <a:gd name="connsiteX5" fmla="*/ 50 w 21600"/>
              <a:gd name="connsiteY5" fmla="*/ 13503 h 18736"/>
              <a:gd name="connsiteX6" fmla="*/ 0 w 21600"/>
              <a:gd name="connsiteY6" fmla="*/ 0 h 18736"/>
              <a:gd name="connsiteX0" fmla="*/ 0 w 21600"/>
              <a:gd name="connsiteY0" fmla="*/ 0 h 18736"/>
              <a:gd name="connsiteX1" fmla="*/ 21600 w 21600"/>
              <a:gd name="connsiteY1" fmla="*/ 0 h 18736"/>
              <a:gd name="connsiteX2" fmla="*/ 21524 w 21600"/>
              <a:gd name="connsiteY2" fmla="*/ 18736 h 18736"/>
              <a:gd name="connsiteX3" fmla="*/ 15726 w 21600"/>
              <a:gd name="connsiteY3" fmla="*/ 14147 h 18736"/>
              <a:gd name="connsiteX4" fmla="*/ 5570 w 21600"/>
              <a:gd name="connsiteY4" fmla="*/ 18390 h 18736"/>
              <a:gd name="connsiteX5" fmla="*/ 50 w 21600"/>
              <a:gd name="connsiteY5" fmla="*/ 13503 h 18736"/>
              <a:gd name="connsiteX6" fmla="*/ 0 w 21600"/>
              <a:gd name="connsiteY6" fmla="*/ 0 h 18736"/>
              <a:gd name="connsiteX0" fmla="*/ 0 w 21600"/>
              <a:gd name="connsiteY0" fmla="*/ 0 h 19811"/>
              <a:gd name="connsiteX1" fmla="*/ 21600 w 21600"/>
              <a:gd name="connsiteY1" fmla="*/ 0 h 19811"/>
              <a:gd name="connsiteX2" fmla="*/ 21524 w 21600"/>
              <a:gd name="connsiteY2" fmla="*/ 18736 h 19811"/>
              <a:gd name="connsiteX3" fmla="*/ 15726 w 21600"/>
              <a:gd name="connsiteY3" fmla="*/ 14147 h 19811"/>
              <a:gd name="connsiteX4" fmla="*/ 5545 w 21600"/>
              <a:gd name="connsiteY4" fmla="*/ 19805 h 19811"/>
              <a:gd name="connsiteX5" fmla="*/ 50 w 21600"/>
              <a:gd name="connsiteY5" fmla="*/ 13503 h 19811"/>
              <a:gd name="connsiteX6" fmla="*/ 0 w 21600"/>
              <a:gd name="connsiteY6" fmla="*/ 0 h 19811"/>
              <a:gd name="connsiteX0" fmla="*/ 0 w 21600"/>
              <a:gd name="connsiteY0" fmla="*/ 0 h 19811"/>
              <a:gd name="connsiteX1" fmla="*/ 21600 w 21600"/>
              <a:gd name="connsiteY1" fmla="*/ 0 h 19811"/>
              <a:gd name="connsiteX2" fmla="*/ 21524 w 21600"/>
              <a:gd name="connsiteY2" fmla="*/ 18736 h 19811"/>
              <a:gd name="connsiteX3" fmla="*/ 15726 w 21600"/>
              <a:gd name="connsiteY3" fmla="*/ 14147 h 19811"/>
              <a:gd name="connsiteX4" fmla="*/ 5545 w 21600"/>
              <a:gd name="connsiteY4" fmla="*/ 19805 h 19811"/>
              <a:gd name="connsiteX5" fmla="*/ 25 w 21600"/>
              <a:gd name="connsiteY5" fmla="*/ 17343 h 19811"/>
              <a:gd name="connsiteX6" fmla="*/ 0 w 21600"/>
              <a:gd name="connsiteY6" fmla="*/ 0 h 19811"/>
              <a:gd name="connsiteX0" fmla="*/ 0 w 21600"/>
              <a:gd name="connsiteY0" fmla="*/ 0 h 19811"/>
              <a:gd name="connsiteX1" fmla="*/ 21600 w 21600"/>
              <a:gd name="connsiteY1" fmla="*/ 0 h 19811"/>
              <a:gd name="connsiteX2" fmla="*/ 21524 w 21600"/>
              <a:gd name="connsiteY2" fmla="*/ 18736 h 19811"/>
              <a:gd name="connsiteX3" fmla="*/ 15726 w 21600"/>
              <a:gd name="connsiteY3" fmla="*/ 14147 h 19811"/>
              <a:gd name="connsiteX4" fmla="*/ 5545 w 21600"/>
              <a:gd name="connsiteY4" fmla="*/ 19805 h 19811"/>
              <a:gd name="connsiteX5" fmla="*/ 25 w 21600"/>
              <a:gd name="connsiteY5" fmla="*/ 17343 h 19811"/>
              <a:gd name="connsiteX6" fmla="*/ 0 w 21600"/>
              <a:gd name="connsiteY6" fmla="*/ 0 h 19811"/>
              <a:gd name="connsiteX0" fmla="*/ 0 w 21600"/>
              <a:gd name="connsiteY0" fmla="*/ 0 h 20417"/>
              <a:gd name="connsiteX1" fmla="*/ 21600 w 21600"/>
              <a:gd name="connsiteY1" fmla="*/ 0 h 20417"/>
              <a:gd name="connsiteX2" fmla="*/ 21524 w 21600"/>
              <a:gd name="connsiteY2" fmla="*/ 18736 h 20417"/>
              <a:gd name="connsiteX3" fmla="*/ 15726 w 21600"/>
              <a:gd name="connsiteY3" fmla="*/ 14147 h 20417"/>
              <a:gd name="connsiteX4" fmla="*/ 8393 w 21600"/>
              <a:gd name="connsiteY4" fmla="*/ 20411 h 20417"/>
              <a:gd name="connsiteX5" fmla="*/ 25 w 21600"/>
              <a:gd name="connsiteY5" fmla="*/ 17343 h 20417"/>
              <a:gd name="connsiteX6" fmla="*/ 0 w 21600"/>
              <a:gd name="connsiteY6" fmla="*/ 0 h 20417"/>
              <a:gd name="connsiteX0" fmla="*/ 0 w 21600"/>
              <a:gd name="connsiteY0" fmla="*/ 0 h 20605"/>
              <a:gd name="connsiteX1" fmla="*/ 21600 w 21600"/>
              <a:gd name="connsiteY1" fmla="*/ 0 h 20605"/>
              <a:gd name="connsiteX2" fmla="*/ 21524 w 21600"/>
              <a:gd name="connsiteY2" fmla="*/ 18736 h 20605"/>
              <a:gd name="connsiteX3" fmla="*/ 15726 w 21600"/>
              <a:gd name="connsiteY3" fmla="*/ 14147 h 20605"/>
              <a:gd name="connsiteX4" fmla="*/ 8393 w 21600"/>
              <a:gd name="connsiteY4" fmla="*/ 20411 h 20605"/>
              <a:gd name="connsiteX5" fmla="*/ 25 w 21600"/>
              <a:gd name="connsiteY5" fmla="*/ 17343 h 20605"/>
              <a:gd name="connsiteX6" fmla="*/ 0 w 21600"/>
              <a:gd name="connsiteY6" fmla="*/ 0 h 20605"/>
              <a:gd name="connsiteX0" fmla="*/ 0 w 21600"/>
              <a:gd name="connsiteY0" fmla="*/ 0 h 20658"/>
              <a:gd name="connsiteX1" fmla="*/ 21600 w 21600"/>
              <a:gd name="connsiteY1" fmla="*/ 0 h 20658"/>
              <a:gd name="connsiteX2" fmla="*/ 21524 w 21600"/>
              <a:gd name="connsiteY2" fmla="*/ 18736 h 20658"/>
              <a:gd name="connsiteX3" fmla="*/ 15726 w 21600"/>
              <a:gd name="connsiteY3" fmla="*/ 14147 h 20658"/>
              <a:gd name="connsiteX4" fmla="*/ 8393 w 21600"/>
              <a:gd name="connsiteY4" fmla="*/ 20411 h 20658"/>
              <a:gd name="connsiteX5" fmla="*/ 101 w 21600"/>
              <a:gd name="connsiteY5" fmla="*/ 18151 h 20658"/>
              <a:gd name="connsiteX6" fmla="*/ 0 w 21600"/>
              <a:gd name="connsiteY6" fmla="*/ 0 h 20658"/>
              <a:gd name="connsiteX0" fmla="*/ 0 w 21600"/>
              <a:gd name="connsiteY0" fmla="*/ 0 h 20618"/>
              <a:gd name="connsiteX1" fmla="*/ 21600 w 21600"/>
              <a:gd name="connsiteY1" fmla="*/ 0 h 20618"/>
              <a:gd name="connsiteX2" fmla="*/ 21524 w 21600"/>
              <a:gd name="connsiteY2" fmla="*/ 18736 h 20618"/>
              <a:gd name="connsiteX3" fmla="*/ 15726 w 21600"/>
              <a:gd name="connsiteY3" fmla="*/ 14147 h 20618"/>
              <a:gd name="connsiteX4" fmla="*/ 8393 w 21600"/>
              <a:gd name="connsiteY4" fmla="*/ 20411 h 20618"/>
              <a:gd name="connsiteX5" fmla="*/ 101 w 21600"/>
              <a:gd name="connsiteY5" fmla="*/ 18151 h 20618"/>
              <a:gd name="connsiteX6" fmla="*/ 0 w 21600"/>
              <a:gd name="connsiteY6" fmla="*/ 0 h 20618"/>
              <a:gd name="connsiteX0" fmla="*/ 76 w 21676"/>
              <a:gd name="connsiteY0" fmla="*/ 0 h 20662"/>
              <a:gd name="connsiteX1" fmla="*/ 21676 w 21676"/>
              <a:gd name="connsiteY1" fmla="*/ 0 h 20662"/>
              <a:gd name="connsiteX2" fmla="*/ 21600 w 21676"/>
              <a:gd name="connsiteY2" fmla="*/ 18736 h 20662"/>
              <a:gd name="connsiteX3" fmla="*/ 15802 w 21676"/>
              <a:gd name="connsiteY3" fmla="*/ 14147 h 20662"/>
              <a:gd name="connsiteX4" fmla="*/ 8469 w 21676"/>
              <a:gd name="connsiteY4" fmla="*/ 20411 h 20662"/>
              <a:gd name="connsiteX5" fmla="*/ 1 w 21676"/>
              <a:gd name="connsiteY5" fmla="*/ 18757 h 20662"/>
              <a:gd name="connsiteX6" fmla="*/ 76 w 21676"/>
              <a:gd name="connsiteY6" fmla="*/ 0 h 20662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4147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5764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5764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5764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7163 w 21676"/>
              <a:gd name="connsiteY3" fmla="*/ 16168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7793 w 21676"/>
              <a:gd name="connsiteY3" fmla="*/ 17785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793 w 21676"/>
              <a:gd name="connsiteY3" fmla="*/ 17785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793 w 21676"/>
              <a:gd name="connsiteY3" fmla="*/ 17785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25 w 21676"/>
              <a:gd name="connsiteY2" fmla="*/ 20757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50 w 21676"/>
              <a:gd name="connsiteY2" fmla="*/ 1792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50 w 21676"/>
              <a:gd name="connsiteY2" fmla="*/ 1792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50 w 21676"/>
              <a:gd name="connsiteY2" fmla="*/ 1792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25 w 21676"/>
              <a:gd name="connsiteY2" fmla="*/ 1893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25 w 21676"/>
              <a:gd name="connsiteY2" fmla="*/ 1893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1676" h="23168">
                <a:moveTo>
                  <a:pt x="76" y="0"/>
                </a:moveTo>
                <a:lnTo>
                  <a:pt x="21676" y="0"/>
                </a:lnTo>
                <a:cubicBezTo>
                  <a:pt x="21642" y="5302"/>
                  <a:pt x="21659" y="13636"/>
                  <a:pt x="21625" y="18938"/>
                </a:cubicBezTo>
                <a:cubicBezTo>
                  <a:pt x="19315" y="18936"/>
                  <a:pt x="19771" y="19028"/>
                  <a:pt x="17591" y="19806"/>
                </a:cubicBezTo>
                <a:cubicBezTo>
                  <a:pt x="14874" y="20859"/>
                  <a:pt x="11082" y="23280"/>
                  <a:pt x="8469" y="23038"/>
                </a:cubicBezTo>
                <a:cubicBezTo>
                  <a:pt x="5856" y="24009"/>
                  <a:pt x="1035" y="19262"/>
                  <a:pt x="1" y="18757"/>
                </a:cubicBezTo>
                <a:cubicBezTo>
                  <a:pt x="-16" y="14256"/>
                  <a:pt x="93" y="4501"/>
                  <a:pt x="76" y="0"/>
                </a:cubicBezTo>
                <a:close/>
              </a:path>
            </a:pathLst>
          </a:custGeom>
          <a:solidFill>
            <a:srgbClr val="00B0F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lIns="162495" tIns="81248" rIns="162495" bIns="81248" rtlCol="0" anchor="ctr"/>
          <a:lstStyle/>
          <a:p>
            <a:pPr algn="ctr"/>
            <a:endParaRPr lang="en-US" sz="4267" dirty="0"/>
          </a:p>
        </p:txBody>
      </p:sp>
      <p:sp>
        <p:nvSpPr>
          <p:cNvPr id="5" name="Rectangle 4"/>
          <p:cNvSpPr/>
          <p:nvPr/>
        </p:nvSpPr>
        <p:spPr>
          <a:xfrm>
            <a:off x="0" y="8746837"/>
            <a:ext cx="16256000" cy="237067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62473" tIns="81237" rIns="162473" bIns="81237" spcCol="0" rtlCol="0" anchor="ctr"/>
          <a:lstStyle/>
          <a:p>
            <a:pPr algn="ctr"/>
            <a:endParaRPr lang="en-US" sz="3200" dirty="0">
              <a:solidFill>
                <a:srgbClr val="0070C0"/>
              </a:solidFill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4957504" y="3902747"/>
            <a:ext cx="10583941" cy="1733588"/>
            <a:chOff x="9566064" y="964372"/>
            <a:chExt cx="5446164" cy="698253"/>
          </a:xfrm>
        </p:grpSpPr>
        <p:sp>
          <p:nvSpPr>
            <p:cNvPr id="13" name="Rectangle 10"/>
            <p:cNvSpPr/>
            <p:nvPr/>
          </p:nvSpPr>
          <p:spPr>
            <a:xfrm rot="416356">
              <a:off x="13066912" y="966823"/>
              <a:ext cx="1945316" cy="695802"/>
            </a:xfrm>
            <a:custGeom>
              <a:avLst/>
              <a:gdLst>
                <a:gd name="connsiteX0" fmla="*/ 0 w 5334000"/>
                <a:gd name="connsiteY0" fmla="*/ 0 h 724766"/>
                <a:gd name="connsiteX1" fmla="*/ 5334000 w 5334000"/>
                <a:gd name="connsiteY1" fmla="*/ 0 h 724766"/>
                <a:gd name="connsiteX2" fmla="*/ 5334000 w 5334000"/>
                <a:gd name="connsiteY2" fmla="*/ 724766 h 724766"/>
                <a:gd name="connsiteX3" fmla="*/ 0 w 5334000"/>
                <a:gd name="connsiteY3" fmla="*/ 724766 h 724766"/>
                <a:gd name="connsiteX4" fmla="*/ 0 w 5334000"/>
                <a:gd name="connsiteY4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69873 w 5334002"/>
                <a:gd name="connsiteY2" fmla="*/ 506124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49092 w 5334002"/>
                <a:gd name="connsiteY2" fmla="*/ 454170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333999"/>
                <a:gd name="connsiteY0" fmla="*/ 0 h 724766"/>
                <a:gd name="connsiteX1" fmla="*/ 5334000 w 5333999"/>
                <a:gd name="connsiteY1" fmla="*/ 0 h 724766"/>
                <a:gd name="connsiteX2" fmla="*/ 3970191 w 5333999"/>
                <a:gd name="connsiteY2" fmla="*/ 513468 h 724766"/>
                <a:gd name="connsiteX3" fmla="*/ 5334000 w 5333999"/>
                <a:gd name="connsiteY3" fmla="*/ 724766 h 724766"/>
                <a:gd name="connsiteX4" fmla="*/ 0 w 5333999"/>
                <a:gd name="connsiteY4" fmla="*/ 724766 h 724766"/>
                <a:gd name="connsiteX5" fmla="*/ 0 w 5333999"/>
                <a:gd name="connsiteY5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572681 w 5334002"/>
                <a:gd name="connsiteY2" fmla="*/ 409907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649495"/>
                <a:gd name="connsiteY0" fmla="*/ 0 h 724766"/>
                <a:gd name="connsiteX1" fmla="*/ 5649496 w 5649495"/>
                <a:gd name="connsiteY1" fmla="*/ 27302 h 724766"/>
                <a:gd name="connsiteX2" fmla="*/ 4572681 w 5649495"/>
                <a:gd name="connsiteY2" fmla="*/ 409907 h 724766"/>
                <a:gd name="connsiteX3" fmla="*/ 5334000 w 5649495"/>
                <a:gd name="connsiteY3" fmla="*/ 724766 h 724766"/>
                <a:gd name="connsiteX4" fmla="*/ 0 w 5649495"/>
                <a:gd name="connsiteY4" fmla="*/ 724766 h 724766"/>
                <a:gd name="connsiteX5" fmla="*/ 0 w 5649495"/>
                <a:gd name="connsiteY5" fmla="*/ 0 h 724766"/>
                <a:gd name="connsiteX0" fmla="*/ -1 w 5673840"/>
                <a:gd name="connsiteY0" fmla="*/ 152873 h 697464"/>
                <a:gd name="connsiteX1" fmla="*/ 5673841 w 5673840"/>
                <a:gd name="connsiteY1" fmla="*/ 0 h 697464"/>
                <a:gd name="connsiteX2" fmla="*/ 4597026 w 5673840"/>
                <a:gd name="connsiteY2" fmla="*/ 382605 h 697464"/>
                <a:gd name="connsiteX3" fmla="*/ 5358345 w 5673840"/>
                <a:gd name="connsiteY3" fmla="*/ 697464 h 697464"/>
                <a:gd name="connsiteX4" fmla="*/ 24345 w 5673840"/>
                <a:gd name="connsiteY4" fmla="*/ 697464 h 697464"/>
                <a:gd name="connsiteX5" fmla="*/ -1 w 5673840"/>
                <a:gd name="connsiteY5" fmla="*/ 152873 h 697464"/>
                <a:gd name="connsiteX0" fmla="*/ -1 w 5673840"/>
                <a:gd name="connsiteY0" fmla="*/ 152873 h 697464"/>
                <a:gd name="connsiteX1" fmla="*/ 5673841 w 5673840"/>
                <a:gd name="connsiteY1" fmla="*/ 0 h 697464"/>
                <a:gd name="connsiteX2" fmla="*/ 4597026 w 5673840"/>
                <a:gd name="connsiteY2" fmla="*/ 382605 h 697464"/>
                <a:gd name="connsiteX3" fmla="*/ 5358345 w 5673840"/>
                <a:gd name="connsiteY3" fmla="*/ 697464 h 697464"/>
                <a:gd name="connsiteX4" fmla="*/ 6831 w 5673840"/>
                <a:gd name="connsiteY4" fmla="*/ 568730 h 697464"/>
                <a:gd name="connsiteX5" fmla="*/ -1 w 5673840"/>
                <a:gd name="connsiteY5" fmla="*/ 152873 h 697464"/>
                <a:gd name="connsiteX0" fmla="*/ -1 w 5673840"/>
                <a:gd name="connsiteY0" fmla="*/ 152873 h 661803"/>
                <a:gd name="connsiteX1" fmla="*/ 5673841 w 5673840"/>
                <a:gd name="connsiteY1" fmla="*/ 0 h 661803"/>
                <a:gd name="connsiteX2" fmla="*/ 4597026 w 5673840"/>
                <a:gd name="connsiteY2" fmla="*/ 382605 h 661803"/>
                <a:gd name="connsiteX3" fmla="*/ 5253439 w 5673840"/>
                <a:gd name="connsiteY3" fmla="*/ 661803 h 661803"/>
                <a:gd name="connsiteX4" fmla="*/ 6831 w 5673840"/>
                <a:gd name="connsiteY4" fmla="*/ 568730 h 661803"/>
                <a:gd name="connsiteX5" fmla="*/ -1 w 5673840"/>
                <a:gd name="connsiteY5" fmla="*/ 152873 h 6618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673840" h="661803">
                  <a:moveTo>
                    <a:pt x="-1" y="152873"/>
                  </a:moveTo>
                  <a:lnTo>
                    <a:pt x="5673841" y="0"/>
                  </a:lnTo>
                  <a:cubicBezTo>
                    <a:pt x="5674995" y="102899"/>
                    <a:pt x="4595872" y="279706"/>
                    <a:pt x="4597026" y="382605"/>
                  </a:cubicBezTo>
                  <a:lnTo>
                    <a:pt x="5253439" y="661803"/>
                  </a:lnTo>
                  <a:lnTo>
                    <a:pt x="6831" y="568730"/>
                  </a:lnTo>
                  <a:lnTo>
                    <a:pt x="-1" y="152873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62539" tIns="81269" rIns="162539" bIns="81269" spcCol="0" rtlCol="0" anchor="ctr"/>
            <a:lstStyle/>
            <a:p>
              <a:pPr algn="ctr"/>
              <a:endParaRPr lang="en-US" sz="3200" dirty="0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9566064" y="964372"/>
              <a:ext cx="5334002" cy="646524"/>
            </a:xfrm>
            <a:custGeom>
              <a:avLst/>
              <a:gdLst>
                <a:gd name="connsiteX0" fmla="*/ 0 w 5334000"/>
                <a:gd name="connsiteY0" fmla="*/ 0 h 724766"/>
                <a:gd name="connsiteX1" fmla="*/ 5334000 w 5334000"/>
                <a:gd name="connsiteY1" fmla="*/ 0 h 724766"/>
                <a:gd name="connsiteX2" fmla="*/ 5334000 w 5334000"/>
                <a:gd name="connsiteY2" fmla="*/ 724766 h 724766"/>
                <a:gd name="connsiteX3" fmla="*/ 0 w 5334000"/>
                <a:gd name="connsiteY3" fmla="*/ 724766 h 724766"/>
                <a:gd name="connsiteX4" fmla="*/ 0 w 5334000"/>
                <a:gd name="connsiteY4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69873 w 5334002"/>
                <a:gd name="connsiteY2" fmla="*/ 506124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49092 w 5334002"/>
                <a:gd name="connsiteY2" fmla="*/ 454170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334002" h="724766">
                  <a:moveTo>
                    <a:pt x="0" y="0"/>
                  </a:moveTo>
                  <a:lnTo>
                    <a:pt x="5334000" y="0"/>
                  </a:lnTo>
                  <a:cubicBezTo>
                    <a:pt x="5335154" y="102899"/>
                    <a:pt x="4847938" y="351271"/>
                    <a:pt x="4849092" y="454170"/>
                  </a:cubicBezTo>
                  <a:lnTo>
                    <a:pt x="5334000" y="724766"/>
                  </a:lnTo>
                  <a:lnTo>
                    <a:pt x="0" y="72476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62539" tIns="81269" rIns="162539" bIns="81269" spcCol="0" rtlCol="0" anchor="ctr"/>
            <a:lstStyle/>
            <a:p>
              <a:pPr algn="ctr"/>
              <a:endParaRPr lang="en-US" sz="3200" dirty="0"/>
            </a:p>
          </p:txBody>
        </p:sp>
        <p:sp>
          <p:nvSpPr>
            <p:cNvPr id="12" name="Rectangle 10"/>
            <p:cNvSpPr/>
            <p:nvPr/>
          </p:nvSpPr>
          <p:spPr>
            <a:xfrm>
              <a:off x="9616287" y="1021956"/>
              <a:ext cx="5049983" cy="543791"/>
            </a:xfrm>
            <a:custGeom>
              <a:avLst/>
              <a:gdLst>
                <a:gd name="connsiteX0" fmla="*/ 0 w 5334000"/>
                <a:gd name="connsiteY0" fmla="*/ 0 h 724766"/>
                <a:gd name="connsiteX1" fmla="*/ 5334000 w 5334000"/>
                <a:gd name="connsiteY1" fmla="*/ 0 h 724766"/>
                <a:gd name="connsiteX2" fmla="*/ 5334000 w 5334000"/>
                <a:gd name="connsiteY2" fmla="*/ 724766 h 724766"/>
                <a:gd name="connsiteX3" fmla="*/ 0 w 5334000"/>
                <a:gd name="connsiteY3" fmla="*/ 724766 h 724766"/>
                <a:gd name="connsiteX4" fmla="*/ 0 w 5334000"/>
                <a:gd name="connsiteY4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69873 w 5334002"/>
                <a:gd name="connsiteY2" fmla="*/ 506124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49092 w 5334002"/>
                <a:gd name="connsiteY2" fmla="*/ 454170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334002" h="724766">
                  <a:moveTo>
                    <a:pt x="0" y="0"/>
                  </a:moveTo>
                  <a:lnTo>
                    <a:pt x="5334000" y="0"/>
                  </a:lnTo>
                  <a:cubicBezTo>
                    <a:pt x="5335154" y="102899"/>
                    <a:pt x="4847938" y="351271"/>
                    <a:pt x="4849092" y="454170"/>
                  </a:cubicBezTo>
                  <a:lnTo>
                    <a:pt x="5334000" y="724766"/>
                  </a:lnTo>
                  <a:lnTo>
                    <a:pt x="0" y="72476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62539" tIns="81269" rIns="162539" bIns="81269" spcCol="0" rtlCol="0" anchor="ctr"/>
            <a:lstStyle/>
            <a:p>
              <a:pPr algn="ctr"/>
              <a:endParaRPr lang="en-US" sz="3200" dirty="0"/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3228647" y="3823254"/>
            <a:ext cx="1764145" cy="1764145"/>
            <a:chOff x="1212273" y="1084984"/>
            <a:chExt cx="992332" cy="992332"/>
          </a:xfrm>
          <a:solidFill>
            <a:srgbClr val="00B0F0"/>
          </a:solidFill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</p:grpSpPr>
        <p:sp>
          <p:nvSpPr>
            <p:cNvPr id="9" name="Oval 8"/>
            <p:cNvSpPr/>
            <p:nvPr/>
          </p:nvSpPr>
          <p:spPr>
            <a:xfrm>
              <a:off x="1212273" y="1084984"/>
              <a:ext cx="992332" cy="992332"/>
            </a:xfrm>
            <a:prstGeom prst="ellipse">
              <a:avLst/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 dirty="0"/>
            </a:p>
          </p:txBody>
        </p:sp>
        <p:sp>
          <p:nvSpPr>
            <p:cNvPr id="8" name="Oval 7"/>
            <p:cNvSpPr/>
            <p:nvPr/>
          </p:nvSpPr>
          <p:spPr>
            <a:xfrm>
              <a:off x="1252971" y="1095375"/>
              <a:ext cx="914400" cy="914400"/>
            </a:xfrm>
            <a:prstGeom prst="ellipse">
              <a:avLst/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 dirty="0"/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-1089462" y="-948076"/>
            <a:ext cx="4390459" cy="4083077"/>
            <a:chOff x="-2957976" y="-1125796"/>
            <a:chExt cx="2469633" cy="2296731"/>
          </a:xfrm>
        </p:grpSpPr>
        <p:sp>
          <p:nvSpPr>
            <p:cNvPr id="26" name="Oval 25"/>
            <p:cNvSpPr/>
            <p:nvPr/>
          </p:nvSpPr>
          <p:spPr>
            <a:xfrm rot="9814622">
              <a:off x="-2957976" y="-1125796"/>
              <a:ext cx="2469633" cy="2296731"/>
            </a:xfrm>
            <a:prstGeom prst="ellipse">
              <a:avLst/>
            </a:prstGeom>
            <a:solidFill>
              <a:srgbClr val="00B0F0"/>
            </a:solidFill>
            <a:ln/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3200" dirty="0"/>
            </a:p>
          </p:txBody>
        </p:sp>
        <p:sp>
          <p:nvSpPr>
            <p:cNvPr id="25" name="Oval 24"/>
            <p:cNvSpPr/>
            <p:nvPr/>
          </p:nvSpPr>
          <p:spPr>
            <a:xfrm rot="968493">
              <a:off x="-2721155" y="-827037"/>
              <a:ext cx="2069022" cy="1931010"/>
            </a:xfrm>
            <a:prstGeom prst="ellipse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3200" dirty="0"/>
            </a:p>
          </p:txBody>
        </p:sp>
        <p:sp>
          <p:nvSpPr>
            <p:cNvPr id="19" name="Oval 18"/>
            <p:cNvSpPr/>
            <p:nvPr/>
          </p:nvSpPr>
          <p:spPr>
            <a:xfrm rot="2150288">
              <a:off x="-2540893" y="-528917"/>
              <a:ext cx="1825297" cy="1583730"/>
            </a:xfrm>
            <a:prstGeom prst="ellipse">
              <a:avLst/>
            </a:prstGeom>
            <a:solidFill>
              <a:srgbClr val="FFFF99"/>
            </a:solidFill>
            <a:ln>
              <a:noFill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3200" dirty="0"/>
            </a:p>
          </p:txBody>
        </p:sp>
      </p:grpSp>
      <p:sp>
        <p:nvSpPr>
          <p:cNvPr id="28" name="TextBox 27"/>
          <p:cNvSpPr txBox="1"/>
          <p:nvPr/>
        </p:nvSpPr>
        <p:spPr>
          <a:xfrm>
            <a:off x="-252732" y="969436"/>
            <a:ext cx="3176251" cy="984735"/>
          </a:xfrm>
          <a:prstGeom prst="rect">
            <a:avLst/>
          </a:prstGeom>
          <a:noFill/>
        </p:spPr>
        <p:txBody>
          <a:bodyPr wrap="square" lIns="162473" tIns="81237" rIns="162473" bIns="81237" rtlCol="0">
            <a:spAutoFit/>
          </a:bodyPr>
          <a:lstStyle/>
          <a:p>
            <a:pPr algn="ctr"/>
            <a:r>
              <a:rPr lang="en-US" sz="5333" b="1" dirty="0" err="1">
                <a:solidFill>
                  <a:srgbClr val="00B0F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Tuần</a:t>
            </a:r>
            <a:r>
              <a:rPr lang="en-US" sz="5333" b="1" dirty="0">
                <a:solidFill>
                  <a:srgbClr val="00B0F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5333" b="1" dirty="0" smtClean="0">
                <a:solidFill>
                  <a:srgbClr val="00B0F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10</a:t>
            </a:r>
            <a:endParaRPr lang="en-US" sz="5333" b="1" dirty="0">
              <a:solidFill>
                <a:srgbClr val="00B0F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2486936" y="394920"/>
            <a:ext cx="12733867" cy="1805407"/>
          </a:xfrm>
          <a:prstGeom prst="rect">
            <a:avLst/>
          </a:prstGeom>
          <a:noFill/>
        </p:spPr>
        <p:txBody>
          <a:bodyPr wrap="square" lIns="162473" tIns="81237" rIns="162473" bIns="81237" rtlCol="0">
            <a:spAutoFit/>
          </a:bodyPr>
          <a:lstStyle/>
          <a:p>
            <a:pPr algn="ctr"/>
            <a:r>
              <a:rPr lang="en-US" sz="10666" b="1" dirty="0" err="1">
                <a:ln w="3175">
                  <a:solidFill>
                    <a:schemeClr val="bg1"/>
                  </a:solidFill>
                </a:ln>
                <a:solidFill>
                  <a:schemeClr val="bg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Chủ</a:t>
            </a:r>
            <a:r>
              <a:rPr lang="en-US" sz="10666" b="1" dirty="0">
                <a:ln w="3175">
                  <a:solidFill>
                    <a:schemeClr val="bg1"/>
                  </a:solidFill>
                </a:ln>
                <a:solidFill>
                  <a:schemeClr val="bg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10666" b="1" dirty="0" err="1">
                <a:ln w="3175">
                  <a:solidFill>
                    <a:schemeClr val="bg1"/>
                  </a:solidFill>
                </a:ln>
                <a:solidFill>
                  <a:schemeClr val="bg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đề</a:t>
            </a:r>
            <a:r>
              <a:rPr lang="en-US" sz="10666" b="1" dirty="0">
                <a:ln w="3175">
                  <a:solidFill>
                    <a:schemeClr val="bg1"/>
                  </a:solidFill>
                </a:ln>
                <a:solidFill>
                  <a:schemeClr val="bg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3185114" y="3906335"/>
            <a:ext cx="1761067" cy="1696211"/>
          </a:xfrm>
          <a:prstGeom prst="rect">
            <a:avLst/>
          </a:prstGeom>
          <a:noFill/>
        </p:spPr>
        <p:txBody>
          <a:bodyPr wrap="square" lIns="162473" tIns="81237" rIns="162473" bIns="81237" rtlCol="0">
            <a:spAutoFit/>
          </a:bodyPr>
          <a:lstStyle/>
          <a:p>
            <a:pPr algn="ctr"/>
            <a:r>
              <a:rPr lang="en-US" sz="4267" b="1" dirty="0" err="1">
                <a:solidFill>
                  <a:schemeClr val="bg1"/>
                </a:solidFill>
                <a:latin typeface="iCiel Cadena" panose="02000503000000020004" pitchFamily="2" charset="0"/>
                <a:ea typeface="Arial-Rounded" pitchFamily="34" charset="0"/>
                <a:cs typeface="Arial-Rounded" pitchFamily="34" charset="0"/>
              </a:rPr>
              <a:t>Bài</a:t>
            </a:r>
            <a:endParaRPr lang="en-US" sz="4267" b="1" dirty="0">
              <a:solidFill>
                <a:schemeClr val="bg1"/>
              </a:solidFill>
              <a:latin typeface="iCiel Cadena" panose="02000503000000020004" pitchFamily="2" charset="0"/>
              <a:ea typeface="Arial-Rounded" pitchFamily="34" charset="0"/>
              <a:cs typeface="Arial-Rounded" pitchFamily="34" charset="0"/>
            </a:endParaRPr>
          </a:p>
          <a:p>
            <a:pPr algn="ctr"/>
            <a:r>
              <a:rPr lang="en-US" sz="5689" b="1" dirty="0" smtClean="0">
                <a:solidFill>
                  <a:schemeClr val="bg1"/>
                </a:solidFill>
                <a:latin typeface="iCiel Cadena" panose="02000503000000020004" pitchFamily="2" charset="0"/>
                <a:ea typeface="Arial-Rounded" pitchFamily="34" charset="0"/>
                <a:cs typeface="Times New Roman" pitchFamily="18" charset="0"/>
              </a:rPr>
              <a:t>18</a:t>
            </a:r>
            <a:endParaRPr lang="en-US" sz="5689" b="1" dirty="0">
              <a:solidFill>
                <a:schemeClr val="bg1"/>
              </a:solidFill>
              <a:latin typeface="iCiel Cadena" panose="02000503000000020004" pitchFamily="2" charset="0"/>
              <a:ea typeface="Arial-Rounded" pitchFamily="34" charset="0"/>
              <a:cs typeface="Times New Roman" pitchFamily="18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4926598" y="4202933"/>
            <a:ext cx="8989247" cy="1066937"/>
          </a:xfrm>
          <a:prstGeom prst="rect">
            <a:avLst/>
          </a:prstGeom>
          <a:noFill/>
        </p:spPr>
        <p:txBody>
          <a:bodyPr wrap="square" lIns="162473" tIns="81237" rIns="162473" bIns="81237" rtlCol="0">
            <a:spAutoFit/>
          </a:bodyPr>
          <a:lstStyle/>
          <a:p>
            <a:pPr algn="ctr"/>
            <a:r>
              <a:rPr lang="en-US" sz="5867" b="1" dirty="0" smtClean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TỚ NHỚ CẬU</a:t>
            </a:r>
            <a:endParaRPr lang="en-US" sz="5867" b="1" dirty="0">
              <a:solidFill>
                <a:srgbClr val="0070C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0" y="8906934"/>
            <a:ext cx="16256000" cy="237067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62473" tIns="81237" rIns="162473" bIns="81237" spcCol="0" rtlCol="0" anchor="ctr"/>
          <a:lstStyle/>
          <a:p>
            <a:pPr algn="ctr"/>
            <a:endParaRPr lang="en-US" sz="3200">
              <a:solidFill>
                <a:srgbClr val="0070C0"/>
              </a:solidFill>
            </a:endParaRPr>
          </a:p>
        </p:txBody>
      </p:sp>
      <p:sp>
        <p:nvSpPr>
          <p:cNvPr id="27" name="Text Box 1"/>
          <p:cNvSpPr txBox="1"/>
          <p:nvPr/>
        </p:nvSpPr>
        <p:spPr>
          <a:xfrm>
            <a:off x="2727158" y="8623436"/>
            <a:ext cx="14115594" cy="5886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25" dirty="0" err="1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Bản</a:t>
            </a:r>
            <a:r>
              <a:rPr lang="en-US" sz="3225" dirty="0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</a:t>
            </a:r>
            <a:r>
              <a:rPr lang="en-US" sz="3225" dirty="0" err="1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quyền</a:t>
            </a:r>
            <a:r>
              <a:rPr lang="en-US" sz="3225" dirty="0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: FB </a:t>
            </a:r>
            <a:r>
              <a:rPr lang="en-US" sz="3225" dirty="0" err="1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Đặng</a:t>
            </a:r>
            <a:r>
              <a:rPr lang="en-US" sz="3225" dirty="0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</a:t>
            </a:r>
            <a:r>
              <a:rPr lang="en-US" sz="3225" dirty="0" err="1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Nhật</a:t>
            </a:r>
            <a:r>
              <a:rPr lang="en-US" sz="3225" dirty="0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</a:t>
            </a:r>
            <a:r>
              <a:rPr lang="en-US" sz="3225" dirty="0" err="1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Linh</a:t>
            </a:r>
            <a:r>
              <a:rPr lang="en-US" sz="3225" dirty="0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- https://www.facebook.com/nhat.linh.3557440</a:t>
            </a:r>
          </a:p>
        </p:txBody>
      </p:sp>
    </p:spTree>
    <p:extLst>
      <p:ext uri="{BB962C8B-B14F-4D97-AF65-F5344CB8AC3E}">
        <p14:creationId xmlns:p14="http://schemas.microsoft.com/office/powerpoint/2010/main" val="3791547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split orient="vert"/>
      </p:transition>
    </mc:Choice>
    <mc:Fallback xmlns="">
      <p:transition spd="slow" advClick="0">
        <p:split orient="vert"/>
      </p:transition>
    </mc:Fallback>
  </mc:AlternateContent>
  <p:timing>
    <p:tnLst>
      <p:par>
        <p:cTn id="1" dur="indefinite" restart="never" nodeType="tmRoot"/>
      </p:par>
    </p:tnLst>
    <p:bldLst>
      <p:bldP spid="27" grpId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747;p69"/>
          <p:cNvSpPr/>
          <p:nvPr/>
        </p:nvSpPr>
        <p:spPr>
          <a:xfrm>
            <a:off x="1100216" y="2479010"/>
            <a:ext cx="803734" cy="803733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162525" tIns="162525" rIns="162525" bIns="162525" anchor="ctr" anchorCtr="0">
            <a:noAutofit/>
          </a:bodyPr>
          <a:lstStyle/>
          <a:p>
            <a:endParaRPr/>
          </a:p>
        </p:txBody>
      </p:sp>
      <p:sp>
        <p:nvSpPr>
          <p:cNvPr id="3" name="TextBox 2"/>
          <p:cNvSpPr txBox="1"/>
          <p:nvPr/>
        </p:nvSpPr>
        <p:spPr>
          <a:xfrm>
            <a:off x="1903949" y="2408952"/>
            <a:ext cx="3270344" cy="943848"/>
          </a:xfrm>
          <a:prstGeom prst="rect">
            <a:avLst/>
          </a:prstGeom>
          <a:noFill/>
        </p:spPr>
        <p:txBody>
          <a:bodyPr wrap="square" lIns="122109" tIns="61054" rIns="122109" bIns="61054" rtlCol="0">
            <a:spAutoFit/>
          </a:bodyPr>
          <a:lstStyle/>
          <a:p>
            <a:r>
              <a:rPr lang="en-US" sz="530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Nắn nót: </a:t>
            </a:r>
            <a:endParaRPr lang="en-US" sz="5300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359477" y="2408952"/>
            <a:ext cx="11509273" cy="943848"/>
          </a:xfrm>
          <a:prstGeom prst="rect">
            <a:avLst/>
          </a:prstGeom>
          <a:noFill/>
        </p:spPr>
        <p:txBody>
          <a:bodyPr wrap="square" lIns="122109" tIns="61054" rIns="122109" bIns="61054" rtlCol="0">
            <a:spAutoFit/>
          </a:bodyPr>
          <a:lstStyle/>
          <a:p>
            <a:r>
              <a:rPr lang="en-US" sz="530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viết rất cẩn thận cho đẹp.</a:t>
            </a:r>
          </a:p>
        </p:txBody>
      </p:sp>
      <p:sp>
        <p:nvSpPr>
          <p:cNvPr id="5" name="Google Shape;747;p69"/>
          <p:cNvSpPr/>
          <p:nvPr/>
        </p:nvSpPr>
        <p:spPr>
          <a:xfrm>
            <a:off x="1080178" y="3901410"/>
            <a:ext cx="803734" cy="803733"/>
          </a:xfrm>
          <a:prstGeom prst="ellipse">
            <a:avLst/>
          </a:prstGeom>
          <a:solidFill>
            <a:srgbClr val="FF66FF"/>
          </a:solidFill>
          <a:ln>
            <a:noFill/>
          </a:ln>
        </p:spPr>
        <p:txBody>
          <a:bodyPr spcFirstLastPara="1" wrap="square" lIns="162525" tIns="162525" rIns="162525" bIns="162525" anchor="ctr" anchorCtr="0">
            <a:noAutofit/>
          </a:bodyPr>
          <a:lstStyle/>
          <a:p>
            <a:endParaRPr/>
          </a:p>
        </p:txBody>
      </p:sp>
      <p:sp>
        <p:nvSpPr>
          <p:cNvPr id="6" name="TextBox 5"/>
          <p:cNvSpPr txBox="1"/>
          <p:nvPr/>
        </p:nvSpPr>
        <p:spPr>
          <a:xfrm>
            <a:off x="1883911" y="3831352"/>
            <a:ext cx="3270344" cy="943848"/>
          </a:xfrm>
          <a:prstGeom prst="rect">
            <a:avLst/>
          </a:prstGeom>
          <a:noFill/>
        </p:spPr>
        <p:txBody>
          <a:bodyPr wrap="square" lIns="122109" tIns="61054" rIns="122109" bIns="61054" rtlCol="0">
            <a:spAutoFit/>
          </a:bodyPr>
          <a:lstStyle/>
          <a:p>
            <a:r>
              <a:rPr lang="en-US" sz="530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Cặm cụi:</a:t>
            </a:r>
            <a:endParaRPr lang="en-US" sz="5300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665033" y="3831352"/>
            <a:ext cx="11509273" cy="943848"/>
          </a:xfrm>
          <a:prstGeom prst="rect">
            <a:avLst/>
          </a:prstGeom>
          <a:noFill/>
        </p:spPr>
        <p:txBody>
          <a:bodyPr wrap="square" lIns="122109" tIns="61054" rIns="122109" bIns="61054" rtlCol="0">
            <a:spAutoFit/>
          </a:bodyPr>
          <a:lstStyle/>
          <a:p>
            <a:r>
              <a:rPr lang="en-US" sz="530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chăm chú, tập trung vào việc đang làm.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5148950" y="812801"/>
            <a:ext cx="5321645" cy="1025921"/>
          </a:xfrm>
          <a:prstGeom prst="rect">
            <a:avLst/>
          </a:prstGeom>
          <a:noFill/>
        </p:spPr>
        <p:txBody>
          <a:bodyPr wrap="square" lIns="122109" tIns="61054" rIns="122109" bIns="61054" rtlCol="0">
            <a:spAutoFit/>
          </a:bodyPr>
          <a:lstStyle/>
          <a:p>
            <a:pPr algn="ctr"/>
            <a:r>
              <a:rPr lang="en-US" sz="5900" b="1">
                <a:solidFill>
                  <a:srgbClr val="CC0066"/>
                </a:solidFill>
                <a:latin typeface="Microsoft New Tai Lue" pitchFamily="34" charset="0"/>
                <a:ea typeface="Arial-Rounded" pitchFamily="34" charset="0"/>
                <a:cs typeface="Microsoft New Tai Lue" pitchFamily="34" charset="0"/>
              </a:rPr>
              <a:t>Từ ngữ</a:t>
            </a:r>
          </a:p>
        </p:txBody>
      </p:sp>
    </p:spTree>
    <p:extLst>
      <p:ext uri="{BB962C8B-B14F-4D97-AF65-F5344CB8AC3E}">
        <p14:creationId xmlns:p14="http://schemas.microsoft.com/office/powerpoint/2010/main" val="36171015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4" grpId="0"/>
      <p:bldP spid="5" grpId="0" animBg="1"/>
      <p:bldP spid="6" grpId="0"/>
      <p:bldP spid="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>
              <a:ext uri="{FF2B5EF4-FFF2-40B4-BE49-F238E27FC236}">
                <a16:creationId xmlns="" xmlns:a16="http://schemas.microsoft.com/office/drawing/2014/main" id="{0A20FE26-1367-4A3F-85DE-8373044CA43F}"/>
              </a:ext>
            </a:extLst>
          </p:cNvPr>
          <p:cNvSpPr/>
          <p:nvPr/>
        </p:nvSpPr>
        <p:spPr>
          <a:xfrm>
            <a:off x="666485" y="566909"/>
            <a:ext cx="14661265" cy="794794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3225"/>
          </a:p>
        </p:txBody>
      </p:sp>
      <p:pic>
        <p:nvPicPr>
          <p:cNvPr id="15" name="图片 73732" descr="PPT素材-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6485" y="209022"/>
            <a:ext cx="14057508" cy="8992903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8" name="Rectangle 11">
            <a:extLst>
              <a:ext uri="{FF2B5EF4-FFF2-40B4-BE49-F238E27FC236}">
                <a16:creationId xmlns="" xmlns:a16="http://schemas.microsoft.com/office/drawing/2014/main" id="{3AD24F28-1415-40B3-A995-3C246C286D7F}"/>
              </a:ext>
            </a:extLst>
          </p:cNvPr>
          <p:cNvSpPr>
            <a:spLocks noChangeArrowheads="1"/>
          </p:cNvSpPr>
          <p:nvPr/>
        </p:nvSpPr>
        <p:spPr bwMode="gray">
          <a:xfrm>
            <a:off x="608488" y="4267576"/>
            <a:ext cx="14937354" cy="1484252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ctr" defTabSz="1625519">
              <a:lnSpc>
                <a:spcPct val="150000"/>
              </a:lnSpc>
              <a:defRPr/>
            </a:pPr>
            <a:r>
              <a:rPr lang="en-US" altLang="zh-CN" sz="66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SVN-Gretoon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Luyện</a:t>
            </a:r>
            <a:r>
              <a:rPr lang="en-US" altLang="zh-CN" sz="66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SVN-Gretoon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66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SVN-Gretoon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đọc</a:t>
            </a:r>
            <a:r>
              <a:rPr lang="en-US" altLang="zh-CN" sz="66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SVN-Gretoon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66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SVN-Gretoon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nhóm</a:t>
            </a:r>
            <a:endParaRPr lang="zh-CN" altLang="en-US" sz="66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SVN-Gretoon" panose="02040603050506020204" pitchFamily="18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pic>
        <p:nvPicPr>
          <p:cNvPr id="17" name="图片 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294" t="7312" r="32213" b="28914"/>
          <a:stretch>
            <a:fillRect/>
          </a:stretch>
        </p:blipFill>
        <p:spPr>
          <a:xfrm>
            <a:off x="14182928" y="52596"/>
            <a:ext cx="1714240" cy="25459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1085" y="327388"/>
            <a:ext cx="4348646" cy="323249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2468238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750"/>
                            </p:stCondLst>
                            <p:childTnLst>
                              <p:par>
                                <p:cTn id="16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8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-148248" y="647541"/>
            <a:ext cx="15732235" cy="677044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algn="ctr"/>
            <a:r>
              <a:rPr lang="en-US" sz="3600" b="1" dirty="0" smtClean="0">
                <a:solidFill>
                  <a:srgbClr val="FF66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	</a:t>
            </a:r>
            <a:r>
              <a:rPr lang="en-US" sz="3600" b="1" dirty="0" err="1" smtClean="0">
                <a:solidFill>
                  <a:srgbClr val="FF66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Bài</a:t>
            </a:r>
            <a:r>
              <a:rPr lang="en-US" sz="3600" b="1" dirty="0" smtClean="0">
                <a:solidFill>
                  <a:srgbClr val="FF66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18: TỚ</a:t>
            </a:r>
            <a:r>
              <a:rPr lang="vi-VN" sz="3600" b="1" dirty="0" smtClean="0">
                <a:solidFill>
                  <a:srgbClr val="FF66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smtClean="0">
                <a:solidFill>
                  <a:srgbClr val="FF66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NHỚ CẬU</a:t>
            </a:r>
            <a:endParaRPr lang="en-US" sz="3600" b="1" dirty="0">
              <a:solidFill>
                <a:srgbClr val="FF66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61882" y="1333273"/>
            <a:ext cx="15732235" cy="7061420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indent="463550" algn="just"/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Kiến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là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bạn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thân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của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sóc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Hằng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ngày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hai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bạn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</a:t>
            </a:r>
            <a:r>
              <a:rPr lang="vi-VN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ường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rủ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nhau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vi-VN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i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học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Thế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rồi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nhà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kiến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chuyển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vi-VN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đến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một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khu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rừng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khác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Lúc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chia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tay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kiến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rất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buồn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Kiến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nói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: “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Cậu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phải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</a:t>
            </a:r>
            <a:r>
              <a:rPr lang="vi-VN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ường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xuyên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nhớ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tớ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vi-VN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đấy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.”.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Sóc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gật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vi-VN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đầu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nhận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lời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  <a:p>
            <a:pPr indent="463550" algn="just"/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Một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buổi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sáng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sóc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lấy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một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tờ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giấy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và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viết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</a:t>
            </a:r>
            <a:r>
              <a:rPr lang="vi-VN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ư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cho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kiến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Sóc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nắn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nót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ghi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: “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Tớ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nhớ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cậu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.”.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Một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c</a:t>
            </a:r>
            <a:r>
              <a:rPr lang="vi-VN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ơ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gió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vi-VN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i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ngang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qua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mang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theo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lá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</a:t>
            </a:r>
            <a:r>
              <a:rPr lang="vi-VN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ư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Chiều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hôm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vi-VN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đó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kiến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vi-VN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i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dạo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trong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rừng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Một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lá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</a:t>
            </a:r>
            <a:r>
              <a:rPr lang="vi-VN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ư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nhè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nhẹ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bay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xuống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Kiến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reo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lên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: “A,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</a:t>
            </a:r>
            <a:r>
              <a:rPr lang="vi-VN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ư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của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sóc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!”</a:t>
            </a:r>
          </a:p>
          <a:p>
            <a:pPr indent="463550" algn="just"/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Hôm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sau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kiến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ngồi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bên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thềm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và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viết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</a:t>
            </a:r>
            <a:r>
              <a:rPr lang="vi-VN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ư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cho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sóc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Kiến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không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biêt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làm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sao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cho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sóc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biết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mình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rất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nhớ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bạn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Cậu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viết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: “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Chào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sóc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!”.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</a:t>
            </a:r>
            <a:r>
              <a:rPr lang="vi-VN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ư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kiến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không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vi-VN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định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chào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sóc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Cậu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bèn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viết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một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lá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</a:t>
            </a:r>
            <a:r>
              <a:rPr lang="vi-VN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ư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khác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: “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Sóc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thân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mến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!”.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</a:t>
            </a:r>
            <a:r>
              <a:rPr lang="vi-VN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ư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thế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vẫn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khồn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vi-VN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đúng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ý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của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kiến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Lấy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một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tờ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giấy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mới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kiến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ghi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: “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Sóc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vi-VN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ơ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i!”.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Cứ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thế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cậu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cặm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cụi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viết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vi-VN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i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viết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lại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trong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nhiều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giờ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liền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  <a:p>
            <a:pPr indent="463550" algn="just"/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Không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lâu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sau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sóc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nhận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vi-VN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được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một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lá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</a:t>
            </a:r>
            <a:r>
              <a:rPr lang="vi-VN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ư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do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kiến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gửi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vi-VN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đến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</a:t>
            </a:r>
            <a:r>
              <a:rPr lang="vi-VN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ư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viết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: “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Sóc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vi-VN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ơ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i,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tớ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cũng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nhớ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cậu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!”.</a:t>
            </a:r>
          </a:p>
          <a:p>
            <a:pPr indent="463550">
              <a:lnSpc>
                <a:spcPct val="120000"/>
              </a:lnSpc>
            </a:pPr>
            <a:endParaRPr lang="en-US" sz="32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2" name="Oval 11"/>
          <p:cNvSpPr/>
          <p:nvPr/>
        </p:nvSpPr>
        <p:spPr>
          <a:xfrm>
            <a:off x="295852" y="1352295"/>
            <a:ext cx="387141" cy="425883"/>
          </a:xfrm>
          <a:prstGeom prst="ellipse">
            <a:avLst/>
          </a:prstGeom>
          <a:solidFill>
            <a:schemeClr val="accent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1</a:t>
            </a:r>
          </a:p>
        </p:txBody>
      </p:sp>
      <p:sp>
        <p:nvSpPr>
          <p:cNvPr id="14" name="Oval 13"/>
          <p:cNvSpPr/>
          <p:nvPr/>
        </p:nvSpPr>
        <p:spPr>
          <a:xfrm>
            <a:off x="359695" y="2904955"/>
            <a:ext cx="387141" cy="425883"/>
          </a:xfrm>
          <a:prstGeom prst="ellipse">
            <a:avLst/>
          </a:prstGeom>
          <a:solidFill>
            <a:schemeClr val="accent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2</a:t>
            </a:r>
          </a:p>
        </p:txBody>
      </p:sp>
      <p:sp>
        <p:nvSpPr>
          <p:cNvPr id="15" name="Oval 14"/>
          <p:cNvSpPr/>
          <p:nvPr/>
        </p:nvSpPr>
        <p:spPr>
          <a:xfrm>
            <a:off x="335579" y="4319421"/>
            <a:ext cx="411257" cy="468239"/>
          </a:xfrm>
          <a:prstGeom prst="ellipse">
            <a:avLst/>
          </a:prstGeom>
          <a:solidFill>
            <a:schemeClr val="accent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3</a:t>
            </a:r>
          </a:p>
        </p:txBody>
      </p:sp>
      <p:pic>
        <p:nvPicPr>
          <p:cNvPr id="19" name="图片 6">
            <a:extLst>
              <a:ext uri="{FF2B5EF4-FFF2-40B4-BE49-F238E27FC236}">
                <a16:creationId xmlns="" xmlns:a16="http://schemas.microsoft.com/office/drawing/2014/main" id="{F239F57B-F203-4AE3-AB1C-0AC06A6CC6B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1035" b="9032"/>
          <a:stretch/>
        </p:blipFill>
        <p:spPr>
          <a:xfrm>
            <a:off x="-91440" y="8169205"/>
            <a:ext cx="16256000" cy="992953"/>
          </a:xfrm>
          <a:prstGeom prst="rect">
            <a:avLst/>
          </a:prstGeom>
        </p:spPr>
      </p:pic>
      <p:grpSp>
        <p:nvGrpSpPr>
          <p:cNvPr id="20" name="Group 19">
            <a:extLst>
              <a:ext uri="{FF2B5EF4-FFF2-40B4-BE49-F238E27FC236}">
                <a16:creationId xmlns="" xmlns:a16="http://schemas.microsoft.com/office/drawing/2014/main" id="{7A807A5E-B68A-410C-AB0D-1D86BD6E42C7}"/>
              </a:ext>
            </a:extLst>
          </p:cNvPr>
          <p:cNvGrpSpPr/>
          <p:nvPr/>
        </p:nvGrpSpPr>
        <p:grpSpPr>
          <a:xfrm>
            <a:off x="0" y="0"/>
            <a:ext cx="16256000" cy="601807"/>
            <a:chOff x="0" y="-127508"/>
            <a:chExt cx="12192000" cy="1361811"/>
          </a:xfrm>
        </p:grpSpPr>
        <p:sp>
          <p:nvSpPr>
            <p:cNvPr id="21" name="Rectangle: Top Corners Rounded 17">
              <a:extLst>
                <a:ext uri="{FF2B5EF4-FFF2-40B4-BE49-F238E27FC236}">
                  <a16:creationId xmlns="" xmlns:a16="http://schemas.microsoft.com/office/drawing/2014/main" id="{0BDFF578-A78A-4078-813E-DF3D4663EE4C}"/>
                </a:ext>
              </a:extLst>
            </p:cNvPr>
            <p:cNvSpPr/>
            <p:nvPr/>
          </p:nvSpPr>
          <p:spPr>
            <a:xfrm rot="10800000">
              <a:off x="0" y="64722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AFDF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Rectangle: Top Corners Rounded 18">
              <a:extLst>
                <a:ext uri="{FF2B5EF4-FFF2-40B4-BE49-F238E27FC236}">
                  <a16:creationId xmlns="" xmlns:a16="http://schemas.microsoft.com/office/drawing/2014/main" id="{AA290BAB-356E-4044-AAEE-F4B059773AF2}"/>
                </a:ext>
              </a:extLst>
            </p:cNvPr>
            <p:cNvSpPr/>
            <p:nvPr/>
          </p:nvSpPr>
          <p:spPr>
            <a:xfrm rot="10800000">
              <a:off x="0" y="-127508"/>
              <a:ext cx="12192000" cy="79829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71C6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4465117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2" grpId="0" animBg="1"/>
      <p:bldP spid="14" grpId="0" animBg="1"/>
      <p:bldP spid="1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="" xmlns:a16="http://schemas.microsoft.com/office/drawing/2014/main" id="{E43A4F44-8C5E-42D9-AB33-BE1B9BC53F3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89299" y="350588"/>
            <a:ext cx="1048681" cy="779197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="" xmlns:a16="http://schemas.microsoft.com/office/drawing/2014/main" id="{3A4871B5-2A6E-4C95-A739-F5C69C9AB2F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70309" y="1972173"/>
            <a:ext cx="967287" cy="718719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="" xmlns:a16="http://schemas.microsoft.com/office/drawing/2014/main" id="{BB032A17-5C67-4FCC-BA77-943579DC76FD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38387" y="-158676"/>
            <a:ext cx="1656853" cy="1202691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="" xmlns:a16="http://schemas.microsoft.com/office/drawing/2014/main" id="{1E823975-2998-46BE-82BB-2BCA69AA20B0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11917" y="631834"/>
            <a:ext cx="1775896" cy="1361047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="" xmlns:a16="http://schemas.microsoft.com/office/drawing/2014/main" id="{95E7A02D-12BE-49C7-BE19-B776539B2A1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7308" y="-564788"/>
            <a:ext cx="2047388" cy="1648721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="" xmlns:a16="http://schemas.microsoft.com/office/drawing/2014/main" id="{B49B492D-906F-4ADD-8931-5793C9D4D96A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39072" y="-239323"/>
            <a:ext cx="1098523" cy="1784225"/>
          </a:xfrm>
          <a:prstGeom prst="rect">
            <a:avLst/>
          </a:prstGeom>
        </p:spPr>
      </p:pic>
      <p:sp>
        <p:nvSpPr>
          <p:cNvPr id="13" name="任意多边形: 形状 12">
            <a:extLst>
              <a:ext uri="{FF2B5EF4-FFF2-40B4-BE49-F238E27FC236}">
                <a16:creationId xmlns="" xmlns:a16="http://schemas.microsoft.com/office/drawing/2014/main" id="{3C09AE8E-05AD-484A-9A22-7F536B362F1F}"/>
              </a:ext>
            </a:extLst>
          </p:cNvPr>
          <p:cNvSpPr/>
          <p:nvPr/>
        </p:nvSpPr>
        <p:spPr>
          <a:xfrm>
            <a:off x="497921" y="764957"/>
            <a:ext cx="358465" cy="310576"/>
          </a:xfrm>
          <a:custGeom>
            <a:avLst/>
            <a:gdLst>
              <a:gd name="connsiteX0" fmla="*/ 639965 w 1300668"/>
              <a:gd name="connsiteY0" fmla="*/ 295844 h 1024714"/>
              <a:gd name="connsiteX1" fmla="*/ 436765 w 1300668"/>
              <a:gd name="connsiteY1" fmla="*/ 29144 h 1024714"/>
              <a:gd name="connsiteX2" fmla="*/ 17665 w 1300668"/>
              <a:gd name="connsiteY2" fmla="*/ 143444 h 1024714"/>
              <a:gd name="connsiteX3" fmla="*/ 144665 w 1300668"/>
              <a:gd name="connsiteY3" fmla="*/ 511744 h 1024714"/>
              <a:gd name="connsiteX4" fmla="*/ 741565 w 1300668"/>
              <a:gd name="connsiteY4" fmla="*/ 1019744 h 1024714"/>
              <a:gd name="connsiteX5" fmla="*/ 1300365 w 1300668"/>
              <a:gd name="connsiteY5" fmla="*/ 181544 h 1024714"/>
              <a:gd name="connsiteX6" fmla="*/ 817765 w 1300668"/>
              <a:gd name="connsiteY6" fmla="*/ 3744 h 1024714"/>
              <a:gd name="connsiteX7" fmla="*/ 639965 w 1300668"/>
              <a:gd name="connsiteY7" fmla="*/ 295844 h 1024714"/>
              <a:gd name="connsiteX0" fmla="*/ 639965 w 1300768"/>
              <a:gd name="connsiteY0" fmla="*/ 272650 h 1001520"/>
              <a:gd name="connsiteX1" fmla="*/ 436765 w 1300768"/>
              <a:gd name="connsiteY1" fmla="*/ 5950 h 1001520"/>
              <a:gd name="connsiteX2" fmla="*/ 17665 w 1300768"/>
              <a:gd name="connsiteY2" fmla="*/ 120250 h 1001520"/>
              <a:gd name="connsiteX3" fmla="*/ 144665 w 1300768"/>
              <a:gd name="connsiteY3" fmla="*/ 488550 h 1001520"/>
              <a:gd name="connsiteX4" fmla="*/ 741565 w 1300768"/>
              <a:gd name="connsiteY4" fmla="*/ 996550 h 1001520"/>
              <a:gd name="connsiteX5" fmla="*/ 1300365 w 1300768"/>
              <a:gd name="connsiteY5" fmla="*/ 158350 h 1001520"/>
              <a:gd name="connsiteX6" fmla="*/ 916825 w 1300768"/>
              <a:gd name="connsiteY6" fmla="*/ 41510 h 1001520"/>
              <a:gd name="connsiteX7" fmla="*/ 639965 w 1300768"/>
              <a:gd name="connsiteY7" fmla="*/ 272650 h 1001520"/>
              <a:gd name="connsiteX0" fmla="*/ 639965 w 1255114"/>
              <a:gd name="connsiteY0" fmla="*/ 272650 h 999147"/>
              <a:gd name="connsiteX1" fmla="*/ 436765 w 1255114"/>
              <a:gd name="connsiteY1" fmla="*/ 5950 h 999147"/>
              <a:gd name="connsiteX2" fmla="*/ 17665 w 1255114"/>
              <a:gd name="connsiteY2" fmla="*/ 120250 h 999147"/>
              <a:gd name="connsiteX3" fmla="*/ 144665 w 1255114"/>
              <a:gd name="connsiteY3" fmla="*/ 488550 h 999147"/>
              <a:gd name="connsiteX4" fmla="*/ 741565 w 1255114"/>
              <a:gd name="connsiteY4" fmla="*/ 996550 h 999147"/>
              <a:gd name="connsiteX5" fmla="*/ 1254645 w 1255114"/>
              <a:gd name="connsiteY5" fmla="*/ 257410 h 999147"/>
              <a:gd name="connsiteX6" fmla="*/ 916825 w 1255114"/>
              <a:gd name="connsiteY6" fmla="*/ 41510 h 999147"/>
              <a:gd name="connsiteX7" fmla="*/ 639965 w 1255114"/>
              <a:gd name="connsiteY7" fmla="*/ 272650 h 999147"/>
              <a:gd name="connsiteX0" fmla="*/ 626545 w 1241694"/>
              <a:gd name="connsiteY0" fmla="*/ 274485 h 1006887"/>
              <a:gd name="connsiteX1" fmla="*/ 423345 w 1241694"/>
              <a:gd name="connsiteY1" fmla="*/ 7785 h 1006887"/>
              <a:gd name="connsiteX2" fmla="*/ 4245 w 1241694"/>
              <a:gd name="connsiteY2" fmla="*/ 122085 h 1006887"/>
              <a:gd name="connsiteX3" fmla="*/ 237925 w 1241694"/>
              <a:gd name="connsiteY3" fmla="*/ 627545 h 1006887"/>
              <a:gd name="connsiteX4" fmla="*/ 728145 w 1241694"/>
              <a:gd name="connsiteY4" fmla="*/ 998385 h 1006887"/>
              <a:gd name="connsiteX5" fmla="*/ 1241225 w 1241694"/>
              <a:gd name="connsiteY5" fmla="*/ 259245 h 1006887"/>
              <a:gd name="connsiteX6" fmla="*/ 903405 w 1241694"/>
              <a:gd name="connsiteY6" fmla="*/ 43345 h 1006887"/>
              <a:gd name="connsiteX7" fmla="*/ 626545 w 1241694"/>
              <a:gd name="connsiteY7" fmla="*/ 274485 h 1006887"/>
              <a:gd name="connsiteX0" fmla="*/ 538375 w 1153524"/>
              <a:gd name="connsiteY0" fmla="*/ 268848 h 1001039"/>
              <a:gd name="connsiteX1" fmla="*/ 335175 w 1153524"/>
              <a:gd name="connsiteY1" fmla="*/ 2148 h 1001039"/>
              <a:gd name="connsiteX2" fmla="*/ 7515 w 1153524"/>
              <a:gd name="connsiteY2" fmla="*/ 169788 h 1001039"/>
              <a:gd name="connsiteX3" fmla="*/ 149755 w 1153524"/>
              <a:gd name="connsiteY3" fmla="*/ 621908 h 1001039"/>
              <a:gd name="connsiteX4" fmla="*/ 639975 w 1153524"/>
              <a:gd name="connsiteY4" fmla="*/ 992748 h 1001039"/>
              <a:gd name="connsiteX5" fmla="*/ 1153055 w 1153524"/>
              <a:gd name="connsiteY5" fmla="*/ 253608 h 1001039"/>
              <a:gd name="connsiteX6" fmla="*/ 815235 w 1153524"/>
              <a:gd name="connsiteY6" fmla="*/ 37708 h 1001039"/>
              <a:gd name="connsiteX7" fmla="*/ 538375 w 1153524"/>
              <a:gd name="connsiteY7" fmla="*/ 268848 h 1001039"/>
              <a:gd name="connsiteX0" fmla="*/ 536664 w 1151813"/>
              <a:gd name="connsiteY0" fmla="*/ 231233 h 963424"/>
              <a:gd name="connsiteX1" fmla="*/ 302984 w 1151813"/>
              <a:gd name="connsiteY1" fmla="*/ 17873 h 963424"/>
              <a:gd name="connsiteX2" fmla="*/ 5804 w 1151813"/>
              <a:gd name="connsiteY2" fmla="*/ 132173 h 963424"/>
              <a:gd name="connsiteX3" fmla="*/ 148044 w 1151813"/>
              <a:gd name="connsiteY3" fmla="*/ 584293 h 963424"/>
              <a:gd name="connsiteX4" fmla="*/ 638264 w 1151813"/>
              <a:gd name="connsiteY4" fmla="*/ 955133 h 963424"/>
              <a:gd name="connsiteX5" fmla="*/ 1151344 w 1151813"/>
              <a:gd name="connsiteY5" fmla="*/ 215993 h 963424"/>
              <a:gd name="connsiteX6" fmla="*/ 813524 w 1151813"/>
              <a:gd name="connsiteY6" fmla="*/ 93 h 963424"/>
              <a:gd name="connsiteX7" fmla="*/ 536664 w 1151813"/>
              <a:gd name="connsiteY7" fmla="*/ 231233 h 963424"/>
              <a:gd name="connsiteX0" fmla="*/ 574764 w 1151802"/>
              <a:gd name="connsiteY0" fmla="*/ 254501 h 963832"/>
              <a:gd name="connsiteX1" fmla="*/ 302984 w 1151802"/>
              <a:gd name="connsiteY1" fmla="*/ 18281 h 963832"/>
              <a:gd name="connsiteX2" fmla="*/ 5804 w 1151802"/>
              <a:gd name="connsiteY2" fmla="*/ 132581 h 963832"/>
              <a:gd name="connsiteX3" fmla="*/ 148044 w 1151802"/>
              <a:gd name="connsiteY3" fmla="*/ 584701 h 963832"/>
              <a:gd name="connsiteX4" fmla="*/ 638264 w 1151802"/>
              <a:gd name="connsiteY4" fmla="*/ 955541 h 963832"/>
              <a:gd name="connsiteX5" fmla="*/ 1151344 w 1151802"/>
              <a:gd name="connsiteY5" fmla="*/ 216401 h 963832"/>
              <a:gd name="connsiteX6" fmla="*/ 813524 w 1151802"/>
              <a:gd name="connsiteY6" fmla="*/ 501 h 963832"/>
              <a:gd name="connsiteX7" fmla="*/ 574764 w 1151802"/>
              <a:gd name="connsiteY7" fmla="*/ 254501 h 963832"/>
              <a:gd name="connsiteX0" fmla="*/ 574764 w 1151816"/>
              <a:gd name="connsiteY0" fmla="*/ 241366 h 950697"/>
              <a:gd name="connsiteX1" fmla="*/ 302984 w 1151816"/>
              <a:gd name="connsiteY1" fmla="*/ 5146 h 950697"/>
              <a:gd name="connsiteX2" fmla="*/ 5804 w 1151816"/>
              <a:gd name="connsiteY2" fmla="*/ 119446 h 950697"/>
              <a:gd name="connsiteX3" fmla="*/ 148044 w 1151816"/>
              <a:gd name="connsiteY3" fmla="*/ 571566 h 950697"/>
              <a:gd name="connsiteX4" fmla="*/ 638264 w 1151816"/>
              <a:gd name="connsiteY4" fmla="*/ 942406 h 950697"/>
              <a:gd name="connsiteX5" fmla="*/ 1151344 w 1151816"/>
              <a:gd name="connsiteY5" fmla="*/ 203266 h 950697"/>
              <a:gd name="connsiteX6" fmla="*/ 821144 w 1151816"/>
              <a:gd name="connsiteY6" fmla="*/ 33086 h 950697"/>
              <a:gd name="connsiteX7" fmla="*/ 574764 w 1151816"/>
              <a:gd name="connsiteY7" fmla="*/ 241366 h 950697"/>
              <a:gd name="connsiteX0" fmla="*/ 574764 w 1098575"/>
              <a:gd name="connsiteY0" fmla="*/ 241366 h 949292"/>
              <a:gd name="connsiteX1" fmla="*/ 302984 w 1098575"/>
              <a:gd name="connsiteY1" fmla="*/ 5146 h 949292"/>
              <a:gd name="connsiteX2" fmla="*/ 5804 w 1098575"/>
              <a:gd name="connsiteY2" fmla="*/ 119446 h 949292"/>
              <a:gd name="connsiteX3" fmla="*/ 148044 w 1098575"/>
              <a:gd name="connsiteY3" fmla="*/ 571566 h 949292"/>
              <a:gd name="connsiteX4" fmla="*/ 638264 w 1098575"/>
              <a:gd name="connsiteY4" fmla="*/ 942406 h 949292"/>
              <a:gd name="connsiteX5" fmla="*/ 1098004 w 1098575"/>
              <a:gd name="connsiteY5" fmla="*/ 241366 h 949292"/>
              <a:gd name="connsiteX6" fmla="*/ 821144 w 1098575"/>
              <a:gd name="connsiteY6" fmla="*/ 33086 h 949292"/>
              <a:gd name="connsiteX7" fmla="*/ 574764 w 1098575"/>
              <a:gd name="connsiteY7" fmla="*/ 241366 h 949292"/>
              <a:gd name="connsiteX0" fmla="*/ 567144 w 1098578"/>
              <a:gd name="connsiteY0" fmla="*/ 225251 h 948417"/>
              <a:gd name="connsiteX1" fmla="*/ 302984 w 1098578"/>
              <a:gd name="connsiteY1" fmla="*/ 4271 h 948417"/>
              <a:gd name="connsiteX2" fmla="*/ 5804 w 1098578"/>
              <a:gd name="connsiteY2" fmla="*/ 118571 h 948417"/>
              <a:gd name="connsiteX3" fmla="*/ 148044 w 1098578"/>
              <a:gd name="connsiteY3" fmla="*/ 570691 h 948417"/>
              <a:gd name="connsiteX4" fmla="*/ 638264 w 1098578"/>
              <a:gd name="connsiteY4" fmla="*/ 941531 h 948417"/>
              <a:gd name="connsiteX5" fmla="*/ 1098004 w 1098578"/>
              <a:gd name="connsiteY5" fmla="*/ 240491 h 948417"/>
              <a:gd name="connsiteX6" fmla="*/ 821144 w 1098578"/>
              <a:gd name="connsiteY6" fmla="*/ 32211 h 948417"/>
              <a:gd name="connsiteX7" fmla="*/ 567144 w 1098578"/>
              <a:gd name="connsiteY7" fmla="*/ 225251 h 948417"/>
              <a:gd name="connsiteX0" fmla="*/ 566791 w 1098225"/>
              <a:gd name="connsiteY0" fmla="*/ 225251 h 940931"/>
              <a:gd name="connsiteX1" fmla="*/ 302631 w 1098225"/>
              <a:gd name="connsiteY1" fmla="*/ 4271 h 940931"/>
              <a:gd name="connsiteX2" fmla="*/ 5451 w 1098225"/>
              <a:gd name="connsiteY2" fmla="*/ 118571 h 940931"/>
              <a:gd name="connsiteX3" fmla="*/ 147691 w 1098225"/>
              <a:gd name="connsiteY3" fmla="*/ 570691 h 940931"/>
              <a:gd name="connsiteX4" fmla="*/ 599811 w 1098225"/>
              <a:gd name="connsiteY4" fmla="*/ 933911 h 940931"/>
              <a:gd name="connsiteX5" fmla="*/ 1097651 w 1098225"/>
              <a:gd name="connsiteY5" fmla="*/ 240491 h 940931"/>
              <a:gd name="connsiteX6" fmla="*/ 820791 w 1098225"/>
              <a:gd name="connsiteY6" fmla="*/ 32211 h 940931"/>
              <a:gd name="connsiteX7" fmla="*/ 566791 w 1098225"/>
              <a:gd name="connsiteY7" fmla="*/ 225251 h 940931"/>
              <a:gd name="connsiteX0" fmla="*/ 588748 w 1120182"/>
              <a:gd name="connsiteY0" fmla="*/ 227566 h 943300"/>
              <a:gd name="connsiteX1" fmla="*/ 324588 w 1120182"/>
              <a:gd name="connsiteY1" fmla="*/ 6586 h 943300"/>
              <a:gd name="connsiteX2" fmla="*/ 4548 w 1120182"/>
              <a:gd name="connsiteY2" fmla="*/ 105646 h 943300"/>
              <a:gd name="connsiteX3" fmla="*/ 169648 w 1120182"/>
              <a:gd name="connsiteY3" fmla="*/ 573006 h 943300"/>
              <a:gd name="connsiteX4" fmla="*/ 621768 w 1120182"/>
              <a:gd name="connsiteY4" fmla="*/ 936226 h 943300"/>
              <a:gd name="connsiteX5" fmla="*/ 1119608 w 1120182"/>
              <a:gd name="connsiteY5" fmla="*/ 242806 h 943300"/>
              <a:gd name="connsiteX6" fmla="*/ 842748 w 1120182"/>
              <a:gd name="connsiteY6" fmla="*/ 34526 h 943300"/>
              <a:gd name="connsiteX7" fmla="*/ 588748 w 1120182"/>
              <a:gd name="connsiteY7" fmla="*/ 227566 h 943300"/>
              <a:gd name="connsiteX0" fmla="*/ 596127 w 1127561"/>
              <a:gd name="connsiteY0" fmla="*/ 233015 h 948829"/>
              <a:gd name="connsiteX1" fmla="*/ 331967 w 1127561"/>
              <a:gd name="connsiteY1" fmla="*/ 12035 h 948829"/>
              <a:gd name="connsiteX2" fmla="*/ 4307 w 1127561"/>
              <a:gd name="connsiteY2" fmla="*/ 88235 h 948829"/>
              <a:gd name="connsiteX3" fmla="*/ 177027 w 1127561"/>
              <a:gd name="connsiteY3" fmla="*/ 578455 h 948829"/>
              <a:gd name="connsiteX4" fmla="*/ 629147 w 1127561"/>
              <a:gd name="connsiteY4" fmla="*/ 941675 h 948829"/>
              <a:gd name="connsiteX5" fmla="*/ 1126987 w 1127561"/>
              <a:gd name="connsiteY5" fmla="*/ 248255 h 948829"/>
              <a:gd name="connsiteX6" fmla="*/ 850127 w 1127561"/>
              <a:gd name="connsiteY6" fmla="*/ 39975 h 948829"/>
              <a:gd name="connsiteX7" fmla="*/ 596127 w 1127561"/>
              <a:gd name="connsiteY7" fmla="*/ 233015 h 948829"/>
              <a:gd name="connsiteX0" fmla="*/ 596471 w 1127905"/>
              <a:gd name="connsiteY0" fmla="*/ 287455 h 1003269"/>
              <a:gd name="connsiteX1" fmla="*/ 339931 w 1127905"/>
              <a:gd name="connsiteY1" fmla="*/ 5515 h 1003269"/>
              <a:gd name="connsiteX2" fmla="*/ 4651 w 1127905"/>
              <a:gd name="connsiteY2" fmla="*/ 142675 h 1003269"/>
              <a:gd name="connsiteX3" fmla="*/ 177371 w 1127905"/>
              <a:gd name="connsiteY3" fmla="*/ 632895 h 1003269"/>
              <a:gd name="connsiteX4" fmla="*/ 629491 w 1127905"/>
              <a:gd name="connsiteY4" fmla="*/ 996115 h 1003269"/>
              <a:gd name="connsiteX5" fmla="*/ 1127331 w 1127905"/>
              <a:gd name="connsiteY5" fmla="*/ 302695 h 1003269"/>
              <a:gd name="connsiteX6" fmla="*/ 850471 w 1127905"/>
              <a:gd name="connsiteY6" fmla="*/ 94415 h 1003269"/>
              <a:gd name="connsiteX7" fmla="*/ 596471 w 1127905"/>
              <a:gd name="connsiteY7" fmla="*/ 287455 h 1003269"/>
              <a:gd name="connsiteX0" fmla="*/ 596471 w 1128002"/>
              <a:gd name="connsiteY0" fmla="*/ 287455 h 1003269"/>
              <a:gd name="connsiteX1" fmla="*/ 339931 w 1128002"/>
              <a:gd name="connsiteY1" fmla="*/ 5515 h 1003269"/>
              <a:gd name="connsiteX2" fmla="*/ 4651 w 1128002"/>
              <a:gd name="connsiteY2" fmla="*/ 142675 h 1003269"/>
              <a:gd name="connsiteX3" fmla="*/ 177371 w 1128002"/>
              <a:gd name="connsiteY3" fmla="*/ 632895 h 1003269"/>
              <a:gd name="connsiteX4" fmla="*/ 629491 w 1128002"/>
              <a:gd name="connsiteY4" fmla="*/ 996115 h 1003269"/>
              <a:gd name="connsiteX5" fmla="*/ 1127331 w 1128002"/>
              <a:gd name="connsiteY5" fmla="*/ 302695 h 1003269"/>
              <a:gd name="connsiteX6" fmla="*/ 880951 w 1128002"/>
              <a:gd name="connsiteY6" fmla="*/ 56315 h 1003269"/>
              <a:gd name="connsiteX7" fmla="*/ 596471 w 1128002"/>
              <a:gd name="connsiteY7" fmla="*/ 287455 h 1003269"/>
              <a:gd name="connsiteX0" fmla="*/ 596471 w 1173605"/>
              <a:gd name="connsiteY0" fmla="*/ 287455 h 1003552"/>
              <a:gd name="connsiteX1" fmla="*/ 339931 w 1173605"/>
              <a:gd name="connsiteY1" fmla="*/ 5515 h 1003552"/>
              <a:gd name="connsiteX2" fmla="*/ 4651 w 1173605"/>
              <a:gd name="connsiteY2" fmla="*/ 142675 h 1003552"/>
              <a:gd name="connsiteX3" fmla="*/ 177371 w 1173605"/>
              <a:gd name="connsiteY3" fmla="*/ 632895 h 1003552"/>
              <a:gd name="connsiteX4" fmla="*/ 629491 w 1173605"/>
              <a:gd name="connsiteY4" fmla="*/ 996115 h 1003552"/>
              <a:gd name="connsiteX5" fmla="*/ 1173051 w 1173605"/>
              <a:gd name="connsiteY5" fmla="*/ 295075 h 1003552"/>
              <a:gd name="connsiteX6" fmla="*/ 880951 w 1173605"/>
              <a:gd name="connsiteY6" fmla="*/ 56315 h 1003552"/>
              <a:gd name="connsiteX7" fmla="*/ 596471 w 1173605"/>
              <a:gd name="connsiteY7" fmla="*/ 287455 h 1003552"/>
              <a:gd name="connsiteX0" fmla="*/ 603276 w 1180410"/>
              <a:gd name="connsiteY0" fmla="*/ 287693 h 1005272"/>
              <a:gd name="connsiteX1" fmla="*/ 346736 w 1180410"/>
              <a:gd name="connsiteY1" fmla="*/ 5753 h 1005272"/>
              <a:gd name="connsiteX2" fmla="*/ 11456 w 1180410"/>
              <a:gd name="connsiteY2" fmla="*/ 142913 h 1005272"/>
              <a:gd name="connsiteX3" fmla="*/ 130836 w 1180410"/>
              <a:gd name="connsiteY3" fmla="*/ 655993 h 1005272"/>
              <a:gd name="connsiteX4" fmla="*/ 636296 w 1180410"/>
              <a:gd name="connsiteY4" fmla="*/ 996353 h 1005272"/>
              <a:gd name="connsiteX5" fmla="*/ 1179856 w 1180410"/>
              <a:gd name="connsiteY5" fmla="*/ 295313 h 1005272"/>
              <a:gd name="connsiteX6" fmla="*/ 887756 w 1180410"/>
              <a:gd name="connsiteY6" fmla="*/ 56553 h 1005272"/>
              <a:gd name="connsiteX7" fmla="*/ 603276 w 1180410"/>
              <a:gd name="connsiteY7" fmla="*/ 287693 h 1005272"/>
              <a:gd name="connsiteX0" fmla="*/ 604313 w 1181447"/>
              <a:gd name="connsiteY0" fmla="*/ 287693 h 1027612"/>
              <a:gd name="connsiteX1" fmla="*/ 347773 w 1181447"/>
              <a:gd name="connsiteY1" fmla="*/ 5753 h 1027612"/>
              <a:gd name="connsiteX2" fmla="*/ 12493 w 1181447"/>
              <a:gd name="connsiteY2" fmla="*/ 142913 h 1027612"/>
              <a:gd name="connsiteX3" fmla="*/ 131873 w 1181447"/>
              <a:gd name="connsiteY3" fmla="*/ 655993 h 1027612"/>
              <a:gd name="connsiteX4" fmla="*/ 690673 w 1181447"/>
              <a:gd name="connsiteY4" fmla="*/ 1019213 h 1027612"/>
              <a:gd name="connsiteX5" fmla="*/ 1180893 w 1181447"/>
              <a:gd name="connsiteY5" fmla="*/ 295313 h 1027612"/>
              <a:gd name="connsiteX6" fmla="*/ 888793 w 1181447"/>
              <a:gd name="connsiteY6" fmla="*/ 56553 h 1027612"/>
              <a:gd name="connsiteX7" fmla="*/ 604313 w 1181447"/>
              <a:gd name="connsiteY7" fmla="*/ 287693 h 1027612"/>
              <a:gd name="connsiteX0" fmla="*/ 604313 w 1181465"/>
              <a:gd name="connsiteY0" fmla="*/ 287693 h 1027612"/>
              <a:gd name="connsiteX1" fmla="*/ 347773 w 1181465"/>
              <a:gd name="connsiteY1" fmla="*/ 5753 h 1027612"/>
              <a:gd name="connsiteX2" fmla="*/ 12493 w 1181465"/>
              <a:gd name="connsiteY2" fmla="*/ 142913 h 1027612"/>
              <a:gd name="connsiteX3" fmla="*/ 131873 w 1181465"/>
              <a:gd name="connsiteY3" fmla="*/ 655993 h 1027612"/>
              <a:gd name="connsiteX4" fmla="*/ 690673 w 1181465"/>
              <a:gd name="connsiteY4" fmla="*/ 1019213 h 1027612"/>
              <a:gd name="connsiteX5" fmla="*/ 1180893 w 1181465"/>
              <a:gd name="connsiteY5" fmla="*/ 295313 h 1027612"/>
              <a:gd name="connsiteX6" fmla="*/ 888793 w 1181465"/>
              <a:gd name="connsiteY6" fmla="*/ 56553 h 1027612"/>
              <a:gd name="connsiteX7" fmla="*/ 604313 w 1181465"/>
              <a:gd name="connsiteY7" fmla="*/ 287693 h 1027612"/>
              <a:gd name="connsiteX0" fmla="*/ 604313 w 1181465"/>
              <a:gd name="connsiteY0" fmla="*/ 288511 h 1028430"/>
              <a:gd name="connsiteX1" fmla="*/ 347773 w 1181465"/>
              <a:gd name="connsiteY1" fmla="*/ 6571 h 1028430"/>
              <a:gd name="connsiteX2" fmla="*/ 12493 w 1181465"/>
              <a:gd name="connsiteY2" fmla="*/ 143731 h 1028430"/>
              <a:gd name="connsiteX3" fmla="*/ 131873 w 1181465"/>
              <a:gd name="connsiteY3" fmla="*/ 656811 h 1028430"/>
              <a:gd name="connsiteX4" fmla="*/ 690673 w 1181465"/>
              <a:gd name="connsiteY4" fmla="*/ 1020031 h 1028430"/>
              <a:gd name="connsiteX5" fmla="*/ 1180893 w 1181465"/>
              <a:gd name="connsiteY5" fmla="*/ 296131 h 1028430"/>
              <a:gd name="connsiteX6" fmla="*/ 888793 w 1181465"/>
              <a:gd name="connsiteY6" fmla="*/ 57371 h 1028430"/>
              <a:gd name="connsiteX7" fmla="*/ 604313 w 1181465"/>
              <a:gd name="connsiteY7" fmla="*/ 288511 h 1028430"/>
              <a:gd name="connsiteX0" fmla="*/ 604313 w 1181465"/>
              <a:gd name="connsiteY0" fmla="*/ 270887 h 1010806"/>
              <a:gd name="connsiteX1" fmla="*/ 347773 w 1181465"/>
              <a:gd name="connsiteY1" fmla="*/ 7997 h 1010806"/>
              <a:gd name="connsiteX2" fmla="*/ 12493 w 1181465"/>
              <a:gd name="connsiteY2" fmla="*/ 126107 h 1010806"/>
              <a:gd name="connsiteX3" fmla="*/ 131873 w 1181465"/>
              <a:gd name="connsiteY3" fmla="*/ 639187 h 1010806"/>
              <a:gd name="connsiteX4" fmla="*/ 690673 w 1181465"/>
              <a:gd name="connsiteY4" fmla="*/ 1002407 h 1010806"/>
              <a:gd name="connsiteX5" fmla="*/ 1180893 w 1181465"/>
              <a:gd name="connsiteY5" fmla="*/ 278507 h 1010806"/>
              <a:gd name="connsiteX6" fmla="*/ 888793 w 1181465"/>
              <a:gd name="connsiteY6" fmla="*/ 39747 h 1010806"/>
              <a:gd name="connsiteX7" fmla="*/ 604313 w 1181465"/>
              <a:gd name="connsiteY7" fmla="*/ 270887 h 1010806"/>
              <a:gd name="connsiteX0" fmla="*/ 621462 w 1198614"/>
              <a:gd name="connsiteY0" fmla="*/ 289918 h 1029837"/>
              <a:gd name="connsiteX1" fmla="*/ 364922 w 1198614"/>
              <a:gd name="connsiteY1" fmla="*/ 27028 h 1029837"/>
              <a:gd name="connsiteX2" fmla="*/ 29642 w 1198614"/>
              <a:gd name="connsiteY2" fmla="*/ 145138 h 1029837"/>
              <a:gd name="connsiteX3" fmla="*/ 149022 w 1198614"/>
              <a:gd name="connsiteY3" fmla="*/ 658218 h 1029837"/>
              <a:gd name="connsiteX4" fmla="*/ 707822 w 1198614"/>
              <a:gd name="connsiteY4" fmla="*/ 1021438 h 1029837"/>
              <a:gd name="connsiteX5" fmla="*/ 1198042 w 1198614"/>
              <a:gd name="connsiteY5" fmla="*/ 297538 h 1029837"/>
              <a:gd name="connsiteX6" fmla="*/ 905942 w 1198614"/>
              <a:gd name="connsiteY6" fmla="*/ 58778 h 1029837"/>
              <a:gd name="connsiteX7" fmla="*/ 621462 w 1198614"/>
              <a:gd name="connsiteY7" fmla="*/ 289918 h 1029837"/>
              <a:gd name="connsiteX0" fmla="*/ 621462 w 1198614"/>
              <a:gd name="connsiteY0" fmla="*/ 309380 h 1049299"/>
              <a:gd name="connsiteX1" fmla="*/ 364922 w 1198614"/>
              <a:gd name="connsiteY1" fmla="*/ 46490 h 1049299"/>
              <a:gd name="connsiteX2" fmla="*/ 29642 w 1198614"/>
              <a:gd name="connsiteY2" fmla="*/ 164600 h 1049299"/>
              <a:gd name="connsiteX3" fmla="*/ 149022 w 1198614"/>
              <a:gd name="connsiteY3" fmla="*/ 677680 h 1049299"/>
              <a:gd name="connsiteX4" fmla="*/ 707822 w 1198614"/>
              <a:gd name="connsiteY4" fmla="*/ 1040900 h 1049299"/>
              <a:gd name="connsiteX5" fmla="*/ 1198042 w 1198614"/>
              <a:gd name="connsiteY5" fmla="*/ 317000 h 1049299"/>
              <a:gd name="connsiteX6" fmla="*/ 905942 w 1198614"/>
              <a:gd name="connsiteY6" fmla="*/ 78240 h 1049299"/>
              <a:gd name="connsiteX7" fmla="*/ 621462 w 1198614"/>
              <a:gd name="connsiteY7" fmla="*/ 309380 h 1049299"/>
              <a:gd name="connsiteX0" fmla="*/ 621462 w 1198614"/>
              <a:gd name="connsiteY0" fmla="*/ 305247 h 1045166"/>
              <a:gd name="connsiteX1" fmla="*/ 364922 w 1198614"/>
              <a:gd name="connsiteY1" fmla="*/ 42357 h 1045166"/>
              <a:gd name="connsiteX2" fmla="*/ 29642 w 1198614"/>
              <a:gd name="connsiteY2" fmla="*/ 160467 h 1045166"/>
              <a:gd name="connsiteX3" fmla="*/ 149022 w 1198614"/>
              <a:gd name="connsiteY3" fmla="*/ 673547 h 1045166"/>
              <a:gd name="connsiteX4" fmla="*/ 707822 w 1198614"/>
              <a:gd name="connsiteY4" fmla="*/ 1036767 h 1045166"/>
              <a:gd name="connsiteX5" fmla="*/ 1198042 w 1198614"/>
              <a:gd name="connsiteY5" fmla="*/ 312867 h 1045166"/>
              <a:gd name="connsiteX6" fmla="*/ 905942 w 1198614"/>
              <a:gd name="connsiteY6" fmla="*/ 74107 h 1045166"/>
              <a:gd name="connsiteX7" fmla="*/ 621462 w 1198614"/>
              <a:gd name="connsiteY7" fmla="*/ 305247 h 1045166"/>
              <a:gd name="connsiteX0" fmla="*/ 603989 w 1181141"/>
              <a:gd name="connsiteY0" fmla="*/ 283425 h 1023344"/>
              <a:gd name="connsiteX1" fmla="*/ 342687 w 1181141"/>
              <a:gd name="connsiteY1" fmla="*/ 22916 h 1023344"/>
              <a:gd name="connsiteX2" fmla="*/ 12169 w 1181141"/>
              <a:gd name="connsiteY2" fmla="*/ 138645 h 1023344"/>
              <a:gd name="connsiteX3" fmla="*/ 131549 w 1181141"/>
              <a:gd name="connsiteY3" fmla="*/ 651725 h 1023344"/>
              <a:gd name="connsiteX4" fmla="*/ 690349 w 1181141"/>
              <a:gd name="connsiteY4" fmla="*/ 1014945 h 1023344"/>
              <a:gd name="connsiteX5" fmla="*/ 1180569 w 1181141"/>
              <a:gd name="connsiteY5" fmla="*/ 291045 h 1023344"/>
              <a:gd name="connsiteX6" fmla="*/ 888469 w 1181141"/>
              <a:gd name="connsiteY6" fmla="*/ 52285 h 1023344"/>
              <a:gd name="connsiteX7" fmla="*/ 603989 w 1181141"/>
              <a:gd name="connsiteY7" fmla="*/ 283425 h 10233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81141" h="1023344">
                <a:moveTo>
                  <a:pt x="603989" y="283425"/>
                </a:moveTo>
                <a:cubicBezTo>
                  <a:pt x="513025" y="278530"/>
                  <a:pt x="457993" y="85147"/>
                  <a:pt x="342687" y="22916"/>
                </a:cubicBezTo>
                <a:cubicBezTo>
                  <a:pt x="227381" y="-39315"/>
                  <a:pt x="47359" y="33844"/>
                  <a:pt x="12169" y="138645"/>
                </a:cubicBezTo>
                <a:cubicBezTo>
                  <a:pt x="-23021" y="243447"/>
                  <a:pt x="18519" y="505675"/>
                  <a:pt x="131549" y="651725"/>
                </a:cubicBezTo>
                <a:cubicBezTo>
                  <a:pt x="244579" y="797775"/>
                  <a:pt x="515512" y="1075058"/>
                  <a:pt x="690349" y="1014945"/>
                </a:cubicBezTo>
                <a:cubicBezTo>
                  <a:pt x="865186" y="954832"/>
                  <a:pt x="1167869" y="460378"/>
                  <a:pt x="1180569" y="291045"/>
                </a:cubicBezTo>
                <a:cubicBezTo>
                  <a:pt x="1193269" y="121712"/>
                  <a:pt x="991710" y="10692"/>
                  <a:pt x="888469" y="52285"/>
                </a:cubicBezTo>
                <a:cubicBezTo>
                  <a:pt x="785228" y="93878"/>
                  <a:pt x="694953" y="288320"/>
                  <a:pt x="603989" y="283425"/>
                </a:cubicBezTo>
                <a:close/>
              </a:path>
            </a:pathLst>
          </a:custGeom>
          <a:solidFill>
            <a:srgbClr val="7FD1F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3225"/>
          </a:p>
        </p:txBody>
      </p:sp>
      <p:sp>
        <p:nvSpPr>
          <p:cNvPr id="14" name="任意多边形: 形状 13">
            <a:extLst>
              <a:ext uri="{FF2B5EF4-FFF2-40B4-BE49-F238E27FC236}">
                <a16:creationId xmlns="" xmlns:a16="http://schemas.microsoft.com/office/drawing/2014/main" id="{214322A6-6768-4D60-A5EA-E05A48D9C409}"/>
              </a:ext>
            </a:extLst>
          </p:cNvPr>
          <p:cNvSpPr/>
          <p:nvPr/>
        </p:nvSpPr>
        <p:spPr>
          <a:xfrm>
            <a:off x="14191042" y="1795085"/>
            <a:ext cx="358465" cy="310576"/>
          </a:xfrm>
          <a:custGeom>
            <a:avLst/>
            <a:gdLst>
              <a:gd name="connsiteX0" fmla="*/ 639965 w 1300668"/>
              <a:gd name="connsiteY0" fmla="*/ 295844 h 1024714"/>
              <a:gd name="connsiteX1" fmla="*/ 436765 w 1300668"/>
              <a:gd name="connsiteY1" fmla="*/ 29144 h 1024714"/>
              <a:gd name="connsiteX2" fmla="*/ 17665 w 1300668"/>
              <a:gd name="connsiteY2" fmla="*/ 143444 h 1024714"/>
              <a:gd name="connsiteX3" fmla="*/ 144665 w 1300668"/>
              <a:gd name="connsiteY3" fmla="*/ 511744 h 1024714"/>
              <a:gd name="connsiteX4" fmla="*/ 741565 w 1300668"/>
              <a:gd name="connsiteY4" fmla="*/ 1019744 h 1024714"/>
              <a:gd name="connsiteX5" fmla="*/ 1300365 w 1300668"/>
              <a:gd name="connsiteY5" fmla="*/ 181544 h 1024714"/>
              <a:gd name="connsiteX6" fmla="*/ 817765 w 1300668"/>
              <a:gd name="connsiteY6" fmla="*/ 3744 h 1024714"/>
              <a:gd name="connsiteX7" fmla="*/ 639965 w 1300668"/>
              <a:gd name="connsiteY7" fmla="*/ 295844 h 1024714"/>
              <a:gd name="connsiteX0" fmla="*/ 639965 w 1300768"/>
              <a:gd name="connsiteY0" fmla="*/ 272650 h 1001520"/>
              <a:gd name="connsiteX1" fmla="*/ 436765 w 1300768"/>
              <a:gd name="connsiteY1" fmla="*/ 5950 h 1001520"/>
              <a:gd name="connsiteX2" fmla="*/ 17665 w 1300768"/>
              <a:gd name="connsiteY2" fmla="*/ 120250 h 1001520"/>
              <a:gd name="connsiteX3" fmla="*/ 144665 w 1300768"/>
              <a:gd name="connsiteY3" fmla="*/ 488550 h 1001520"/>
              <a:gd name="connsiteX4" fmla="*/ 741565 w 1300768"/>
              <a:gd name="connsiteY4" fmla="*/ 996550 h 1001520"/>
              <a:gd name="connsiteX5" fmla="*/ 1300365 w 1300768"/>
              <a:gd name="connsiteY5" fmla="*/ 158350 h 1001520"/>
              <a:gd name="connsiteX6" fmla="*/ 916825 w 1300768"/>
              <a:gd name="connsiteY6" fmla="*/ 41510 h 1001520"/>
              <a:gd name="connsiteX7" fmla="*/ 639965 w 1300768"/>
              <a:gd name="connsiteY7" fmla="*/ 272650 h 1001520"/>
              <a:gd name="connsiteX0" fmla="*/ 639965 w 1255114"/>
              <a:gd name="connsiteY0" fmla="*/ 272650 h 999147"/>
              <a:gd name="connsiteX1" fmla="*/ 436765 w 1255114"/>
              <a:gd name="connsiteY1" fmla="*/ 5950 h 999147"/>
              <a:gd name="connsiteX2" fmla="*/ 17665 w 1255114"/>
              <a:gd name="connsiteY2" fmla="*/ 120250 h 999147"/>
              <a:gd name="connsiteX3" fmla="*/ 144665 w 1255114"/>
              <a:gd name="connsiteY3" fmla="*/ 488550 h 999147"/>
              <a:gd name="connsiteX4" fmla="*/ 741565 w 1255114"/>
              <a:gd name="connsiteY4" fmla="*/ 996550 h 999147"/>
              <a:gd name="connsiteX5" fmla="*/ 1254645 w 1255114"/>
              <a:gd name="connsiteY5" fmla="*/ 257410 h 999147"/>
              <a:gd name="connsiteX6" fmla="*/ 916825 w 1255114"/>
              <a:gd name="connsiteY6" fmla="*/ 41510 h 999147"/>
              <a:gd name="connsiteX7" fmla="*/ 639965 w 1255114"/>
              <a:gd name="connsiteY7" fmla="*/ 272650 h 999147"/>
              <a:gd name="connsiteX0" fmla="*/ 626545 w 1241694"/>
              <a:gd name="connsiteY0" fmla="*/ 274485 h 1006887"/>
              <a:gd name="connsiteX1" fmla="*/ 423345 w 1241694"/>
              <a:gd name="connsiteY1" fmla="*/ 7785 h 1006887"/>
              <a:gd name="connsiteX2" fmla="*/ 4245 w 1241694"/>
              <a:gd name="connsiteY2" fmla="*/ 122085 h 1006887"/>
              <a:gd name="connsiteX3" fmla="*/ 237925 w 1241694"/>
              <a:gd name="connsiteY3" fmla="*/ 627545 h 1006887"/>
              <a:gd name="connsiteX4" fmla="*/ 728145 w 1241694"/>
              <a:gd name="connsiteY4" fmla="*/ 998385 h 1006887"/>
              <a:gd name="connsiteX5" fmla="*/ 1241225 w 1241694"/>
              <a:gd name="connsiteY5" fmla="*/ 259245 h 1006887"/>
              <a:gd name="connsiteX6" fmla="*/ 903405 w 1241694"/>
              <a:gd name="connsiteY6" fmla="*/ 43345 h 1006887"/>
              <a:gd name="connsiteX7" fmla="*/ 626545 w 1241694"/>
              <a:gd name="connsiteY7" fmla="*/ 274485 h 1006887"/>
              <a:gd name="connsiteX0" fmla="*/ 538375 w 1153524"/>
              <a:gd name="connsiteY0" fmla="*/ 268848 h 1001039"/>
              <a:gd name="connsiteX1" fmla="*/ 335175 w 1153524"/>
              <a:gd name="connsiteY1" fmla="*/ 2148 h 1001039"/>
              <a:gd name="connsiteX2" fmla="*/ 7515 w 1153524"/>
              <a:gd name="connsiteY2" fmla="*/ 169788 h 1001039"/>
              <a:gd name="connsiteX3" fmla="*/ 149755 w 1153524"/>
              <a:gd name="connsiteY3" fmla="*/ 621908 h 1001039"/>
              <a:gd name="connsiteX4" fmla="*/ 639975 w 1153524"/>
              <a:gd name="connsiteY4" fmla="*/ 992748 h 1001039"/>
              <a:gd name="connsiteX5" fmla="*/ 1153055 w 1153524"/>
              <a:gd name="connsiteY5" fmla="*/ 253608 h 1001039"/>
              <a:gd name="connsiteX6" fmla="*/ 815235 w 1153524"/>
              <a:gd name="connsiteY6" fmla="*/ 37708 h 1001039"/>
              <a:gd name="connsiteX7" fmla="*/ 538375 w 1153524"/>
              <a:gd name="connsiteY7" fmla="*/ 268848 h 1001039"/>
              <a:gd name="connsiteX0" fmla="*/ 536664 w 1151813"/>
              <a:gd name="connsiteY0" fmla="*/ 231233 h 963424"/>
              <a:gd name="connsiteX1" fmla="*/ 302984 w 1151813"/>
              <a:gd name="connsiteY1" fmla="*/ 17873 h 963424"/>
              <a:gd name="connsiteX2" fmla="*/ 5804 w 1151813"/>
              <a:gd name="connsiteY2" fmla="*/ 132173 h 963424"/>
              <a:gd name="connsiteX3" fmla="*/ 148044 w 1151813"/>
              <a:gd name="connsiteY3" fmla="*/ 584293 h 963424"/>
              <a:gd name="connsiteX4" fmla="*/ 638264 w 1151813"/>
              <a:gd name="connsiteY4" fmla="*/ 955133 h 963424"/>
              <a:gd name="connsiteX5" fmla="*/ 1151344 w 1151813"/>
              <a:gd name="connsiteY5" fmla="*/ 215993 h 963424"/>
              <a:gd name="connsiteX6" fmla="*/ 813524 w 1151813"/>
              <a:gd name="connsiteY6" fmla="*/ 93 h 963424"/>
              <a:gd name="connsiteX7" fmla="*/ 536664 w 1151813"/>
              <a:gd name="connsiteY7" fmla="*/ 231233 h 963424"/>
              <a:gd name="connsiteX0" fmla="*/ 574764 w 1151802"/>
              <a:gd name="connsiteY0" fmla="*/ 254501 h 963832"/>
              <a:gd name="connsiteX1" fmla="*/ 302984 w 1151802"/>
              <a:gd name="connsiteY1" fmla="*/ 18281 h 963832"/>
              <a:gd name="connsiteX2" fmla="*/ 5804 w 1151802"/>
              <a:gd name="connsiteY2" fmla="*/ 132581 h 963832"/>
              <a:gd name="connsiteX3" fmla="*/ 148044 w 1151802"/>
              <a:gd name="connsiteY3" fmla="*/ 584701 h 963832"/>
              <a:gd name="connsiteX4" fmla="*/ 638264 w 1151802"/>
              <a:gd name="connsiteY4" fmla="*/ 955541 h 963832"/>
              <a:gd name="connsiteX5" fmla="*/ 1151344 w 1151802"/>
              <a:gd name="connsiteY5" fmla="*/ 216401 h 963832"/>
              <a:gd name="connsiteX6" fmla="*/ 813524 w 1151802"/>
              <a:gd name="connsiteY6" fmla="*/ 501 h 963832"/>
              <a:gd name="connsiteX7" fmla="*/ 574764 w 1151802"/>
              <a:gd name="connsiteY7" fmla="*/ 254501 h 963832"/>
              <a:gd name="connsiteX0" fmla="*/ 574764 w 1151816"/>
              <a:gd name="connsiteY0" fmla="*/ 241366 h 950697"/>
              <a:gd name="connsiteX1" fmla="*/ 302984 w 1151816"/>
              <a:gd name="connsiteY1" fmla="*/ 5146 h 950697"/>
              <a:gd name="connsiteX2" fmla="*/ 5804 w 1151816"/>
              <a:gd name="connsiteY2" fmla="*/ 119446 h 950697"/>
              <a:gd name="connsiteX3" fmla="*/ 148044 w 1151816"/>
              <a:gd name="connsiteY3" fmla="*/ 571566 h 950697"/>
              <a:gd name="connsiteX4" fmla="*/ 638264 w 1151816"/>
              <a:gd name="connsiteY4" fmla="*/ 942406 h 950697"/>
              <a:gd name="connsiteX5" fmla="*/ 1151344 w 1151816"/>
              <a:gd name="connsiteY5" fmla="*/ 203266 h 950697"/>
              <a:gd name="connsiteX6" fmla="*/ 821144 w 1151816"/>
              <a:gd name="connsiteY6" fmla="*/ 33086 h 950697"/>
              <a:gd name="connsiteX7" fmla="*/ 574764 w 1151816"/>
              <a:gd name="connsiteY7" fmla="*/ 241366 h 950697"/>
              <a:gd name="connsiteX0" fmla="*/ 574764 w 1098575"/>
              <a:gd name="connsiteY0" fmla="*/ 241366 h 949292"/>
              <a:gd name="connsiteX1" fmla="*/ 302984 w 1098575"/>
              <a:gd name="connsiteY1" fmla="*/ 5146 h 949292"/>
              <a:gd name="connsiteX2" fmla="*/ 5804 w 1098575"/>
              <a:gd name="connsiteY2" fmla="*/ 119446 h 949292"/>
              <a:gd name="connsiteX3" fmla="*/ 148044 w 1098575"/>
              <a:gd name="connsiteY3" fmla="*/ 571566 h 949292"/>
              <a:gd name="connsiteX4" fmla="*/ 638264 w 1098575"/>
              <a:gd name="connsiteY4" fmla="*/ 942406 h 949292"/>
              <a:gd name="connsiteX5" fmla="*/ 1098004 w 1098575"/>
              <a:gd name="connsiteY5" fmla="*/ 241366 h 949292"/>
              <a:gd name="connsiteX6" fmla="*/ 821144 w 1098575"/>
              <a:gd name="connsiteY6" fmla="*/ 33086 h 949292"/>
              <a:gd name="connsiteX7" fmla="*/ 574764 w 1098575"/>
              <a:gd name="connsiteY7" fmla="*/ 241366 h 949292"/>
              <a:gd name="connsiteX0" fmla="*/ 567144 w 1098578"/>
              <a:gd name="connsiteY0" fmla="*/ 225251 h 948417"/>
              <a:gd name="connsiteX1" fmla="*/ 302984 w 1098578"/>
              <a:gd name="connsiteY1" fmla="*/ 4271 h 948417"/>
              <a:gd name="connsiteX2" fmla="*/ 5804 w 1098578"/>
              <a:gd name="connsiteY2" fmla="*/ 118571 h 948417"/>
              <a:gd name="connsiteX3" fmla="*/ 148044 w 1098578"/>
              <a:gd name="connsiteY3" fmla="*/ 570691 h 948417"/>
              <a:gd name="connsiteX4" fmla="*/ 638264 w 1098578"/>
              <a:gd name="connsiteY4" fmla="*/ 941531 h 948417"/>
              <a:gd name="connsiteX5" fmla="*/ 1098004 w 1098578"/>
              <a:gd name="connsiteY5" fmla="*/ 240491 h 948417"/>
              <a:gd name="connsiteX6" fmla="*/ 821144 w 1098578"/>
              <a:gd name="connsiteY6" fmla="*/ 32211 h 948417"/>
              <a:gd name="connsiteX7" fmla="*/ 567144 w 1098578"/>
              <a:gd name="connsiteY7" fmla="*/ 225251 h 948417"/>
              <a:gd name="connsiteX0" fmla="*/ 566791 w 1098225"/>
              <a:gd name="connsiteY0" fmla="*/ 225251 h 940931"/>
              <a:gd name="connsiteX1" fmla="*/ 302631 w 1098225"/>
              <a:gd name="connsiteY1" fmla="*/ 4271 h 940931"/>
              <a:gd name="connsiteX2" fmla="*/ 5451 w 1098225"/>
              <a:gd name="connsiteY2" fmla="*/ 118571 h 940931"/>
              <a:gd name="connsiteX3" fmla="*/ 147691 w 1098225"/>
              <a:gd name="connsiteY3" fmla="*/ 570691 h 940931"/>
              <a:gd name="connsiteX4" fmla="*/ 599811 w 1098225"/>
              <a:gd name="connsiteY4" fmla="*/ 933911 h 940931"/>
              <a:gd name="connsiteX5" fmla="*/ 1097651 w 1098225"/>
              <a:gd name="connsiteY5" fmla="*/ 240491 h 940931"/>
              <a:gd name="connsiteX6" fmla="*/ 820791 w 1098225"/>
              <a:gd name="connsiteY6" fmla="*/ 32211 h 940931"/>
              <a:gd name="connsiteX7" fmla="*/ 566791 w 1098225"/>
              <a:gd name="connsiteY7" fmla="*/ 225251 h 940931"/>
              <a:gd name="connsiteX0" fmla="*/ 588748 w 1120182"/>
              <a:gd name="connsiteY0" fmla="*/ 227566 h 943300"/>
              <a:gd name="connsiteX1" fmla="*/ 324588 w 1120182"/>
              <a:gd name="connsiteY1" fmla="*/ 6586 h 943300"/>
              <a:gd name="connsiteX2" fmla="*/ 4548 w 1120182"/>
              <a:gd name="connsiteY2" fmla="*/ 105646 h 943300"/>
              <a:gd name="connsiteX3" fmla="*/ 169648 w 1120182"/>
              <a:gd name="connsiteY3" fmla="*/ 573006 h 943300"/>
              <a:gd name="connsiteX4" fmla="*/ 621768 w 1120182"/>
              <a:gd name="connsiteY4" fmla="*/ 936226 h 943300"/>
              <a:gd name="connsiteX5" fmla="*/ 1119608 w 1120182"/>
              <a:gd name="connsiteY5" fmla="*/ 242806 h 943300"/>
              <a:gd name="connsiteX6" fmla="*/ 842748 w 1120182"/>
              <a:gd name="connsiteY6" fmla="*/ 34526 h 943300"/>
              <a:gd name="connsiteX7" fmla="*/ 588748 w 1120182"/>
              <a:gd name="connsiteY7" fmla="*/ 227566 h 943300"/>
              <a:gd name="connsiteX0" fmla="*/ 596127 w 1127561"/>
              <a:gd name="connsiteY0" fmla="*/ 233015 h 948829"/>
              <a:gd name="connsiteX1" fmla="*/ 331967 w 1127561"/>
              <a:gd name="connsiteY1" fmla="*/ 12035 h 948829"/>
              <a:gd name="connsiteX2" fmla="*/ 4307 w 1127561"/>
              <a:gd name="connsiteY2" fmla="*/ 88235 h 948829"/>
              <a:gd name="connsiteX3" fmla="*/ 177027 w 1127561"/>
              <a:gd name="connsiteY3" fmla="*/ 578455 h 948829"/>
              <a:gd name="connsiteX4" fmla="*/ 629147 w 1127561"/>
              <a:gd name="connsiteY4" fmla="*/ 941675 h 948829"/>
              <a:gd name="connsiteX5" fmla="*/ 1126987 w 1127561"/>
              <a:gd name="connsiteY5" fmla="*/ 248255 h 948829"/>
              <a:gd name="connsiteX6" fmla="*/ 850127 w 1127561"/>
              <a:gd name="connsiteY6" fmla="*/ 39975 h 948829"/>
              <a:gd name="connsiteX7" fmla="*/ 596127 w 1127561"/>
              <a:gd name="connsiteY7" fmla="*/ 233015 h 948829"/>
              <a:gd name="connsiteX0" fmla="*/ 596471 w 1127905"/>
              <a:gd name="connsiteY0" fmla="*/ 287455 h 1003269"/>
              <a:gd name="connsiteX1" fmla="*/ 339931 w 1127905"/>
              <a:gd name="connsiteY1" fmla="*/ 5515 h 1003269"/>
              <a:gd name="connsiteX2" fmla="*/ 4651 w 1127905"/>
              <a:gd name="connsiteY2" fmla="*/ 142675 h 1003269"/>
              <a:gd name="connsiteX3" fmla="*/ 177371 w 1127905"/>
              <a:gd name="connsiteY3" fmla="*/ 632895 h 1003269"/>
              <a:gd name="connsiteX4" fmla="*/ 629491 w 1127905"/>
              <a:gd name="connsiteY4" fmla="*/ 996115 h 1003269"/>
              <a:gd name="connsiteX5" fmla="*/ 1127331 w 1127905"/>
              <a:gd name="connsiteY5" fmla="*/ 302695 h 1003269"/>
              <a:gd name="connsiteX6" fmla="*/ 850471 w 1127905"/>
              <a:gd name="connsiteY6" fmla="*/ 94415 h 1003269"/>
              <a:gd name="connsiteX7" fmla="*/ 596471 w 1127905"/>
              <a:gd name="connsiteY7" fmla="*/ 287455 h 1003269"/>
              <a:gd name="connsiteX0" fmla="*/ 596471 w 1128002"/>
              <a:gd name="connsiteY0" fmla="*/ 287455 h 1003269"/>
              <a:gd name="connsiteX1" fmla="*/ 339931 w 1128002"/>
              <a:gd name="connsiteY1" fmla="*/ 5515 h 1003269"/>
              <a:gd name="connsiteX2" fmla="*/ 4651 w 1128002"/>
              <a:gd name="connsiteY2" fmla="*/ 142675 h 1003269"/>
              <a:gd name="connsiteX3" fmla="*/ 177371 w 1128002"/>
              <a:gd name="connsiteY3" fmla="*/ 632895 h 1003269"/>
              <a:gd name="connsiteX4" fmla="*/ 629491 w 1128002"/>
              <a:gd name="connsiteY4" fmla="*/ 996115 h 1003269"/>
              <a:gd name="connsiteX5" fmla="*/ 1127331 w 1128002"/>
              <a:gd name="connsiteY5" fmla="*/ 302695 h 1003269"/>
              <a:gd name="connsiteX6" fmla="*/ 880951 w 1128002"/>
              <a:gd name="connsiteY6" fmla="*/ 56315 h 1003269"/>
              <a:gd name="connsiteX7" fmla="*/ 596471 w 1128002"/>
              <a:gd name="connsiteY7" fmla="*/ 287455 h 1003269"/>
              <a:gd name="connsiteX0" fmla="*/ 596471 w 1173605"/>
              <a:gd name="connsiteY0" fmla="*/ 287455 h 1003552"/>
              <a:gd name="connsiteX1" fmla="*/ 339931 w 1173605"/>
              <a:gd name="connsiteY1" fmla="*/ 5515 h 1003552"/>
              <a:gd name="connsiteX2" fmla="*/ 4651 w 1173605"/>
              <a:gd name="connsiteY2" fmla="*/ 142675 h 1003552"/>
              <a:gd name="connsiteX3" fmla="*/ 177371 w 1173605"/>
              <a:gd name="connsiteY3" fmla="*/ 632895 h 1003552"/>
              <a:gd name="connsiteX4" fmla="*/ 629491 w 1173605"/>
              <a:gd name="connsiteY4" fmla="*/ 996115 h 1003552"/>
              <a:gd name="connsiteX5" fmla="*/ 1173051 w 1173605"/>
              <a:gd name="connsiteY5" fmla="*/ 295075 h 1003552"/>
              <a:gd name="connsiteX6" fmla="*/ 880951 w 1173605"/>
              <a:gd name="connsiteY6" fmla="*/ 56315 h 1003552"/>
              <a:gd name="connsiteX7" fmla="*/ 596471 w 1173605"/>
              <a:gd name="connsiteY7" fmla="*/ 287455 h 1003552"/>
              <a:gd name="connsiteX0" fmla="*/ 603276 w 1180410"/>
              <a:gd name="connsiteY0" fmla="*/ 287693 h 1005272"/>
              <a:gd name="connsiteX1" fmla="*/ 346736 w 1180410"/>
              <a:gd name="connsiteY1" fmla="*/ 5753 h 1005272"/>
              <a:gd name="connsiteX2" fmla="*/ 11456 w 1180410"/>
              <a:gd name="connsiteY2" fmla="*/ 142913 h 1005272"/>
              <a:gd name="connsiteX3" fmla="*/ 130836 w 1180410"/>
              <a:gd name="connsiteY3" fmla="*/ 655993 h 1005272"/>
              <a:gd name="connsiteX4" fmla="*/ 636296 w 1180410"/>
              <a:gd name="connsiteY4" fmla="*/ 996353 h 1005272"/>
              <a:gd name="connsiteX5" fmla="*/ 1179856 w 1180410"/>
              <a:gd name="connsiteY5" fmla="*/ 295313 h 1005272"/>
              <a:gd name="connsiteX6" fmla="*/ 887756 w 1180410"/>
              <a:gd name="connsiteY6" fmla="*/ 56553 h 1005272"/>
              <a:gd name="connsiteX7" fmla="*/ 603276 w 1180410"/>
              <a:gd name="connsiteY7" fmla="*/ 287693 h 1005272"/>
              <a:gd name="connsiteX0" fmla="*/ 604313 w 1181447"/>
              <a:gd name="connsiteY0" fmla="*/ 287693 h 1027612"/>
              <a:gd name="connsiteX1" fmla="*/ 347773 w 1181447"/>
              <a:gd name="connsiteY1" fmla="*/ 5753 h 1027612"/>
              <a:gd name="connsiteX2" fmla="*/ 12493 w 1181447"/>
              <a:gd name="connsiteY2" fmla="*/ 142913 h 1027612"/>
              <a:gd name="connsiteX3" fmla="*/ 131873 w 1181447"/>
              <a:gd name="connsiteY3" fmla="*/ 655993 h 1027612"/>
              <a:gd name="connsiteX4" fmla="*/ 690673 w 1181447"/>
              <a:gd name="connsiteY4" fmla="*/ 1019213 h 1027612"/>
              <a:gd name="connsiteX5" fmla="*/ 1180893 w 1181447"/>
              <a:gd name="connsiteY5" fmla="*/ 295313 h 1027612"/>
              <a:gd name="connsiteX6" fmla="*/ 888793 w 1181447"/>
              <a:gd name="connsiteY6" fmla="*/ 56553 h 1027612"/>
              <a:gd name="connsiteX7" fmla="*/ 604313 w 1181447"/>
              <a:gd name="connsiteY7" fmla="*/ 287693 h 1027612"/>
              <a:gd name="connsiteX0" fmla="*/ 604313 w 1181465"/>
              <a:gd name="connsiteY0" fmla="*/ 287693 h 1027612"/>
              <a:gd name="connsiteX1" fmla="*/ 347773 w 1181465"/>
              <a:gd name="connsiteY1" fmla="*/ 5753 h 1027612"/>
              <a:gd name="connsiteX2" fmla="*/ 12493 w 1181465"/>
              <a:gd name="connsiteY2" fmla="*/ 142913 h 1027612"/>
              <a:gd name="connsiteX3" fmla="*/ 131873 w 1181465"/>
              <a:gd name="connsiteY3" fmla="*/ 655993 h 1027612"/>
              <a:gd name="connsiteX4" fmla="*/ 690673 w 1181465"/>
              <a:gd name="connsiteY4" fmla="*/ 1019213 h 1027612"/>
              <a:gd name="connsiteX5" fmla="*/ 1180893 w 1181465"/>
              <a:gd name="connsiteY5" fmla="*/ 295313 h 1027612"/>
              <a:gd name="connsiteX6" fmla="*/ 888793 w 1181465"/>
              <a:gd name="connsiteY6" fmla="*/ 56553 h 1027612"/>
              <a:gd name="connsiteX7" fmla="*/ 604313 w 1181465"/>
              <a:gd name="connsiteY7" fmla="*/ 287693 h 1027612"/>
              <a:gd name="connsiteX0" fmla="*/ 604313 w 1181465"/>
              <a:gd name="connsiteY0" fmla="*/ 288511 h 1028430"/>
              <a:gd name="connsiteX1" fmla="*/ 347773 w 1181465"/>
              <a:gd name="connsiteY1" fmla="*/ 6571 h 1028430"/>
              <a:gd name="connsiteX2" fmla="*/ 12493 w 1181465"/>
              <a:gd name="connsiteY2" fmla="*/ 143731 h 1028430"/>
              <a:gd name="connsiteX3" fmla="*/ 131873 w 1181465"/>
              <a:gd name="connsiteY3" fmla="*/ 656811 h 1028430"/>
              <a:gd name="connsiteX4" fmla="*/ 690673 w 1181465"/>
              <a:gd name="connsiteY4" fmla="*/ 1020031 h 1028430"/>
              <a:gd name="connsiteX5" fmla="*/ 1180893 w 1181465"/>
              <a:gd name="connsiteY5" fmla="*/ 296131 h 1028430"/>
              <a:gd name="connsiteX6" fmla="*/ 888793 w 1181465"/>
              <a:gd name="connsiteY6" fmla="*/ 57371 h 1028430"/>
              <a:gd name="connsiteX7" fmla="*/ 604313 w 1181465"/>
              <a:gd name="connsiteY7" fmla="*/ 288511 h 1028430"/>
              <a:gd name="connsiteX0" fmla="*/ 604313 w 1181465"/>
              <a:gd name="connsiteY0" fmla="*/ 270887 h 1010806"/>
              <a:gd name="connsiteX1" fmla="*/ 347773 w 1181465"/>
              <a:gd name="connsiteY1" fmla="*/ 7997 h 1010806"/>
              <a:gd name="connsiteX2" fmla="*/ 12493 w 1181465"/>
              <a:gd name="connsiteY2" fmla="*/ 126107 h 1010806"/>
              <a:gd name="connsiteX3" fmla="*/ 131873 w 1181465"/>
              <a:gd name="connsiteY3" fmla="*/ 639187 h 1010806"/>
              <a:gd name="connsiteX4" fmla="*/ 690673 w 1181465"/>
              <a:gd name="connsiteY4" fmla="*/ 1002407 h 1010806"/>
              <a:gd name="connsiteX5" fmla="*/ 1180893 w 1181465"/>
              <a:gd name="connsiteY5" fmla="*/ 278507 h 1010806"/>
              <a:gd name="connsiteX6" fmla="*/ 888793 w 1181465"/>
              <a:gd name="connsiteY6" fmla="*/ 39747 h 1010806"/>
              <a:gd name="connsiteX7" fmla="*/ 604313 w 1181465"/>
              <a:gd name="connsiteY7" fmla="*/ 270887 h 1010806"/>
              <a:gd name="connsiteX0" fmla="*/ 621462 w 1198614"/>
              <a:gd name="connsiteY0" fmla="*/ 289918 h 1029837"/>
              <a:gd name="connsiteX1" fmla="*/ 364922 w 1198614"/>
              <a:gd name="connsiteY1" fmla="*/ 27028 h 1029837"/>
              <a:gd name="connsiteX2" fmla="*/ 29642 w 1198614"/>
              <a:gd name="connsiteY2" fmla="*/ 145138 h 1029837"/>
              <a:gd name="connsiteX3" fmla="*/ 149022 w 1198614"/>
              <a:gd name="connsiteY3" fmla="*/ 658218 h 1029837"/>
              <a:gd name="connsiteX4" fmla="*/ 707822 w 1198614"/>
              <a:gd name="connsiteY4" fmla="*/ 1021438 h 1029837"/>
              <a:gd name="connsiteX5" fmla="*/ 1198042 w 1198614"/>
              <a:gd name="connsiteY5" fmla="*/ 297538 h 1029837"/>
              <a:gd name="connsiteX6" fmla="*/ 905942 w 1198614"/>
              <a:gd name="connsiteY6" fmla="*/ 58778 h 1029837"/>
              <a:gd name="connsiteX7" fmla="*/ 621462 w 1198614"/>
              <a:gd name="connsiteY7" fmla="*/ 289918 h 1029837"/>
              <a:gd name="connsiteX0" fmla="*/ 621462 w 1198614"/>
              <a:gd name="connsiteY0" fmla="*/ 309380 h 1049299"/>
              <a:gd name="connsiteX1" fmla="*/ 364922 w 1198614"/>
              <a:gd name="connsiteY1" fmla="*/ 46490 h 1049299"/>
              <a:gd name="connsiteX2" fmla="*/ 29642 w 1198614"/>
              <a:gd name="connsiteY2" fmla="*/ 164600 h 1049299"/>
              <a:gd name="connsiteX3" fmla="*/ 149022 w 1198614"/>
              <a:gd name="connsiteY3" fmla="*/ 677680 h 1049299"/>
              <a:gd name="connsiteX4" fmla="*/ 707822 w 1198614"/>
              <a:gd name="connsiteY4" fmla="*/ 1040900 h 1049299"/>
              <a:gd name="connsiteX5" fmla="*/ 1198042 w 1198614"/>
              <a:gd name="connsiteY5" fmla="*/ 317000 h 1049299"/>
              <a:gd name="connsiteX6" fmla="*/ 905942 w 1198614"/>
              <a:gd name="connsiteY6" fmla="*/ 78240 h 1049299"/>
              <a:gd name="connsiteX7" fmla="*/ 621462 w 1198614"/>
              <a:gd name="connsiteY7" fmla="*/ 309380 h 1049299"/>
              <a:gd name="connsiteX0" fmla="*/ 621462 w 1198614"/>
              <a:gd name="connsiteY0" fmla="*/ 305247 h 1045166"/>
              <a:gd name="connsiteX1" fmla="*/ 364922 w 1198614"/>
              <a:gd name="connsiteY1" fmla="*/ 42357 h 1045166"/>
              <a:gd name="connsiteX2" fmla="*/ 29642 w 1198614"/>
              <a:gd name="connsiteY2" fmla="*/ 160467 h 1045166"/>
              <a:gd name="connsiteX3" fmla="*/ 149022 w 1198614"/>
              <a:gd name="connsiteY3" fmla="*/ 673547 h 1045166"/>
              <a:gd name="connsiteX4" fmla="*/ 707822 w 1198614"/>
              <a:gd name="connsiteY4" fmla="*/ 1036767 h 1045166"/>
              <a:gd name="connsiteX5" fmla="*/ 1198042 w 1198614"/>
              <a:gd name="connsiteY5" fmla="*/ 312867 h 1045166"/>
              <a:gd name="connsiteX6" fmla="*/ 905942 w 1198614"/>
              <a:gd name="connsiteY6" fmla="*/ 74107 h 1045166"/>
              <a:gd name="connsiteX7" fmla="*/ 621462 w 1198614"/>
              <a:gd name="connsiteY7" fmla="*/ 305247 h 1045166"/>
              <a:gd name="connsiteX0" fmla="*/ 603989 w 1181141"/>
              <a:gd name="connsiteY0" fmla="*/ 283425 h 1023344"/>
              <a:gd name="connsiteX1" fmla="*/ 342687 w 1181141"/>
              <a:gd name="connsiteY1" fmla="*/ 22916 h 1023344"/>
              <a:gd name="connsiteX2" fmla="*/ 12169 w 1181141"/>
              <a:gd name="connsiteY2" fmla="*/ 138645 h 1023344"/>
              <a:gd name="connsiteX3" fmla="*/ 131549 w 1181141"/>
              <a:gd name="connsiteY3" fmla="*/ 651725 h 1023344"/>
              <a:gd name="connsiteX4" fmla="*/ 690349 w 1181141"/>
              <a:gd name="connsiteY4" fmla="*/ 1014945 h 1023344"/>
              <a:gd name="connsiteX5" fmla="*/ 1180569 w 1181141"/>
              <a:gd name="connsiteY5" fmla="*/ 291045 h 1023344"/>
              <a:gd name="connsiteX6" fmla="*/ 888469 w 1181141"/>
              <a:gd name="connsiteY6" fmla="*/ 52285 h 1023344"/>
              <a:gd name="connsiteX7" fmla="*/ 603989 w 1181141"/>
              <a:gd name="connsiteY7" fmla="*/ 283425 h 10233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81141" h="1023344">
                <a:moveTo>
                  <a:pt x="603989" y="283425"/>
                </a:moveTo>
                <a:cubicBezTo>
                  <a:pt x="513025" y="278530"/>
                  <a:pt x="457993" y="85147"/>
                  <a:pt x="342687" y="22916"/>
                </a:cubicBezTo>
                <a:cubicBezTo>
                  <a:pt x="227381" y="-39315"/>
                  <a:pt x="47359" y="33844"/>
                  <a:pt x="12169" y="138645"/>
                </a:cubicBezTo>
                <a:cubicBezTo>
                  <a:pt x="-23021" y="243447"/>
                  <a:pt x="18519" y="505675"/>
                  <a:pt x="131549" y="651725"/>
                </a:cubicBezTo>
                <a:cubicBezTo>
                  <a:pt x="244579" y="797775"/>
                  <a:pt x="515512" y="1075058"/>
                  <a:pt x="690349" y="1014945"/>
                </a:cubicBezTo>
                <a:cubicBezTo>
                  <a:pt x="865186" y="954832"/>
                  <a:pt x="1167869" y="460378"/>
                  <a:pt x="1180569" y="291045"/>
                </a:cubicBezTo>
                <a:cubicBezTo>
                  <a:pt x="1193269" y="121712"/>
                  <a:pt x="991710" y="10692"/>
                  <a:pt x="888469" y="52285"/>
                </a:cubicBezTo>
                <a:cubicBezTo>
                  <a:pt x="785228" y="93878"/>
                  <a:pt x="694953" y="288320"/>
                  <a:pt x="603989" y="283425"/>
                </a:cubicBezTo>
                <a:close/>
              </a:path>
            </a:pathLst>
          </a:custGeom>
          <a:solidFill>
            <a:srgbClr val="FCCC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3225"/>
          </a:p>
        </p:txBody>
      </p:sp>
      <p:sp>
        <p:nvSpPr>
          <p:cNvPr id="16" name="任意多边形: 形状 15">
            <a:extLst>
              <a:ext uri="{FF2B5EF4-FFF2-40B4-BE49-F238E27FC236}">
                <a16:creationId xmlns="" xmlns:a16="http://schemas.microsoft.com/office/drawing/2014/main" id="{9A53673D-C176-464D-96F2-9CAC6D1D2BFB}"/>
              </a:ext>
            </a:extLst>
          </p:cNvPr>
          <p:cNvSpPr/>
          <p:nvPr/>
        </p:nvSpPr>
        <p:spPr>
          <a:xfrm>
            <a:off x="15737596" y="2694279"/>
            <a:ext cx="358465" cy="310576"/>
          </a:xfrm>
          <a:custGeom>
            <a:avLst/>
            <a:gdLst>
              <a:gd name="connsiteX0" fmla="*/ 639965 w 1300668"/>
              <a:gd name="connsiteY0" fmla="*/ 295844 h 1024714"/>
              <a:gd name="connsiteX1" fmla="*/ 436765 w 1300668"/>
              <a:gd name="connsiteY1" fmla="*/ 29144 h 1024714"/>
              <a:gd name="connsiteX2" fmla="*/ 17665 w 1300668"/>
              <a:gd name="connsiteY2" fmla="*/ 143444 h 1024714"/>
              <a:gd name="connsiteX3" fmla="*/ 144665 w 1300668"/>
              <a:gd name="connsiteY3" fmla="*/ 511744 h 1024714"/>
              <a:gd name="connsiteX4" fmla="*/ 741565 w 1300668"/>
              <a:gd name="connsiteY4" fmla="*/ 1019744 h 1024714"/>
              <a:gd name="connsiteX5" fmla="*/ 1300365 w 1300668"/>
              <a:gd name="connsiteY5" fmla="*/ 181544 h 1024714"/>
              <a:gd name="connsiteX6" fmla="*/ 817765 w 1300668"/>
              <a:gd name="connsiteY6" fmla="*/ 3744 h 1024714"/>
              <a:gd name="connsiteX7" fmla="*/ 639965 w 1300668"/>
              <a:gd name="connsiteY7" fmla="*/ 295844 h 1024714"/>
              <a:gd name="connsiteX0" fmla="*/ 639965 w 1300768"/>
              <a:gd name="connsiteY0" fmla="*/ 272650 h 1001520"/>
              <a:gd name="connsiteX1" fmla="*/ 436765 w 1300768"/>
              <a:gd name="connsiteY1" fmla="*/ 5950 h 1001520"/>
              <a:gd name="connsiteX2" fmla="*/ 17665 w 1300768"/>
              <a:gd name="connsiteY2" fmla="*/ 120250 h 1001520"/>
              <a:gd name="connsiteX3" fmla="*/ 144665 w 1300768"/>
              <a:gd name="connsiteY3" fmla="*/ 488550 h 1001520"/>
              <a:gd name="connsiteX4" fmla="*/ 741565 w 1300768"/>
              <a:gd name="connsiteY4" fmla="*/ 996550 h 1001520"/>
              <a:gd name="connsiteX5" fmla="*/ 1300365 w 1300768"/>
              <a:gd name="connsiteY5" fmla="*/ 158350 h 1001520"/>
              <a:gd name="connsiteX6" fmla="*/ 916825 w 1300768"/>
              <a:gd name="connsiteY6" fmla="*/ 41510 h 1001520"/>
              <a:gd name="connsiteX7" fmla="*/ 639965 w 1300768"/>
              <a:gd name="connsiteY7" fmla="*/ 272650 h 1001520"/>
              <a:gd name="connsiteX0" fmla="*/ 639965 w 1255114"/>
              <a:gd name="connsiteY0" fmla="*/ 272650 h 999147"/>
              <a:gd name="connsiteX1" fmla="*/ 436765 w 1255114"/>
              <a:gd name="connsiteY1" fmla="*/ 5950 h 999147"/>
              <a:gd name="connsiteX2" fmla="*/ 17665 w 1255114"/>
              <a:gd name="connsiteY2" fmla="*/ 120250 h 999147"/>
              <a:gd name="connsiteX3" fmla="*/ 144665 w 1255114"/>
              <a:gd name="connsiteY3" fmla="*/ 488550 h 999147"/>
              <a:gd name="connsiteX4" fmla="*/ 741565 w 1255114"/>
              <a:gd name="connsiteY4" fmla="*/ 996550 h 999147"/>
              <a:gd name="connsiteX5" fmla="*/ 1254645 w 1255114"/>
              <a:gd name="connsiteY5" fmla="*/ 257410 h 999147"/>
              <a:gd name="connsiteX6" fmla="*/ 916825 w 1255114"/>
              <a:gd name="connsiteY6" fmla="*/ 41510 h 999147"/>
              <a:gd name="connsiteX7" fmla="*/ 639965 w 1255114"/>
              <a:gd name="connsiteY7" fmla="*/ 272650 h 999147"/>
              <a:gd name="connsiteX0" fmla="*/ 626545 w 1241694"/>
              <a:gd name="connsiteY0" fmla="*/ 274485 h 1006887"/>
              <a:gd name="connsiteX1" fmla="*/ 423345 w 1241694"/>
              <a:gd name="connsiteY1" fmla="*/ 7785 h 1006887"/>
              <a:gd name="connsiteX2" fmla="*/ 4245 w 1241694"/>
              <a:gd name="connsiteY2" fmla="*/ 122085 h 1006887"/>
              <a:gd name="connsiteX3" fmla="*/ 237925 w 1241694"/>
              <a:gd name="connsiteY3" fmla="*/ 627545 h 1006887"/>
              <a:gd name="connsiteX4" fmla="*/ 728145 w 1241694"/>
              <a:gd name="connsiteY4" fmla="*/ 998385 h 1006887"/>
              <a:gd name="connsiteX5" fmla="*/ 1241225 w 1241694"/>
              <a:gd name="connsiteY5" fmla="*/ 259245 h 1006887"/>
              <a:gd name="connsiteX6" fmla="*/ 903405 w 1241694"/>
              <a:gd name="connsiteY6" fmla="*/ 43345 h 1006887"/>
              <a:gd name="connsiteX7" fmla="*/ 626545 w 1241694"/>
              <a:gd name="connsiteY7" fmla="*/ 274485 h 1006887"/>
              <a:gd name="connsiteX0" fmla="*/ 538375 w 1153524"/>
              <a:gd name="connsiteY0" fmla="*/ 268848 h 1001039"/>
              <a:gd name="connsiteX1" fmla="*/ 335175 w 1153524"/>
              <a:gd name="connsiteY1" fmla="*/ 2148 h 1001039"/>
              <a:gd name="connsiteX2" fmla="*/ 7515 w 1153524"/>
              <a:gd name="connsiteY2" fmla="*/ 169788 h 1001039"/>
              <a:gd name="connsiteX3" fmla="*/ 149755 w 1153524"/>
              <a:gd name="connsiteY3" fmla="*/ 621908 h 1001039"/>
              <a:gd name="connsiteX4" fmla="*/ 639975 w 1153524"/>
              <a:gd name="connsiteY4" fmla="*/ 992748 h 1001039"/>
              <a:gd name="connsiteX5" fmla="*/ 1153055 w 1153524"/>
              <a:gd name="connsiteY5" fmla="*/ 253608 h 1001039"/>
              <a:gd name="connsiteX6" fmla="*/ 815235 w 1153524"/>
              <a:gd name="connsiteY6" fmla="*/ 37708 h 1001039"/>
              <a:gd name="connsiteX7" fmla="*/ 538375 w 1153524"/>
              <a:gd name="connsiteY7" fmla="*/ 268848 h 1001039"/>
              <a:gd name="connsiteX0" fmla="*/ 536664 w 1151813"/>
              <a:gd name="connsiteY0" fmla="*/ 231233 h 963424"/>
              <a:gd name="connsiteX1" fmla="*/ 302984 w 1151813"/>
              <a:gd name="connsiteY1" fmla="*/ 17873 h 963424"/>
              <a:gd name="connsiteX2" fmla="*/ 5804 w 1151813"/>
              <a:gd name="connsiteY2" fmla="*/ 132173 h 963424"/>
              <a:gd name="connsiteX3" fmla="*/ 148044 w 1151813"/>
              <a:gd name="connsiteY3" fmla="*/ 584293 h 963424"/>
              <a:gd name="connsiteX4" fmla="*/ 638264 w 1151813"/>
              <a:gd name="connsiteY4" fmla="*/ 955133 h 963424"/>
              <a:gd name="connsiteX5" fmla="*/ 1151344 w 1151813"/>
              <a:gd name="connsiteY5" fmla="*/ 215993 h 963424"/>
              <a:gd name="connsiteX6" fmla="*/ 813524 w 1151813"/>
              <a:gd name="connsiteY6" fmla="*/ 93 h 963424"/>
              <a:gd name="connsiteX7" fmla="*/ 536664 w 1151813"/>
              <a:gd name="connsiteY7" fmla="*/ 231233 h 963424"/>
              <a:gd name="connsiteX0" fmla="*/ 574764 w 1151802"/>
              <a:gd name="connsiteY0" fmla="*/ 254501 h 963832"/>
              <a:gd name="connsiteX1" fmla="*/ 302984 w 1151802"/>
              <a:gd name="connsiteY1" fmla="*/ 18281 h 963832"/>
              <a:gd name="connsiteX2" fmla="*/ 5804 w 1151802"/>
              <a:gd name="connsiteY2" fmla="*/ 132581 h 963832"/>
              <a:gd name="connsiteX3" fmla="*/ 148044 w 1151802"/>
              <a:gd name="connsiteY3" fmla="*/ 584701 h 963832"/>
              <a:gd name="connsiteX4" fmla="*/ 638264 w 1151802"/>
              <a:gd name="connsiteY4" fmla="*/ 955541 h 963832"/>
              <a:gd name="connsiteX5" fmla="*/ 1151344 w 1151802"/>
              <a:gd name="connsiteY5" fmla="*/ 216401 h 963832"/>
              <a:gd name="connsiteX6" fmla="*/ 813524 w 1151802"/>
              <a:gd name="connsiteY6" fmla="*/ 501 h 963832"/>
              <a:gd name="connsiteX7" fmla="*/ 574764 w 1151802"/>
              <a:gd name="connsiteY7" fmla="*/ 254501 h 963832"/>
              <a:gd name="connsiteX0" fmla="*/ 574764 w 1151816"/>
              <a:gd name="connsiteY0" fmla="*/ 241366 h 950697"/>
              <a:gd name="connsiteX1" fmla="*/ 302984 w 1151816"/>
              <a:gd name="connsiteY1" fmla="*/ 5146 h 950697"/>
              <a:gd name="connsiteX2" fmla="*/ 5804 w 1151816"/>
              <a:gd name="connsiteY2" fmla="*/ 119446 h 950697"/>
              <a:gd name="connsiteX3" fmla="*/ 148044 w 1151816"/>
              <a:gd name="connsiteY3" fmla="*/ 571566 h 950697"/>
              <a:gd name="connsiteX4" fmla="*/ 638264 w 1151816"/>
              <a:gd name="connsiteY4" fmla="*/ 942406 h 950697"/>
              <a:gd name="connsiteX5" fmla="*/ 1151344 w 1151816"/>
              <a:gd name="connsiteY5" fmla="*/ 203266 h 950697"/>
              <a:gd name="connsiteX6" fmla="*/ 821144 w 1151816"/>
              <a:gd name="connsiteY6" fmla="*/ 33086 h 950697"/>
              <a:gd name="connsiteX7" fmla="*/ 574764 w 1151816"/>
              <a:gd name="connsiteY7" fmla="*/ 241366 h 950697"/>
              <a:gd name="connsiteX0" fmla="*/ 574764 w 1098575"/>
              <a:gd name="connsiteY0" fmla="*/ 241366 h 949292"/>
              <a:gd name="connsiteX1" fmla="*/ 302984 w 1098575"/>
              <a:gd name="connsiteY1" fmla="*/ 5146 h 949292"/>
              <a:gd name="connsiteX2" fmla="*/ 5804 w 1098575"/>
              <a:gd name="connsiteY2" fmla="*/ 119446 h 949292"/>
              <a:gd name="connsiteX3" fmla="*/ 148044 w 1098575"/>
              <a:gd name="connsiteY3" fmla="*/ 571566 h 949292"/>
              <a:gd name="connsiteX4" fmla="*/ 638264 w 1098575"/>
              <a:gd name="connsiteY4" fmla="*/ 942406 h 949292"/>
              <a:gd name="connsiteX5" fmla="*/ 1098004 w 1098575"/>
              <a:gd name="connsiteY5" fmla="*/ 241366 h 949292"/>
              <a:gd name="connsiteX6" fmla="*/ 821144 w 1098575"/>
              <a:gd name="connsiteY6" fmla="*/ 33086 h 949292"/>
              <a:gd name="connsiteX7" fmla="*/ 574764 w 1098575"/>
              <a:gd name="connsiteY7" fmla="*/ 241366 h 949292"/>
              <a:gd name="connsiteX0" fmla="*/ 567144 w 1098578"/>
              <a:gd name="connsiteY0" fmla="*/ 225251 h 948417"/>
              <a:gd name="connsiteX1" fmla="*/ 302984 w 1098578"/>
              <a:gd name="connsiteY1" fmla="*/ 4271 h 948417"/>
              <a:gd name="connsiteX2" fmla="*/ 5804 w 1098578"/>
              <a:gd name="connsiteY2" fmla="*/ 118571 h 948417"/>
              <a:gd name="connsiteX3" fmla="*/ 148044 w 1098578"/>
              <a:gd name="connsiteY3" fmla="*/ 570691 h 948417"/>
              <a:gd name="connsiteX4" fmla="*/ 638264 w 1098578"/>
              <a:gd name="connsiteY4" fmla="*/ 941531 h 948417"/>
              <a:gd name="connsiteX5" fmla="*/ 1098004 w 1098578"/>
              <a:gd name="connsiteY5" fmla="*/ 240491 h 948417"/>
              <a:gd name="connsiteX6" fmla="*/ 821144 w 1098578"/>
              <a:gd name="connsiteY6" fmla="*/ 32211 h 948417"/>
              <a:gd name="connsiteX7" fmla="*/ 567144 w 1098578"/>
              <a:gd name="connsiteY7" fmla="*/ 225251 h 948417"/>
              <a:gd name="connsiteX0" fmla="*/ 566791 w 1098225"/>
              <a:gd name="connsiteY0" fmla="*/ 225251 h 940931"/>
              <a:gd name="connsiteX1" fmla="*/ 302631 w 1098225"/>
              <a:gd name="connsiteY1" fmla="*/ 4271 h 940931"/>
              <a:gd name="connsiteX2" fmla="*/ 5451 w 1098225"/>
              <a:gd name="connsiteY2" fmla="*/ 118571 h 940931"/>
              <a:gd name="connsiteX3" fmla="*/ 147691 w 1098225"/>
              <a:gd name="connsiteY3" fmla="*/ 570691 h 940931"/>
              <a:gd name="connsiteX4" fmla="*/ 599811 w 1098225"/>
              <a:gd name="connsiteY4" fmla="*/ 933911 h 940931"/>
              <a:gd name="connsiteX5" fmla="*/ 1097651 w 1098225"/>
              <a:gd name="connsiteY5" fmla="*/ 240491 h 940931"/>
              <a:gd name="connsiteX6" fmla="*/ 820791 w 1098225"/>
              <a:gd name="connsiteY6" fmla="*/ 32211 h 940931"/>
              <a:gd name="connsiteX7" fmla="*/ 566791 w 1098225"/>
              <a:gd name="connsiteY7" fmla="*/ 225251 h 940931"/>
              <a:gd name="connsiteX0" fmla="*/ 588748 w 1120182"/>
              <a:gd name="connsiteY0" fmla="*/ 227566 h 943300"/>
              <a:gd name="connsiteX1" fmla="*/ 324588 w 1120182"/>
              <a:gd name="connsiteY1" fmla="*/ 6586 h 943300"/>
              <a:gd name="connsiteX2" fmla="*/ 4548 w 1120182"/>
              <a:gd name="connsiteY2" fmla="*/ 105646 h 943300"/>
              <a:gd name="connsiteX3" fmla="*/ 169648 w 1120182"/>
              <a:gd name="connsiteY3" fmla="*/ 573006 h 943300"/>
              <a:gd name="connsiteX4" fmla="*/ 621768 w 1120182"/>
              <a:gd name="connsiteY4" fmla="*/ 936226 h 943300"/>
              <a:gd name="connsiteX5" fmla="*/ 1119608 w 1120182"/>
              <a:gd name="connsiteY5" fmla="*/ 242806 h 943300"/>
              <a:gd name="connsiteX6" fmla="*/ 842748 w 1120182"/>
              <a:gd name="connsiteY6" fmla="*/ 34526 h 943300"/>
              <a:gd name="connsiteX7" fmla="*/ 588748 w 1120182"/>
              <a:gd name="connsiteY7" fmla="*/ 227566 h 943300"/>
              <a:gd name="connsiteX0" fmla="*/ 596127 w 1127561"/>
              <a:gd name="connsiteY0" fmla="*/ 233015 h 948829"/>
              <a:gd name="connsiteX1" fmla="*/ 331967 w 1127561"/>
              <a:gd name="connsiteY1" fmla="*/ 12035 h 948829"/>
              <a:gd name="connsiteX2" fmla="*/ 4307 w 1127561"/>
              <a:gd name="connsiteY2" fmla="*/ 88235 h 948829"/>
              <a:gd name="connsiteX3" fmla="*/ 177027 w 1127561"/>
              <a:gd name="connsiteY3" fmla="*/ 578455 h 948829"/>
              <a:gd name="connsiteX4" fmla="*/ 629147 w 1127561"/>
              <a:gd name="connsiteY4" fmla="*/ 941675 h 948829"/>
              <a:gd name="connsiteX5" fmla="*/ 1126987 w 1127561"/>
              <a:gd name="connsiteY5" fmla="*/ 248255 h 948829"/>
              <a:gd name="connsiteX6" fmla="*/ 850127 w 1127561"/>
              <a:gd name="connsiteY6" fmla="*/ 39975 h 948829"/>
              <a:gd name="connsiteX7" fmla="*/ 596127 w 1127561"/>
              <a:gd name="connsiteY7" fmla="*/ 233015 h 948829"/>
              <a:gd name="connsiteX0" fmla="*/ 596471 w 1127905"/>
              <a:gd name="connsiteY0" fmla="*/ 287455 h 1003269"/>
              <a:gd name="connsiteX1" fmla="*/ 339931 w 1127905"/>
              <a:gd name="connsiteY1" fmla="*/ 5515 h 1003269"/>
              <a:gd name="connsiteX2" fmla="*/ 4651 w 1127905"/>
              <a:gd name="connsiteY2" fmla="*/ 142675 h 1003269"/>
              <a:gd name="connsiteX3" fmla="*/ 177371 w 1127905"/>
              <a:gd name="connsiteY3" fmla="*/ 632895 h 1003269"/>
              <a:gd name="connsiteX4" fmla="*/ 629491 w 1127905"/>
              <a:gd name="connsiteY4" fmla="*/ 996115 h 1003269"/>
              <a:gd name="connsiteX5" fmla="*/ 1127331 w 1127905"/>
              <a:gd name="connsiteY5" fmla="*/ 302695 h 1003269"/>
              <a:gd name="connsiteX6" fmla="*/ 850471 w 1127905"/>
              <a:gd name="connsiteY6" fmla="*/ 94415 h 1003269"/>
              <a:gd name="connsiteX7" fmla="*/ 596471 w 1127905"/>
              <a:gd name="connsiteY7" fmla="*/ 287455 h 1003269"/>
              <a:gd name="connsiteX0" fmla="*/ 596471 w 1128002"/>
              <a:gd name="connsiteY0" fmla="*/ 287455 h 1003269"/>
              <a:gd name="connsiteX1" fmla="*/ 339931 w 1128002"/>
              <a:gd name="connsiteY1" fmla="*/ 5515 h 1003269"/>
              <a:gd name="connsiteX2" fmla="*/ 4651 w 1128002"/>
              <a:gd name="connsiteY2" fmla="*/ 142675 h 1003269"/>
              <a:gd name="connsiteX3" fmla="*/ 177371 w 1128002"/>
              <a:gd name="connsiteY3" fmla="*/ 632895 h 1003269"/>
              <a:gd name="connsiteX4" fmla="*/ 629491 w 1128002"/>
              <a:gd name="connsiteY4" fmla="*/ 996115 h 1003269"/>
              <a:gd name="connsiteX5" fmla="*/ 1127331 w 1128002"/>
              <a:gd name="connsiteY5" fmla="*/ 302695 h 1003269"/>
              <a:gd name="connsiteX6" fmla="*/ 880951 w 1128002"/>
              <a:gd name="connsiteY6" fmla="*/ 56315 h 1003269"/>
              <a:gd name="connsiteX7" fmla="*/ 596471 w 1128002"/>
              <a:gd name="connsiteY7" fmla="*/ 287455 h 1003269"/>
              <a:gd name="connsiteX0" fmla="*/ 596471 w 1173605"/>
              <a:gd name="connsiteY0" fmla="*/ 287455 h 1003552"/>
              <a:gd name="connsiteX1" fmla="*/ 339931 w 1173605"/>
              <a:gd name="connsiteY1" fmla="*/ 5515 h 1003552"/>
              <a:gd name="connsiteX2" fmla="*/ 4651 w 1173605"/>
              <a:gd name="connsiteY2" fmla="*/ 142675 h 1003552"/>
              <a:gd name="connsiteX3" fmla="*/ 177371 w 1173605"/>
              <a:gd name="connsiteY3" fmla="*/ 632895 h 1003552"/>
              <a:gd name="connsiteX4" fmla="*/ 629491 w 1173605"/>
              <a:gd name="connsiteY4" fmla="*/ 996115 h 1003552"/>
              <a:gd name="connsiteX5" fmla="*/ 1173051 w 1173605"/>
              <a:gd name="connsiteY5" fmla="*/ 295075 h 1003552"/>
              <a:gd name="connsiteX6" fmla="*/ 880951 w 1173605"/>
              <a:gd name="connsiteY6" fmla="*/ 56315 h 1003552"/>
              <a:gd name="connsiteX7" fmla="*/ 596471 w 1173605"/>
              <a:gd name="connsiteY7" fmla="*/ 287455 h 1003552"/>
              <a:gd name="connsiteX0" fmla="*/ 603276 w 1180410"/>
              <a:gd name="connsiteY0" fmla="*/ 287693 h 1005272"/>
              <a:gd name="connsiteX1" fmla="*/ 346736 w 1180410"/>
              <a:gd name="connsiteY1" fmla="*/ 5753 h 1005272"/>
              <a:gd name="connsiteX2" fmla="*/ 11456 w 1180410"/>
              <a:gd name="connsiteY2" fmla="*/ 142913 h 1005272"/>
              <a:gd name="connsiteX3" fmla="*/ 130836 w 1180410"/>
              <a:gd name="connsiteY3" fmla="*/ 655993 h 1005272"/>
              <a:gd name="connsiteX4" fmla="*/ 636296 w 1180410"/>
              <a:gd name="connsiteY4" fmla="*/ 996353 h 1005272"/>
              <a:gd name="connsiteX5" fmla="*/ 1179856 w 1180410"/>
              <a:gd name="connsiteY5" fmla="*/ 295313 h 1005272"/>
              <a:gd name="connsiteX6" fmla="*/ 887756 w 1180410"/>
              <a:gd name="connsiteY6" fmla="*/ 56553 h 1005272"/>
              <a:gd name="connsiteX7" fmla="*/ 603276 w 1180410"/>
              <a:gd name="connsiteY7" fmla="*/ 287693 h 1005272"/>
              <a:gd name="connsiteX0" fmla="*/ 604313 w 1181447"/>
              <a:gd name="connsiteY0" fmla="*/ 287693 h 1027612"/>
              <a:gd name="connsiteX1" fmla="*/ 347773 w 1181447"/>
              <a:gd name="connsiteY1" fmla="*/ 5753 h 1027612"/>
              <a:gd name="connsiteX2" fmla="*/ 12493 w 1181447"/>
              <a:gd name="connsiteY2" fmla="*/ 142913 h 1027612"/>
              <a:gd name="connsiteX3" fmla="*/ 131873 w 1181447"/>
              <a:gd name="connsiteY3" fmla="*/ 655993 h 1027612"/>
              <a:gd name="connsiteX4" fmla="*/ 690673 w 1181447"/>
              <a:gd name="connsiteY4" fmla="*/ 1019213 h 1027612"/>
              <a:gd name="connsiteX5" fmla="*/ 1180893 w 1181447"/>
              <a:gd name="connsiteY5" fmla="*/ 295313 h 1027612"/>
              <a:gd name="connsiteX6" fmla="*/ 888793 w 1181447"/>
              <a:gd name="connsiteY6" fmla="*/ 56553 h 1027612"/>
              <a:gd name="connsiteX7" fmla="*/ 604313 w 1181447"/>
              <a:gd name="connsiteY7" fmla="*/ 287693 h 1027612"/>
              <a:gd name="connsiteX0" fmla="*/ 604313 w 1181465"/>
              <a:gd name="connsiteY0" fmla="*/ 287693 h 1027612"/>
              <a:gd name="connsiteX1" fmla="*/ 347773 w 1181465"/>
              <a:gd name="connsiteY1" fmla="*/ 5753 h 1027612"/>
              <a:gd name="connsiteX2" fmla="*/ 12493 w 1181465"/>
              <a:gd name="connsiteY2" fmla="*/ 142913 h 1027612"/>
              <a:gd name="connsiteX3" fmla="*/ 131873 w 1181465"/>
              <a:gd name="connsiteY3" fmla="*/ 655993 h 1027612"/>
              <a:gd name="connsiteX4" fmla="*/ 690673 w 1181465"/>
              <a:gd name="connsiteY4" fmla="*/ 1019213 h 1027612"/>
              <a:gd name="connsiteX5" fmla="*/ 1180893 w 1181465"/>
              <a:gd name="connsiteY5" fmla="*/ 295313 h 1027612"/>
              <a:gd name="connsiteX6" fmla="*/ 888793 w 1181465"/>
              <a:gd name="connsiteY6" fmla="*/ 56553 h 1027612"/>
              <a:gd name="connsiteX7" fmla="*/ 604313 w 1181465"/>
              <a:gd name="connsiteY7" fmla="*/ 287693 h 1027612"/>
              <a:gd name="connsiteX0" fmla="*/ 604313 w 1181465"/>
              <a:gd name="connsiteY0" fmla="*/ 288511 h 1028430"/>
              <a:gd name="connsiteX1" fmla="*/ 347773 w 1181465"/>
              <a:gd name="connsiteY1" fmla="*/ 6571 h 1028430"/>
              <a:gd name="connsiteX2" fmla="*/ 12493 w 1181465"/>
              <a:gd name="connsiteY2" fmla="*/ 143731 h 1028430"/>
              <a:gd name="connsiteX3" fmla="*/ 131873 w 1181465"/>
              <a:gd name="connsiteY3" fmla="*/ 656811 h 1028430"/>
              <a:gd name="connsiteX4" fmla="*/ 690673 w 1181465"/>
              <a:gd name="connsiteY4" fmla="*/ 1020031 h 1028430"/>
              <a:gd name="connsiteX5" fmla="*/ 1180893 w 1181465"/>
              <a:gd name="connsiteY5" fmla="*/ 296131 h 1028430"/>
              <a:gd name="connsiteX6" fmla="*/ 888793 w 1181465"/>
              <a:gd name="connsiteY6" fmla="*/ 57371 h 1028430"/>
              <a:gd name="connsiteX7" fmla="*/ 604313 w 1181465"/>
              <a:gd name="connsiteY7" fmla="*/ 288511 h 1028430"/>
              <a:gd name="connsiteX0" fmla="*/ 604313 w 1181465"/>
              <a:gd name="connsiteY0" fmla="*/ 270887 h 1010806"/>
              <a:gd name="connsiteX1" fmla="*/ 347773 w 1181465"/>
              <a:gd name="connsiteY1" fmla="*/ 7997 h 1010806"/>
              <a:gd name="connsiteX2" fmla="*/ 12493 w 1181465"/>
              <a:gd name="connsiteY2" fmla="*/ 126107 h 1010806"/>
              <a:gd name="connsiteX3" fmla="*/ 131873 w 1181465"/>
              <a:gd name="connsiteY3" fmla="*/ 639187 h 1010806"/>
              <a:gd name="connsiteX4" fmla="*/ 690673 w 1181465"/>
              <a:gd name="connsiteY4" fmla="*/ 1002407 h 1010806"/>
              <a:gd name="connsiteX5" fmla="*/ 1180893 w 1181465"/>
              <a:gd name="connsiteY5" fmla="*/ 278507 h 1010806"/>
              <a:gd name="connsiteX6" fmla="*/ 888793 w 1181465"/>
              <a:gd name="connsiteY6" fmla="*/ 39747 h 1010806"/>
              <a:gd name="connsiteX7" fmla="*/ 604313 w 1181465"/>
              <a:gd name="connsiteY7" fmla="*/ 270887 h 1010806"/>
              <a:gd name="connsiteX0" fmla="*/ 621462 w 1198614"/>
              <a:gd name="connsiteY0" fmla="*/ 289918 h 1029837"/>
              <a:gd name="connsiteX1" fmla="*/ 364922 w 1198614"/>
              <a:gd name="connsiteY1" fmla="*/ 27028 h 1029837"/>
              <a:gd name="connsiteX2" fmla="*/ 29642 w 1198614"/>
              <a:gd name="connsiteY2" fmla="*/ 145138 h 1029837"/>
              <a:gd name="connsiteX3" fmla="*/ 149022 w 1198614"/>
              <a:gd name="connsiteY3" fmla="*/ 658218 h 1029837"/>
              <a:gd name="connsiteX4" fmla="*/ 707822 w 1198614"/>
              <a:gd name="connsiteY4" fmla="*/ 1021438 h 1029837"/>
              <a:gd name="connsiteX5" fmla="*/ 1198042 w 1198614"/>
              <a:gd name="connsiteY5" fmla="*/ 297538 h 1029837"/>
              <a:gd name="connsiteX6" fmla="*/ 905942 w 1198614"/>
              <a:gd name="connsiteY6" fmla="*/ 58778 h 1029837"/>
              <a:gd name="connsiteX7" fmla="*/ 621462 w 1198614"/>
              <a:gd name="connsiteY7" fmla="*/ 289918 h 1029837"/>
              <a:gd name="connsiteX0" fmla="*/ 621462 w 1198614"/>
              <a:gd name="connsiteY0" fmla="*/ 309380 h 1049299"/>
              <a:gd name="connsiteX1" fmla="*/ 364922 w 1198614"/>
              <a:gd name="connsiteY1" fmla="*/ 46490 h 1049299"/>
              <a:gd name="connsiteX2" fmla="*/ 29642 w 1198614"/>
              <a:gd name="connsiteY2" fmla="*/ 164600 h 1049299"/>
              <a:gd name="connsiteX3" fmla="*/ 149022 w 1198614"/>
              <a:gd name="connsiteY3" fmla="*/ 677680 h 1049299"/>
              <a:gd name="connsiteX4" fmla="*/ 707822 w 1198614"/>
              <a:gd name="connsiteY4" fmla="*/ 1040900 h 1049299"/>
              <a:gd name="connsiteX5" fmla="*/ 1198042 w 1198614"/>
              <a:gd name="connsiteY5" fmla="*/ 317000 h 1049299"/>
              <a:gd name="connsiteX6" fmla="*/ 905942 w 1198614"/>
              <a:gd name="connsiteY6" fmla="*/ 78240 h 1049299"/>
              <a:gd name="connsiteX7" fmla="*/ 621462 w 1198614"/>
              <a:gd name="connsiteY7" fmla="*/ 309380 h 1049299"/>
              <a:gd name="connsiteX0" fmla="*/ 621462 w 1198614"/>
              <a:gd name="connsiteY0" fmla="*/ 305247 h 1045166"/>
              <a:gd name="connsiteX1" fmla="*/ 364922 w 1198614"/>
              <a:gd name="connsiteY1" fmla="*/ 42357 h 1045166"/>
              <a:gd name="connsiteX2" fmla="*/ 29642 w 1198614"/>
              <a:gd name="connsiteY2" fmla="*/ 160467 h 1045166"/>
              <a:gd name="connsiteX3" fmla="*/ 149022 w 1198614"/>
              <a:gd name="connsiteY3" fmla="*/ 673547 h 1045166"/>
              <a:gd name="connsiteX4" fmla="*/ 707822 w 1198614"/>
              <a:gd name="connsiteY4" fmla="*/ 1036767 h 1045166"/>
              <a:gd name="connsiteX5" fmla="*/ 1198042 w 1198614"/>
              <a:gd name="connsiteY5" fmla="*/ 312867 h 1045166"/>
              <a:gd name="connsiteX6" fmla="*/ 905942 w 1198614"/>
              <a:gd name="connsiteY6" fmla="*/ 74107 h 1045166"/>
              <a:gd name="connsiteX7" fmla="*/ 621462 w 1198614"/>
              <a:gd name="connsiteY7" fmla="*/ 305247 h 1045166"/>
              <a:gd name="connsiteX0" fmla="*/ 603989 w 1181141"/>
              <a:gd name="connsiteY0" fmla="*/ 283425 h 1023344"/>
              <a:gd name="connsiteX1" fmla="*/ 342687 w 1181141"/>
              <a:gd name="connsiteY1" fmla="*/ 22916 h 1023344"/>
              <a:gd name="connsiteX2" fmla="*/ 12169 w 1181141"/>
              <a:gd name="connsiteY2" fmla="*/ 138645 h 1023344"/>
              <a:gd name="connsiteX3" fmla="*/ 131549 w 1181141"/>
              <a:gd name="connsiteY3" fmla="*/ 651725 h 1023344"/>
              <a:gd name="connsiteX4" fmla="*/ 690349 w 1181141"/>
              <a:gd name="connsiteY4" fmla="*/ 1014945 h 1023344"/>
              <a:gd name="connsiteX5" fmla="*/ 1180569 w 1181141"/>
              <a:gd name="connsiteY5" fmla="*/ 291045 h 1023344"/>
              <a:gd name="connsiteX6" fmla="*/ 888469 w 1181141"/>
              <a:gd name="connsiteY6" fmla="*/ 52285 h 1023344"/>
              <a:gd name="connsiteX7" fmla="*/ 603989 w 1181141"/>
              <a:gd name="connsiteY7" fmla="*/ 283425 h 10233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81141" h="1023344">
                <a:moveTo>
                  <a:pt x="603989" y="283425"/>
                </a:moveTo>
                <a:cubicBezTo>
                  <a:pt x="513025" y="278530"/>
                  <a:pt x="457993" y="85147"/>
                  <a:pt x="342687" y="22916"/>
                </a:cubicBezTo>
                <a:cubicBezTo>
                  <a:pt x="227381" y="-39315"/>
                  <a:pt x="47359" y="33844"/>
                  <a:pt x="12169" y="138645"/>
                </a:cubicBezTo>
                <a:cubicBezTo>
                  <a:pt x="-23021" y="243447"/>
                  <a:pt x="18519" y="505675"/>
                  <a:pt x="131549" y="651725"/>
                </a:cubicBezTo>
                <a:cubicBezTo>
                  <a:pt x="244579" y="797775"/>
                  <a:pt x="515512" y="1075058"/>
                  <a:pt x="690349" y="1014945"/>
                </a:cubicBezTo>
                <a:cubicBezTo>
                  <a:pt x="865186" y="954832"/>
                  <a:pt x="1167869" y="460378"/>
                  <a:pt x="1180569" y="291045"/>
                </a:cubicBezTo>
                <a:cubicBezTo>
                  <a:pt x="1193269" y="121712"/>
                  <a:pt x="991710" y="10692"/>
                  <a:pt x="888469" y="52285"/>
                </a:cubicBezTo>
                <a:cubicBezTo>
                  <a:pt x="785228" y="93878"/>
                  <a:pt x="694953" y="288320"/>
                  <a:pt x="603989" y="283425"/>
                </a:cubicBezTo>
                <a:close/>
              </a:path>
            </a:pathLst>
          </a:custGeom>
          <a:solidFill>
            <a:srgbClr val="7FD1F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3225" dirty="0">
              <a:solidFill>
                <a:schemeClr val="tx1">
                  <a:lumMod val="95000"/>
                  <a:lumOff val="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7" name="图片 16">
            <a:extLst>
              <a:ext uri="{FF2B5EF4-FFF2-40B4-BE49-F238E27FC236}">
                <a16:creationId xmlns="" xmlns:a16="http://schemas.microsoft.com/office/drawing/2014/main" id="{8125728F-46F9-4264-9F8C-8B8B89F439FF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8074617"/>
            <a:ext cx="16256000" cy="1065923"/>
          </a:xfrm>
          <a:prstGeom prst="rect">
            <a:avLst/>
          </a:prstGeom>
        </p:spPr>
      </p:pic>
      <p:pic>
        <p:nvPicPr>
          <p:cNvPr id="40" name="图片 39">
            <a:extLst>
              <a:ext uri="{FF2B5EF4-FFF2-40B4-BE49-F238E27FC236}">
                <a16:creationId xmlns="" xmlns:a16="http://schemas.microsoft.com/office/drawing/2014/main" id="{86F1B3D7-58B9-4288-A1C5-63FCFA409B87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2063" y="7050110"/>
            <a:ext cx="2631539" cy="2022833"/>
          </a:xfrm>
          <a:prstGeom prst="rect">
            <a:avLst/>
          </a:prstGeom>
        </p:spPr>
      </p:pic>
      <p:pic>
        <p:nvPicPr>
          <p:cNvPr id="38" name="Picture 37"/>
          <p:cNvPicPr>
            <a:picLocks noChangeAspect="1"/>
          </p:cNvPicPr>
          <p:nvPr/>
        </p:nvPicPr>
        <p:blipFill rotWithShape="1"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48056" b="52963" l="54167" r="57083">
                        <a14:foregroundMark x1="55833" y1="49815" x2="55833" y2="49815"/>
                        <a14:foregroundMark x1="56094" y1="49815" x2="56094" y2="49815"/>
                        <a14:foregroundMark x1="56354" y1="51019" x2="56354" y2="51019"/>
                        <a14:foregroundMark x1="55937" y1="51944" x2="55937" y2="51944"/>
                        <a14:foregroundMark x1="55521" y1="52222" x2="55521" y2="52222"/>
                        <a14:foregroundMark x1="54896" y1="52315" x2="54896" y2="52315"/>
                        <a14:foregroundMark x1="54479" y1="51759" x2="54479" y2="51759"/>
                        <a14:foregroundMark x1="54583" y1="50000" x2="54583" y2="50000"/>
                        <a14:foregroundMark x1="54948" y1="49630" x2="54948" y2="49630"/>
                        <a14:foregroundMark x1="55521" y1="49352" x2="55521" y2="49352"/>
                        <a14:foregroundMark x1="55885" y1="49352" x2="55885" y2="49352"/>
                        <a14:foregroundMark x1="56198" y1="49907" x2="56198" y2="49907"/>
                        <a14:foregroundMark x1="55937" y1="49352" x2="55937" y2="49352"/>
                        <a14:foregroundMark x1="55052" y1="51204" x2="55052" y2="51204"/>
                        <a14:foregroundMark x1="55260" y1="49259" x2="55260" y2="49259"/>
                        <a14:foregroundMark x1="55833" y1="49444" x2="55833" y2="49444"/>
                        <a14:foregroundMark x1="55729" y1="49167" x2="55729" y2="49167"/>
                        <a14:foregroundMark x1="55000" y1="50000" x2="55000" y2="50000"/>
                        <a14:foregroundMark x1="54427" y1="51389" x2="54427" y2="51389"/>
                        <a14:foregroundMark x1="54427" y1="51111" x2="54427" y2="51111"/>
                      </a14:backgroundRemoval>
                    </a14:imgEffect>
                  </a14:imgLayer>
                </a14:imgProps>
              </a:ext>
            </a:extLst>
          </a:blip>
          <a:srcRect l="53860" t="47544" r="42982" b="47310"/>
          <a:stretch/>
        </p:blipFill>
        <p:spPr>
          <a:xfrm>
            <a:off x="1744560" y="-199631"/>
            <a:ext cx="1274187" cy="1168005"/>
          </a:xfrm>
          <a:prstGeom prst="rect">
            <a:avLst/>
          </a:prstGeom>
        </p:spPr>
      </p:pic>
      <p:sp>
        <p:nvSpPr>
          <p:cNvPr id="39" name="TextBox 38"/>
          <p:cNvSpPr txBox="1"/>
          <p:nvPr/>
        </p:nvSpPr>
        <p:spPr>
          <a:xfrm>
            <a:off x="2974857" y="116109"/>
            <a:ext cx="7037503" cy="748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267" b="1" dirty="0" err="1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Trả</a:t>
            </a:r>
            <a:r>
              <a:rPr lang="en-US" sz="4267" b="1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267" b="1" dirty="0" err="1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lời</a:t>
            </a:r>
            <a:r>
              <a:rPr lang="en-US" sz="4267" b="1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267" b="1" dirty="0" err="1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câu</a:t>
            </a:r>
            <a:r>
              <a:rPr lang="en-US" sz="4267" b="1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267" b="1" dirty="0" err="1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hỏi</a:t>
            </a:r>
            <a:endParaRPr lang="en-US" sz="4267" b="1" dirty="0">
              <a:solidFill>
                <a:srgbClr val="0070C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1194926" y="839889"/>
            <a:ext cx="1335458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800" b="1" dirty="0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1. </a:t>
            </a:r>
            <a:r>
              <a:rPr lang="en-US" sz="4800" b="1" dirty="0" err="1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Khi</a:t>
            </a:r>
            <a:r>
              <a:rPr lang="en-US" sz="4800" b="1" dirty="0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chia </a:t>
            </a:r>
            <a:r>
              <a:rPr lang="en-US" sz="4800" b="1" dirty="0" err="1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tay</a:t>
            </a:r>
            <a:r>
              <a:rPr lang="en-US" sz="4800" b="1" dirty="0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800" b="1" dirty="0" err="1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sóc</a:t>
            </a:r>
            <a:r>
              <a:rPr lang="en-US" sz="4800" b="1" dirty="0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4800" b="1" dirty="0" err="1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kiến</a:t>
            </a:r>
            <a:r>
              <a:rPr lang="en-US" sz="4800" b="1" dirty="0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800" b="1" dirty="0" err="1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cảm</a:t>
            </a:r>
            <a:r>
              <a:rPr lang="en-US" sz="4800" b="1" dirty="0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800" b="1" dirty="0" err="1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thấy</a:t>
            </a:r>
            <a:r>
              <a:rPr lang="en-US" sz="4800" b="1" dirty="0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800" b="1" dirty="0" err="1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thê</a:t>
            </a:r>
            <a:r>
              <a:rPr lang="en-US" sz="4800" b="1" dirty="0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́ </a:t>
            </a:r>
            <a:r>
              <a:rPr lang="en-US" sz="4800" b="1" dirty="0" err="1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nào</a:t>
            </a:r>
            <a:r>
              <a:rPr lang="en-US" sz="4800" b="1" dirty="0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?</a:t>
            </a:r>
            <a:endParaRPr lang="en-US" sz="4800" b="1" dirty="0">
              <a:solidFill>
                <a:srgbClr val="FF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9" name="Text Box 1"/>
          <p:cNvSpPr txBox="1"/>
          <p:nvPr/>
        </p:nvSpPr>
        <p:spPr>
          <a:xfrm>
            <a:off x="2727158" y="8623436"/>
            <a:ext cx="14115594" cy="5886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25" dirty="0" err="1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Bản</a:t>
            </a:r>
            <a:r>
              <a:rPr lang="en-US" sz="3225" dirty="0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</a:t>
            </a:r>
            <a:r>
              <a:rPr lang="en-US" sz="3225" dirty="0" err="1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quyền</a:t>
            </a:r>
            <a:r>
              <a:rPr lang="en-US" sz="3225" dirty="0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: FB </a:t>
            </a:r>
            <a:r>
              <a:rPr lang="en-US" sz="3225" dirty="0" err="1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Đặng</a:t>
            </a:r>
            <a:r>
              <a:rPr lang="en-US" sz="3225" dirty="0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</a:t>
            </a:r>
            <a:r>
              <a:rPr lang="en-US" sz="3225" dirty="0" err="1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Nhật</a:t>
            </a:r>
            <a:r>
              <a:rPr lang="en-US" sz="3225" dirty="0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</a:t>
            </a:r>
            <a:r>
              <a:rPr lang="en-US" sz="3225" dirty="0" err="1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Linh</a:t>
            </a:r>
            <a:r>
              <a:rPr lang="en-US" sz="3225" dirty="0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- https://www.facebook.com/nhat.linh.3557440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2106858" y="2389759"/>
            <a:ext cx="1111323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800" b="1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Khi</a:t>
            </a:r>
            <a:r>
              <a:rPr lang="en-US" sz="48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chia </a:t>
            </a:r>
            <a:r>
              <a:rPr lang="en-US" sz="4800" b="1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tay</a:t>
            </a:r>
            <a:r>
              <a:rPr lang="en-US" sz="48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800" b="1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sóc</a:t>
            </a:r>
            <a:r>
              <a:rPr lang="en-US" sz="48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4800" b="1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kiến</a:t>
            </a:r>
            <a:r>
              <a:rPr lang="en-US" sz="48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800" b="1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rất</a:t>
            </a:r>
            <a:r>
              <a:rPr lang="en-US" sz="48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800" b="1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buồn</a:t>
            </a:r>
            <a:r>
              <a:rPr lang="en-US" sz="48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  <a:endParaRPr lang="en-US" sz="4800" b="1" dirty="0">
              <a:solidFill>
                <a:srgbClr val="00206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2735" t="66797" r="18633" b="19531"/>
          <a:stretch/>
        </p:blipFill>
        <p:spPr bwMode="auto">
          <a:xfrm>
            <a:off x="3817518" y="3939629"/>
            <a:ext cx="8109398" cy="334545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994878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/>
      <p:bldP spid="19" grpId="0"/>
      <p:bldP spid="2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图片 16">
            <a:extLst>
              <a:ext uri="{FF2B5EF4-FFF2-40B4-BE49-F238E27FC236}">
                <a16:creationId xmlns="" xmlns:a16="http://schemas.microsoft.com/office/drawing/2014/main" id="{8125728F-46F9-4264-9F8C-8B8B89F439F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046" y="8099090"/>
            <a:ext cx="16256000" cy="1065923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="" xmlns:a16="http://schemas.microsoft.com/office/drawing/2014/main" id="{E43A4F44-8C5E-42D9-AB33-BE1B9BC53F36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89299" y="350588"/>
            <a:ext cx="1048681" cy="779197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="" xmlns:a16="http://schemas.microsoft.com/office/drawing/2014/main" id="{3A4871B5-2A6E-4C95-A739-F5C69C9AB2F5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70309" y="1686423"/>
            <a:ext cx="967287" cy="718719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="" xmlns:a16="http://schemas.microsoft.com/office/drawing/2014/main" id="{BB032A17-5C67-4FCC-BA77-943579DC76FD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38387" y="-158676"/>
            <a:ext cx="1656853" cy="1202691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="" xmlns:a16="http://schemas.microsoft.com/office/drawing/2014/main" id="{1E823975-2998-46BE-82BB-2BCA69AA20B0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11917" y="631834"/>
            <a:ext cx="1775896" cy="1361047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="" xmlns:a16="http://schemas.microsoft.com/office/drawing/2014/main" id="{95E7A02D-12BE-49C7-BE19-B776539B2A15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7308" y="-564788"/>
            <a:ext cx="2047388" cy="1648721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="" xmlns:a16="http://schemas.microsoft.com/office/drawing/2014/main" id="{B49B492D-906F-4ADD-8931-5793C9D4D96A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97538" y="-369906"/>
            <a:ext cx="1098523" cy="1784225"/>
          </a:xfrm>
          <a:prstGeom prst="rect">
            <a:avLst/>
          </a:prstGeom>
        </p:spPr>
      </p:pic>
      <p:sp>
        <p:nvSpPr>
          <p:cNvPr id="13" name="任意多边形: 形状 12">
            <a:extLst>
              <a:ext uri="{FF2B5EF4-FFF2-40B4-BE49-F238E27FC236}">
                <a16:creationId xmlns="" xmlns:a16="http://schemas.microsoft.com/office/drawing/2014/main" id="{3C09AE8E-05AD-484A-9A22-7F536B362F1F}"/>
              </a:ext>
            </a:extLst>
          </p:cNvPr>
          <p:cNvSpPr/>
          <p:nvPr/>
        </p:nvSpPr>
        <p:spPr>
          <a:xfrm>
            <a:off x="497921" y="764957"/>
            <a:ext cx="358465" cy="310576"/>
          </a:xfrm>
          <a:custGeom>
            <a:avLst/>
            <a:gdLst>
              <a:gd name="connsiteX0" fmla="*/ 639965 w 1300668"/>
              <a:gd name="connsiteY0" fmla="*/ 295844 h 1024714"/>
              <a:gd name="connsiteX1" fmla="*/ 436765 w 1300668"/>
              <a:gd name="connsiteY1" fmla="*/ 29144 h 1024714"/>
              <a:gd name="connsiteX2" fmla="*/ 17665 w 1300668"/>
              <a:gd name="connsiteY2" fmla="*/ 143444 h 1024714"/>
              <a:gd name="connsiteX3" fmla="*/ 144665 w 1300668"/>
              <a:gd name="connsiteY3" fmla="*/ 511744 h 1024714"/>
              <a:gd name="connsiteX4" fmla="*/ 741565 w 1300668"/>
              <a:gd name="connsiteY4" fmla="*/ 1019744 h 1024714"/>
              <a:gd name="connsiteX5" fmla="*/ 1300365 w 1300668"/>
              <a:gd name="connsiteY5" fmla="*/ 181544 h 1024714"/>
              <a:gd name="connsiteX6" fmla="*/ 817765 w 1300668"/>
              <a:gd name="connsiteY6" fmla="*/ 3744 h 1024714"/>
              <a:gd name="connsiteX7" fmla="*/ 639965 w 1300668"/>
              <a:gd name="connsiteY7" fmla="*/ 295844 h 1024714"/>
              <a:gd name="connsiteX0" fmla="*/ 639965 w 1300768"/>
              <a:gd name="connsiteY0" fmla="*/ 272650 h 1001520"/>
              <a:gd name="connsiteX1" fmla="*/ 436765 w 1300768"/>
              <a:gd name="connsiteY1" fmla="*/ 5950 h 1001520"/>
              <a:gd name="connsiteX2" fmla="*/ 17665 w 1300768"/>
              <a:gd name="connsiteY2" fmla="*/ 120250 h 1001520"/>
              <a:gd name="connsiteX3" fmla="*/ 144665 w 1300768"/>
              <a:gd name="connsiteY3" fmla="*/ 488550 h 1001520"/>
              <a:gd name="connsiteX4" fmla="*/ 741565 w 1300768"/>
              <a:gd name="connsiteY4" fmla="*/ 996550 h 1001520"/>
              <a:gd name="connsiteX5" fmla="*/ 1300365 w 1300768"/>
              <a:gd name="connsiteY5" fmla="*/ 158350 h 1001520"/>
              <a:gd name="connsiteX6" fmla="*/ 916825 w 1300768"/>
              <a:gd name="connsiteY6" fmla="*/ 41510 h 1001520"/>
              <a:gd name="connsiteX7" fmla="*/ 639965 w 1300768"/>
              <a:gd name="connsiteY7" fmla="*/ 272650 h 1001520"/>
              <a:gd name="connsiteX0" fmla="*/ 639965 w 1255114"/>
              <a:gd name="connsiteY0" fmla="*/ 272650 h 999147"/>
              <a:gd name="connsiteX1" fmla="*/ 436765 w 1255114"/>
              <a:gd name="connsiteY1" fmla="*/ 5950 h 999147"/>
              <a:gd name="connsiteX2" fmla="*/ 17665 w 1255114"/>
              <a:gd name="connsiteY2" fmla="*/ 120250 h 999147"/>
              <a:gd name="connsiteX3" fmla="*/ 144665 w 1255114"/>
              <a:gd name="connsiteY3" fmla="*/ 488550 h 999147"/>
              <a:gd name="connsiteX4" fmla="*/ 741565 w 1255114"/>
              <a:gd name="connsiteY4" fmla="*/ 996550 h 999147"/>
              <a:gd name="connsiteX5" fmla="*/ 1254645 w 1255114"/>
              <a:gd name="connsiteY5" fmla="*/ 257410 h 999147"/>
              <a:gd name="connsiteX6" fmla="*/ 916825 w 1255114"/>
              <a:gd name="connsiteY6" fmla="*/ 41510 h 999147"/>
              <a:gd name="connsiteX7" fmla="*/ 639965 w 1255114"/>
              <a:gd name="connsiteY7" fmla="*/ 272650 h 999147"/>
              <a:gd name="connsiteX0" fmla="*/ 626545 w 1241694"/>
              <a:gd name="connsiteY0" fmla="*/ 274485 h 1006887"/>
              <a:gd name="connsiteX1" fmla="*/ 423345 w 1241694"/>
              <a:gd name="connsiteY1" fmla="*/ 7785 h 1006887"/>
              <a:gd name="connsiteX2" fmla="*/ 4245 w 1241694"/>
              <a:gd name="connsiteY2" fmla="*/ 122085 h 1006887"/>
              <a:gd name="connsiteX3" fmla="*/ 237925 w 1241694"/>
              <a:gd name="connsiteY3" fmla="*/ 627545 h 1006887"/>
              <a:gd name="connsiteX4" fmla="*/ 728145 w 1241694"/>
              <a:gd name="connsiteY4" fmla="*/ 998385 h 1006887"/>
              <a:gd name="connsiteX5" fmla="*/ 1241225 w 1241694"/>
              <a:gd name="connsiteY5" fmla="*/ 259245 h 1006887"/>
              <a:gd name="connsiteX6" fmla="*/ 903405 w 1241694"/>
              <a:gd name="connsiteY6" fmla="*/ 43345 h 1006887"/>
              <a:gd name="connsiteX7" fmla="*/ 626545 w 1241694"/>
              <a:gd name="connsiteY7" fmla="*/ 274485 h 1006887"/>
              <a:gd name="connsiteX0" fmla="*/ 538375 w 1153524"/>
              <a:gd name="connsiteY0" fmla="*/ 268848 h 1001039"/>
              <a:gd name="connsiteX1" fmla="*/ 335175 w 1153524"/>
              <a:gd name="connsiteY1" fmla="*/ 2148 h 1001039"/>
              <a:gd name="connsiteX2" fmla="*/ 7515 w 1153524"/>
              <a:gd name="connsiteY2" fmla="*/ 169788 h 1001039"/>
              <a:gd name="connsiteX3" fmla="*/ 149755 w 1153524"/>
              <a:gd name="connsiteY3" fmla="*/ 621908 h 1001039"/>
              <a:gd name="connsiteX4" fmla="*/ 639975 w 1153524"/>
              <a:gd name="connsiteY4" fmla="*/ 992748 h 1001039"/>
              <a:gd name="connsiteX5" fmla="*/ 1153055 w 1153524"/>
              <a:gd name="connsiteY5" fmla="*/ 253608 h 1001039"/>
              <a:gd name="connsiteX6" fmla="*/ 815235 w 1153524"/>
              <a:gd name="connsiteY6" fmla="*/ 37708 h 1001039"/>
              <a:gd name="connsiteX7" fmla="*/ 538375 w 1153524"/>
              <a:gd name="connsiteY7" fmla="*/ 268848 h 1001039"/>
              <a:gd name="connsiteX0" fmla="*/ 536664 w 1151813"/>
              <a:gd name="connsiteY0" fmla="*/ 231233 h 963424"/>
              <a:gd name="connsiteX1" fmla="*/ 302984 w 1151813"/>
              <a:gd name="connsiteY1" fmla="*/ 17873 h 963424"/>
              <a:gd name="connsiteX2" fmla="*/ 5804 w 1151813"/>
              <a:gd name="connsiteY2" fmla="*/ 132173 h 963424"/>
              <a:gd name="connsiteX3" fmla="*/ 148044 w 1151813"/>
              <a:gd name="connsiteY3" fmla="*/ 584293 h 963424"/>
              <a:gd name="connsiteX4" fmla="*/ 638264 w 1151813"/>
              <a:gd name="connsiteY4" fmla="*/ 955133 h 963424"/>
              <a:gd name="connsiteX5" fmla="*/ 1151344 w 1151813"/>
              <a:gd name="connsiteY5" fmla="*/ 215993 h 963424"/>
              <a:gd name="connsiteX6" fmla="*/ 813524 w 1151813"/>
              <a:gd name="connsiteY6" fmla="*/ 93 h 963424"/>
              <a:gd name="connsiteX7" fmla="*/ 536664 w 1151813"/>
              <a:gd name="connsiteY7" fmla="*/ 231233 h 963424"/>
              <a:gd name="connsiteX0" fmla="*/ 574764 w 1151802"/>
              <a:gd name="connsiteY0" fmla="*/ 254501 h 963832"/>
              <a:gd name="connsiteX1" fmla="*/ 302984 w 1151802"/>
              <a:gd name="connsiteY1" fmla="*/ 18281 h 963832"/>
              <a:gd name="connsiteX2" fmla="*/ 5804 w 1151802"/>
              <a:gd name="connsiteY2" fmla="*/ 132581 h 963832"/>
              <a:gd name="connsiteX3" fmla="*/ 148044 w 1151802"/>
              <a:gd name="connsiteY3" fmla="*/ 584701 h 963832"/>
              <a:gd name="connsiteX4" fmla="*/ 638264 w 1151802"/>
              <a:gd name="connsiteY4" fmla="*/ 955541 h 963832"/>
              <a:gd name="connsiteX5" fmla="*/ 1151344 w 1151802"/>
              <a:gd name="connsiteY5" fmla="*/ 216401 h 963832"/>
              <a:gd name="connsiteX6" fmla="*/ 813524 w 1151802"/>
              <a:gd name="connsiteY6" fmla="*/ 501 h 963832"/>
              <a:gd name="connsiteX7" fmla="*/ 574764 w 1151802"/>
              <a:gd name="connsiteY7" fmla="*/ 254501 h 963832"/>
              <a:gd name="connsiteX0" fmla="*/ 574764 w 1151816"/>
              <a:gd name="connsiteY0" fmla="*/ 241366 h 950697"/>
              <a:gd name="connsiteX1" fmla="*/ 302984 w 1151816"/>
              <a:gd name="connsiteY1" fmla="*/ 5146 h 950697"/>
              <a:gd name="connsiteX2" fmla="*/ 5804 w 1151816"/>
              <a:gd name="connsiteY2" fmla="*/ 119446 h 950697"/>
              <a:gd name="connsiteX3" fmla="*/ 148044 w 1151816"/>
              <a:gd name="connsiteY3" fmla="*/ 571566 h 950697"/>
              <a:gd name="connsiteX4" fmla="*/ 638264 w 1151816"/>
              <a:gd name="connsiteY4" fmla="*/ 942406 h 950697"/>
              <a:gd name="connsiteX5" fmla="*/ 1151344 w 1151816"/>
              <a:gd name="connsiteY5" fmla="*/ 203266 h 950697"/>
              <a:gd name="connsiteX6" fmla="*/ 821144 w 1151816"/>
              <a:gd name="connsiteY6" fmla="*/ 33086 h 950697"/>
              <a:gd name="connsiteX7" fmla="*/ 574764 w 1151816"/>
              <a:gd name="connsiteY7" fmla="*/ 241366 h 950697"/>
              <a:gd name="connsiteX0" fmla="*/ 574764 w 1098575"/>
              <a:gd name="connsiteY0" fmla="*/ 241366 h 949292"/>
              <a:gd name="connsiteX1" fmla="*/ 302984 w 1098575"/>
              <a:gd name="connsiteY1" fmla="*/ 5146 h 949292"/>
              <a:gd name="connsiteX2" fmla="*/ 5804 w 1098575"/>
              <a:gd name="connsiteY2" fmla="*/ 119446 h 949292"/>
              <a:gd name="connsiteX3" fmla="*/ 148044 w 1098575"/>
              <a:gd name="connsiteY3" fmla="*/ 571566 h 949292"/>
              <a:gd name="connsiteX4" fmla="*/ 638264 w 1098575"/>
              <a:gd name="connsiteY4" fmla="*/ 942406 h 949292"/>
              <a:gd name="connsiteX5" fmla="*/ 1098004 w 1098575"/>
              <a:gd name="connsiteY5" fmla="*/ 241366 h 949292"/>
              <a:gd name="connsiteX6" fmla="*/ 821144 w 1098575"/>
              <a:gd name="connsiteY6" fmla="*/ 33086 h 949292"/>
              <a:gd name="connsiteX7" fmla="*/ 574764 w 1098575"/>
              <a:gd name="connsiteY7" fmla="*/ 241366 h 949292"/>
              <a:gd name="connsiteX0" fmla="*/ 567144 w 1098578"/>
              <a:gd name="connsiteY0" fmla="*/ 225251 h 948417"/>
              <a:gd name="connsiteX1" fmla="*/ 302984 w 1098578"/>
              <a:gd name="connsiteY1" fmla="*/ 4271 h 948417"/>
              <a:gd name="connsiteX2" fmla="*/ 5804 w 1098578"/>
              <a:gd name="connsiteY2" fmla="*/ 118571 h 948417"/>
              <a:gd name="connsiteX3" fmla="*/ 148044 w 1098578"/>
              <a:gd name="connsiteY3" fmla="*/ 570691 h 948417"/>
              <a:gd name="connsiteX4" fmla="*/ 638264 w 1098578"/>
              <a:gd name="connsiteY4" fmla="*/ 941531 h 948417"/>
              <a:gd name="connsiteX5" fmla="*/ 1098004 w 1098578"/>
              <a:gd name="connsiteY5" fmla="*/ 240491 h 948417"/>
              <a:gd name="connsiteX6" fmla="*/ 821144 w 1098578"/>
              <a:gd name="connsiteY6" fmla="*/ 32211 h 948417"/>
              <a:gd name="connsiteX7" fmla="*/ 567144 w 1098578"/>
              <a:gd name="connsiteY7" fmla="*/ 225251 h 948417"/>
              <a:gd name="connsiteX0" fmla="*/ 566791 w 1098225"/>
              <a:gd name="connsiteY0" fmla="*/ 225251 h 940931"/>
              <a:gd name="connsiteX1" fmla="*/ 302631 w 1098225"/>
              <a:gd name="connsiteY1" fmla="*/ 4271 h 940931"/>
              <a:gd name="connsiteX2" fmla="*/ 5451 w 1098225"/>
              <a:gd name="connsiteY2" fmla="*/ 118571 h 940931"/>
              <a:gd name="connsiteX3" fmla="*/ 147691 w 1098225"/>
              <a:gd name="connsiteY3" fmla="*/ 570691 h 940931"/>
              <a:gd name="connsiteX4" fmla="*/ 599811 w 1098225"/>
              <a:gd name="connsiteY4" fmla="*/ 933911 h 940931"/>
              <a:gd name="connsiteX5" fmla="*/ 1097651 w 1098225"/>
              <a:gd name="connsiteY5" fmla="*/ 240491 h 940931"/>
              <a:gd name="connsiteX6" fmla="*/ 820791 w 1098225"/>
              <a:gd name="connsiteY6" fmla="*/ 32211 h 940931"/>
              <a:gd name="connsiteX7" fmla="*/ 566791 w 1098225"/>
              <a:gd name="connsiteY7" fmla="*/ 225251 h 940931"/>
              <a:gd name="connsiteX0" fmla="*/ 588748 w 1120182"/>
              <a:gd name="connsiteY0" fmla="*/ 227566 h 943300"/>
              <a:gd name="connsiteX1" fmla="*/ 324588 w 1120182"/>
              <a:gd name="connsiteY1" fmla="*/ 6586 h 943300"/>
              <a:gd name="connsiteX2" fmla="*/ 4548 w 1120182"/>
              <a:gd name="connsiteY2" fmla="*/ 105646 h 943300"/>
              <a:gd name="connsiteX3" fmla="*/ 169648 w 1120182"/>
              <a:gd name="connsiteY3" fmla="*/ 573006 h 943300"/>
              <a:gd name="connsiteX4" fmla="*/ 621768 w 1120182"/>
              <a:gd name="connsiteY4" fmla="*/ 936226 h 943300"/>
              <a:gd name="connsiteX5" fmla="*/ 1119608 w 1120182"/>
              <a:gd name="connsiteY5" fmla="*/ 242806 h 943300"/>
              <a:gd name="connsiteX6" fmla="*/ 842748 w 1120182"/>
              <a:gd name="connsiteY6" fmla="*/ 34526 h 943300"/>
              <a:gd name="connsiteX7" fmla="*/ 588748 w 1120182"/>
              <a:gd name="connsiteY7" fmla="*/ 227566 h 943300"/>
              <a:gd name="connsiteX0" fmla="*/ 596127 w 1127561"/>
              <a:gd name="connsiteY0" fmla="*/ 233015 h 948829"/>
              <a:gd name="connsiteX1" fmla="*/ 331967 w 1127561"/>
              <a:gd name="connsiteY1" fmla="*/ 12035 h 948829"/>
              <a:gd name="connsiteX2" fmla="*/ 4307 w 1127561"/>
              <a:gd name="connsiteY2" fmla="*/ 88235 h 948829"/>
              <a:gd name="connsiteX3" fmla="*/ 177027 w 1127561"/>
              <a:gd name="connsiteY3" fmla="*/ 578455 h 948829"/>
              <a:gd name="connsiteX4" fmla="*/ 629147 w 1127561"/>
              <a:gd name="connsiteY4" fmla="*/ 941675 h 948829"/>
              <a:gd name="connsiteX5" fmla="*/ 1126987 w 1127561"/>
              <a:gd name="connsiteY5" fmla="*/ 248255 h 948829"/>
              <a:gd name="connsiteX6" fmla="*/ 850127 w 1127561"/>
              <a:gd name="connsiteY6" fmla="*/ 39975 h 948829"/>
              <a:gd name="connsiteX7" fmla="*/ 596127 w 1127561"/>
              <a:gd name="connsiteY7" fmla="*/ 233015 h 948829"/>
              <a:gd name="connsiteX0" fmla="*/ 596471 w 1127905"/>
              <a:gd name="connsiteY0" fmla="*/ 287455 h 1003269"/>
              <a:gd name="connsiteX1" fmla="*/ 339931 w 1127905"/>
              <a:gd name="connsiteY1" fmla="*/ 5515 h 1003269"/>
              <a:gd name="connsiteX2" fmla="*/ 4651 w 1127905"/>
              <a:gd name="connsiteY2" fmla="*/ 142675 h 1003269"/>
              <a:gd name="connsiteX3" fmla="*/ 177371 w 1127905"/>
              <a:gd name="connsiteY3" fmla="*/ 632895 h 1003269"/>
              <a:gd name="connsiteX4" fmla="*/ 629491 w 1127905"/>
              <a:gd name="connsiteY4" fmla="*/ 996115 h 1003269"/>
              <a:gd name="connsiteX5" fmla="*/ 1127331 w 1127905"/>
              <a:gd name="connsiteY5" fmla="*/ 302695 h 1003269"/>
              <a:gd name="connsiteX6" fmla="*/ 850471 w 1127905"/>
              <a:gd name="connsiteY6" fmla="*/ 94415 h 1003269"/>
              <a:gd name="connsiteX7" fmla="*/ 596471 w 1127905"/>
              <a:gd name="connsiteY7" fmla="*/ 287455 h 1003269"/>
              <a:gd name="connsiteX0" fmla="*/ 596471 w 1128002"/>
              <a:gd name="connsiteY0" fmla="*/ 287455 h 1003269"/>
              <a:gd name="connsiteX1" fmla="*/ 339931 w 1128002"/>
              <a:gd name="connsiteY1" fmla="*/ 5515 h 1003269"/>
              <a:gd name="connsiteX2" fmla="*/ 4651 w 1128002"/>
              <a:gd name="connsiteY2" fmla="*/ 142675 h 1003269"/>
              <a:gd name="connsiteX3" fmla="*/ 177371 w 1128002"/>
              <a:gd name="connsiteY3" fmla="*/ 632895 h 1003269"/>
              <a:gd name="connsiteX4" fmla="*/ 629491 w 1128002"/>
              <a:gd name="connsiteY4" fmla="*/ 996115 h 1003269"/>
              <a:gd name="connsiteX5" fmla="*/ 1127331 w 1128002"/>
              <a:gd name="connsiteY5" fmla="*/ 302695 h 1003269"/>
              <a:gd name="connsiteX6" fmla="*/ 880951 w 1128002"/>
              <a:gd name="connsiteY6" fmla="*/ 56315 h 1003269"/>
              <a:gd name="connsiteX7" fmla="*/ 596471 w 1128002"/>
              <a:gd name="connsiteY7" fmla="*/ 287455 h 1003269"/>
              <a:gd name="connsiteX0" fmla="*/ 596471 w 1173605"/>
              <a:gd name="connsiteY0" fmla="*/ 287455 h 1003552"/>
              <a:gd name="connsiteX1" fmla="*/ 339931 w 1173605"/>
              <a:gd name="connsiteY1" fmla="*/ 5515 h 1003552"/>
              <a:gd name="connsiteX2" fmla="*/ 4651 w 1173605"/>
              <a:gd name="connsiteY2" fmla="*/ 142675 h 1003552"/>
              <a:gd name="connsiteX3" fmla="*/ 177371 w 1173605"/>
              <a:gd name="connsiteY3" fmla="*/ 632895 h 1003552"/>
              <a:gd name="connsiteX4" fmla="*/ 629491 w 1173605"/>
              <a:gd name="connsiteY4" fmla="*/ 996115 h 1003552"/>
              <a:gd name="connsiteX5" fmla="*/ 1173051 w 1173605"/>
              <a:gd name="connsiteY5" fmla="*/ 295075 h 1003552"/>
              <a:gd name="connsiteX6" fmla="*/ 880951 w 1173605"/>
              <a:gd name="connsiteY6" fmla="*/ 56315 h 1003552"/>
              <a:gd name="connsiteX7" fmla="*/ 596471 w 1173605"/>
              <a:gd name="connsiteY7" fmla="*/ 287455 h 1003552"/>
              <a:gd name="connsiteX0" fmla="*/ 603276 w 1180410"/>
              <a:gd name="connsiteY0" fmla="*/ 287693 h 1005272"/>
              <a:gd name="connsiteX1" fmla="*/ 346736 w 1180410"/>
              <a:gd name="connsiteY1" fmla="*/ 5753 h 1005272"/>
              <a:gd name="connsiteX2" fmla="*/ 11456 w 1180410"/>
              <a:gd name="connsiteY2" fmla="*/ 142913 h 1005272"/>
              <a:gd name="connsiteX3" fmla="*/ 130836 w 1180410"/>
              <a:gd name="connsiteY3" fmla="*/ 655993 h 1005272"/>
              <a:gd name="connsiteX4" fmla="*/ 636296 w 1180410"/>
              <a:gd name="connsiteY4" fmla="*/ 996353 h 1005272"/>
              <a:gd name="connsiteX5" fmla="*/ 1179856 w 1180410"/>
              <a:gd name="connsiteY5" fmla="*/ 295313 h 1005272"/>
              <a:gd name="connsiteX6" fmla="*/ 887756 w 1180410"/>
              <a:gd name="connsiteY6" fmla="*/ 56553 h 1005272"/>
              <a:gd name="connsiteX7" fmla="*/ 603276 w 1180410"/>
              <a:gd name="connsiteY7" fmla="*/ 287693 h 1005272"/>
              <a:gd name="connsiteX0" fmla="*/ 604313 w 1181447"/>
              <a:gd name="connsiteY0" fmla="*/ 287693 h 1027612"/>
              <a:gd name="connsiteX1" fmla="*/ 347773 w 1181447"/>
              <a:gd name="connsiteY1" fmla="*/ 5753 h 1027612"/>
              <a:gd name="connsiteX2" fmla="*/ 12493 w 1181447"/>
              <a:gd name="connsiteY2" fmla="*/ 142913 h 1027612"/>
              <a:gd name="connsiteX3" fmla="*/ 131873 w 1181447"/>
              <a:gd name="connsiteY3" fmla="*/ 655993 h 1027612"/>
              <a:gd name="connsiteX4" fmla="*/ 690673 w 1181447"/>
              <a:gd name="connsiteY4" fmla="*/ 1019213 h 1027612"/>
              <a:gd name="connsiteX5" fmla="*/ 1180893 w 1181447"/>
              <a:gd name="connsiteY5" fmla="*/ 295313 h 1027612"/>
              <a:gd name="connsiteX6" fmla="*/ 888793 w 1181447"/>
              <a:gd name="connsiteY6" fmla="*/ 56553 h 1027612"/>
              <a:gd name="connsiteX7" fmla="*/ 604313 w 1181447"/>
              <a:gd name="connsiteY7" fmla="*/ 287693 h 1027612"/>
              <a:gd name="connsiteX0" fmla="*/ 604313 w 1181465"/>
              <a:gd name="connsiteY0" fmla="*/ 287693 h 1027612"/>
              <a:gd name="connsiteX1" fmla="*/ 347773 w 1181465"/>
              <a:gd name="connsiteY1" fmla="*/ 5753 h 1027612"/>
              <a:gd name="connsiteX2" fmla="*/ 12493 w 1181465"/>
              <a:gd name="connsiteY2" fmla="*/ 142913 h 1027612"/>
              <a:gd name="connsiteX3" fmla="*/ 131873 w 1181465"/>
              <a:gd name="connsiteY3" fmla="*/ 655993 h 1027612"/>
              <a:gd name="connsiteX4" fmla="*/ 690673 w 1181465"/>
              <a:gd name="connsiteY4" fmla="*/ 1019213 h 1027612"/>
              <a:gd name="connsiteX5" fmla="*/ 1180893 w 1181465"/>
              <a:gd name="connsiteY5" fmla="*/ 295313 h 1027612"/>
              <a:gd name="connsiteX6" fmla="*/ 888793 w 1181465"/>
              <a:gd name="connsiteY6" fmla="*/ 56553 h 1027612"/>
              <a:gd name="connsiteX7" fmla="*/ 604313 w 1181465"/>
              <a:gd name="connsiteY7" fmla="*/ 287693 h 1027612"/>
              <a:gd name="connsiteX0" fmla="*/ 604313 w 1181465"/>
              <a:gd name="connsiteY0" fmla="*/ 288511 h 1028430"/>
              <a:gd name="connsiteX1" fmla="*/ 347773 w 1181465"/>
              <a:gd name="connsiteY1" fmla="*/ 6571 h 1028430"/>
              <a:gd name="connsiteX2" fmla="*/ 12493 w 1181465"/>
              <a:gd name="connsiteY2" fmla="*/ 143731 h 1028430"/>
              <a:gd name="connsiteX3" fmla="*/ 131873 w 1181465"/>
              <a:gd name="connsiteY3" fmla="*/ 656811 h 1028430"/>
              <a:gd name="connsiteX4" fmla="*/ 690673 w 1181465"/>
              <a:gd name="connsiteY4" fmla="*/ 1020031 h 1028430"/>
              <a:gd name="connsiteX5" fmla="*/ 1180893 w 1181465"/>
              <a:gd name="connsiteY5" fmla="*/ 296131 h 1028430"/>
              <a:gd name="connsiteX6" fmla="*/ 888793 w 1181465"/>
              <a:gd name="connsiteY6" fmla="*/ 57371 h 1028430"/>
              <a:gd name="connsiteX7" fmla="*/ 604313 w 1181465"/>
              <a:gd name="connsiteY7" fmla="*/ 288511 h 1028430"/>
              <a:gd name="connsiteX0" fmla="*/ 604313 w 1181465"/>
              <a:gd name="connsiteY0" fmla="*/ 270887 h 1010806"/>
              <a:gd name="connsiteX1" fmla="*/ 347773 w 1181465"/>
              <a:gd name="connsiteY1" fmla="*/ 7997 h 1010806"/>
              <a:gd name="connsiteX2" fmla="*/ 12493 w 1181465"/>
              <a:gd name="connsiteY2" fmla="*/ 126107 h 1010806"/>
              <a:gd name="connsiteX3" fmla="*/ 131873 w 1181465"/>
              <a:gd name="connsiteY3" fmla="*/ 639187 h 1010806"/>
              <a:gd name="connsiteX4" fmla="*/ 690673 w 1181465"/>
              <a:gd name="connsiteY4" fmla="*/ 1002407 h 1010806"/>
              <a:gd name="connsiteX5" fmla="*/ 1180893 w 1181465"/>
              <a:gd name="connsiteY5" fmla="*/ 278507 h 1010806"/>
              <a:gd name="connsiteX6" fmla="*/ 888793 w 1181465"/>
              <a:gd name="connsiteY6" fmla="*/ 39747 h 1010806"/>
              <a:gd name="connsiteX7" fmla="*/ 604313 w 1181465"/>
              <a:gd name="connsiteY7" fmla="*/ 270887 h 1010806"/>
              <a:gd name="connsiteX0" fmla="*/ 621462 w 1198614"/>
              <a:gd name="connsiteY0" fmla="*/ 289918 h 1029837"/>
              <a:gd name="connsiteX1" fmla="*/ 364922 w 1198614"/>
              <a:gd name="connsiteY1" fmla="*/ 27028 h 1029837"/>
              <a:gd name="connsiteX2" fmla="*/ 29642 w 1198614"/>
              <a:gd name="connsiteY2" fmla="*/ 145138 h 1029837"/>
              <a:gd name="connsiteX3" fmla="*/ 149022 w 1198614"/>
              <a:gd name="connsiteY3" fmla="*/ 658218 h 1029837"/>
              <a:gd name="connsiteX4" fmla="*/ 707822 w 1198614"/>
              <a:gd name="connsiteY4" fmla="*/ 1021438 h 1029837"/>
              <a:gd name="connsiteX5" fmla="*/ 1198042 w 1198614"/>
              <a:gd name="connsiteY5" fmla="*/ 297538 h 1029837"/>
              <a:gd name="connsiteX6" fmla="*/ 905942 w 1198614"/>
              <a:gd name="connsiteY6" fmla="*/ 58778 h 1029837"/>
              <a:gd name="connsiteX7" fmla="*/ 621462 w 1198614"/>
              <a:gd name="connsiteY7" fmla="*/ 289918 h 1029837"/>
              <a:gd name="connsiteX0" fmla="*/ 621462 w 1198614"/>
              <a:gd name="connsiteY0" fmla="*/ 309380 h 1049299"/>
              <a:gd name="connsiteX1" fmla="*/ 364922 w 1198614"/>
              <a:gd name="connsiteY1" fmla="*/ 46490 h 1049299"/>
              <a:gd name="connsiteX2" fmla="*/ 29642 w 1198614"/>
              <a:gd name="connsiteY2" fmla="*/ 164600 h 1049299"/>
              <a:gd name="connsiteX3" fmla="*/ 149022 w 1198614"/>
              <a:gd name="connsiteY3" fmla="*/ 677680 h 1049299"/>
              <a:gd name="connsiteX4" fmla="*/ 707822 w 1198614"/>
              <a:gd name="connsiteY4" fmla="*/ 1040900 h 1049299"/>
              <a:gd name="connsiteX5" fmla="*/ 1198042 w 1198614"/>
              <a:gd name="connsiteY5" fmla="*/ 317000 h 1049299"/>
              <a:gd name="connsiteX6" fmla="*/ 905942 w 1198614"/>
              <a:gd name="connsiteY6" fmla="*/ 78240 h 1049299"/>
              <a:gd name="connsiteX7" fmla="*/ 621462 w 1198614"/>
              <a:gd name="connsiteY7" fmla="*/ 309380 h 1049299"/>
              <a:gd name="connsiteX0" fmla="*/ 621462 w 1198614"/>
              <a:gd name="connsiteY0" fmla="*/ 305247 h 1045166"/>
              <a:gd name="connsiteX1" fmla="*/ 364922 w 1198614"/>
              <a:gd name="connsiteY1" fmla="*/ 42357 h 1045166"/>
              <a:gd name="connsiteX2" fmla="*/ 29642 w 1198614"/>
              <a:gd name="connsiteY2" fmla="*/ 160467 h 1045166"/>
              <a:gd name="connsiteX3" fmla="*/ 149022 w 1198614"/>
              <a:gd name="connsiteY3" fmla="*/ 673547 h 1045166"/>
              <a:gd name="connsiteX4" fmla="*/ 707822 w 1198614"/>
              <a:gd name="connsiteY4" fmla="*/ 1036767 h 1045166"/>
              <a:gd name="connsiteX5" fmla="*/ 1198042 w 1198614"/>
              <a:gd name="connsiteY5" fmla="*/ 312867 h 1045166"/>
              <a:gd name="connsiteX6" fmla="*/ 905942 w 1198614"/>
              <a:gd name="connsiteY6" fmla="*/ 74107 h 1045166"/>
              <a:gd name="connsiteX7" fmla="*/ 621462 w 1198614"/>
              <a:gd name="connsiteY7" fmla="*/ 305247 h 1045166"/>
              <a:gd name="connsiteX0" fmla="*/ 603989 w 1181141"/>
              <a:gd name="connsiteY0" fmla="*/ 283425 h 1023344"/>
              <a:gd name="connsiteX1" fmla="*/ 342687 w 1181141"/>
              <a:gd name="connsiteY1" fmla="*/ 22916 h 1023344"/>
              <a:gd name="connsiteX2" fmla="*/ 12169 w 1181141"/>
              <a:gd name="connsiteY2" fmla="*/ 138645 h 1023344"/>
              <a:gd name="connsiteX3" fmla="*/ 131549 w 1181141"/>
              <a:gd name="connsiteY3" fmla="*/ 651725 h 1023344"/>
              <a:gd name="connsiteX4" fmla="*/ 690349 w 1181141"/>
              <a:gd name="connsiteY4" fmla="*/ 1014945 h 1023344"/>
              <a:gd name="connsiteX5" fmla="*/ 1180569 w 1181141"/>
              <a:gd name="connsiteY5" fmla="*/ 291045 h 1023344"/>
              <a:gd name="connsiteX6" fmla="*/ 888469 w 1181141"/>
              <a:gd name="connsiteY6" fmla="*/ 52285 h 1023344"/>
              <a:gd name="connsiteX7" fmla="*/ 603989 w 1181141"/>
              <a:gd name="connsiteY7" fmla="*/ 283425 h 10233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81141" h="1023344">
                <a:moveTo>
                  <a:pt x="603989" y="283425"/>
                </a:moveTo>
                <a:cubicBezTo>
                  <a:pt x="513025" y="278530"/>
                  <a:pt x="457993" y="85147"/>
                  <a:pt x="342687" y="22916"/>
                </a:cubicBezTo>
                <a:cubicBezTo>
                  <a:pt x="227381" y="-39315"/>
                  <a:pt x="47359" y="33844"/>
                  <a:pt x="12169" y="138645"/>
                </a:cubicBezTo>
                <a:cubicBezTo>
                  <a:pt x="-23021" y="243447"/>
                  <a:pt x="18519" y="505675"/>
                  <a:pt x="131549" y="651725"/>
                </a:cubicBezTo>
                <a:cubicBezTo>
                  <a:pt x="244579" y="797775"/>
                  <a:pt x="515512" y="1075058"/>
                  <a:pt x="690349" y="1014945"/>
                </a:cubicBezTo>
                <a:cubicBezTo>
                  <a:pt x="865186" y="954832"/>
                  <a:pt x="1167869" y="460378"/>
                  <a:pt x="1180569" y="291045"/>
                </a:cubicBezTo>
                <a:cubicBezTo>
                  <a:pt x="1193269" y="121712"/>
                  <a:pt x="991710" y="10692"/>
                  <a:pt x="888469" y="52285"/>
                </a:cubicBezTo>
                <a:cubicBezTo>
                  <a:pt x="785228" y="93878"/>
                  <a:pt x="694953" y="288320"/>
                  <a:pt x="603989" y="283425"/>
                </a:cubicBezTo>
                <a:close/>
              </a:path>
            </a:pathLst>
          </a:custGeom>
          <a:solidFill>
            <a:srgbClr val="7FD1F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3225"/>
          </a:p>
        </p:txBody>
      </p:sp>
      <p:sp>
        <p:nvSpPr>
          <p:cNvPr id="14" name="任意多边形: 形状 13">
            <a:extLst>
              <a:ext uri="{FF2B5EF4-FFF2-40B4-BE49-F238E27FC236}">
                <a16:creationId xmlns="" xmlns:a16="http://schemas.microsoft.com/office/drawing/2014/main" id="{214322A6-6768-4D60-A5EA-E05A48D9C409}"/>
              </a:ext>
            </a:extLst>
          </p:cNvPr>
          <p:cNvSpPr/>
          <p:nvPr/>
        </p:nvSpPr>
        <p:spPr>
          <a:xfrm>
            <a:off x="14191042" y="1509335"/>
            <a:ext cx="358465" cy="310576"/>
          </a:xfrm>
          <a:custGeom>
            <a:avLst/>
            <a:gdLst>
              <a:gd name="connsiteX0" fmla="*/ 639965 w 1300668"/>
              <a:gd name="connsiteY0" fmla="*/ 295844 h 1024714"/>
              <a:gd name="connsiteX1" fmla="*/ 436765 w 1300668"/>
              <a:gd name="connsiteY1" fmla="*/ 29144 h 1024714"/>
              <a:gd name="connsiteX2" fmla="*/ 17665 w 1300668"/>
              <a:gd name="connsiteY2" fmla="*/ 143444 h 1024714"/>
              <a:gd name="connsiteX3" fmla="*/ 144665 w 1300668"/>
              <a:gd name="connsiteY3" fmla="*/ 511744 h 1024714"/>
              <a:gd name="connsiteX4" fmla="*/ 741565 w 1300668"/>
              <a:gd name="connsiteY4" fmla="*/ 1019744 h 1024714"/>
              <a:gd name="connsiteX5" fmla="*/ 1300365 w 1300668"/>
              <a:gd name="connsiteY5" fmla="*/ 181544 h 1024714"/>
              <a:gd name="connsiteX6" fmla="*/ 817765 w 1300668"/>
              <a:gd name="connsiteY6" fmla="*/ 3744 h 1024714"/>
              <a:gd name="connsiteX7" fmla="*/ 639965 w 1300668"/>
              <a:gd name="connsiteY7" fmla="*/ 295844 h 1024714"/>
              <a:gd name="connsiteX0" fmla="*/ 639965 w 1300768"/>
              <a:gd name="connsiteY0" fmla="*/ 272650 h 1001520"/>
              <a:gd name="connsiteX1" fmla="*/ 436765 w 1300768"/>
              <a:gd name="connsiteY1" fmla="*/ 5950 h 1001520"/>
              <a:gd name="connsiteX2" fmla="*/ 17665 w 1300768"/>
              <a:gd name="connsiteY2" fmla="*/ 120250 h 1001520"/>
              <a:gd name="connsiteX3" fmla="*/ 144665 w 1300768"/>
              <a:gd name="connsiteY3" fmla="*/ 488550 h 1001520"/>
              <a:gd name="connsiteX4" fmla="*/ 741565 w 1300768"/>
              <a:gd name="connsiteY4" fmla="*/ 996550 h 1001520"/>
              <a:gd name="connsiteX5" fmla="*/ 1300365 w 1300768"/>
              <a:gd name="connsiteY5" fmla="*/ 158350 h 1001520"/>
              <a:gd name="connsiteX6" fmla="*/ 916825 w 1300768"/>
              <a:gd name="connsiteY6" fmla="*/ 41510 h 1001520"/>
              <a:gd name="connsiteX7" fmla="*/ 639965 w 1300768"/>
              <a:gd name="connsiteY7" fmla="*/ 272650 h 1001520"/>
              <a:gd name="connsiteX0" fmla="*/ 639965 w 1255114"/>
              <a:gd name="connsiteY0" fmla="*/ 272650 h 999147"/>
              <a:gd name="connsiteX1" fmla="*/ 436765 w 1255114"/>
              <a:gd name="connsiteY1" fmla="*/ 5950 h 999147"/>
              <a:gd name="connsiteX2" fmla="*/ 17665 w 1255114"/>
              <a:gd name="connsiteY2" fmla="*/ 120250 h 999147"/>
              <a:gd name="connsiteX3" fmla="*/ 144665 w 1255114"/>
              <a:gd name="connsiteY3" fmla="*/ 488550 h 999147"/>
              <a:gd name="connsiteX4" fmla="*/ 741565 w 1255114"/>
              <a:gd name="connsiteY4" fmla="*/ 996550 h 999147"/>
              <a:gd name="connsiteX5" fmla="*/ 1254645 w 1255114"/>
              <a:gd name="connsiteY5" fmla="*/ 257410 h 999147"/>
              <a:gd name="connsiteX6" fmla="*/ 916825 w 1255114"/>
              <a:gd name="connsiteY6" fmla="*/ 41510 h 999147"/>
              <a:gd name="connsiteX7" fmla="*/ 639965 w 1255114"/>
              <a:gd name="connsiteY7" fmla="*/ 272650 h 999147"/>
              <a:gd name="connsiteX0" fmla="*/ 626545 w 1241694"/>
              <a:gd name="connsiteY0" fmla="*/ 274485 h 1006887"/>
              <a:gd name="connsiteX1" fmla="*/ 423345 w 1241694"/>
              <a:gd name="connsiteY1" fmla="*/ 7785 h 1006887"/>
              <a:gd name="connsiteX2" fmla="*/ 4245 w 1241694"/>
              <a:gd name="connsiteY2" fmla="*/ 122085 h 1006887"/>
              <a:gd name="connsiteX3" fmla="*/ 237925 w 1241694"/>
              <a:gd name="connsiteY3" fmla="*/ 627545 h 1006887"/>
              <a:gd name="connsiteX4" fmla="*/ 728145 w 1241694"/>
              <a:gd name="connsiteY4" fmla="*/ 998385 h 1006887"/>
              <a:gd name="connsiteX5" fmla="*/ 1241225 w 1241694"/>
              <a:gd name="connsiteY5" fmla="*/ 259245 h 1006887"/>
              <a:gd name="connsiteX6" fmla="*/ 903405 w 1241694"/>
              <a:gd name="connsiteY6" fmla="*/ 43345 h 1006887"/>
              <a:gd name="connsiteX7" fmla="*/ 626545 w 1241694"/>
              <a:gd name="connsiteY7" fmla="*/ 274485 h 1006887"/>
              <a:gd name="connsiteX0" fmla="*/ 538375 w 1153524"/>
              <a:gd name="connsiteY0" fmla="*/ 268848 h 1001039"/>
              <a:gd name="connsiteX1" fmla="*/ 335175 w 1153524"/>
              <a:gd name="connsiteY1" fmla="*/ 2148 h 1001039"/>
              <a:gd name="connsiteX2" fmla="*/ 7515 w 1153524"/>
              <a:gd name="connsiteY2" fmla="*/ 169788 h 1001039"/>
              <a:gd name="connsiteX3" fmla="*/ 149755 w 1153524"/>
              <a:gd name="connsiteY3" fmla="*/ 621908 h 1001039"/>
              <a:gd name="connsiteX4" fmla="*/ 639975 w 1153524"/>
              <a:gd name="connsiteY4" fmla="*/ 992748 h 1001039"/>
              <a:gd name="connsiteX5" fmla="*/ 1153055 w 1153524"/>
              <a:gd name="connsiteY5" fmla="*/ 253608 h 1001039"/>
              <a:gd name="connsiteX6" fmla="*/ 815235 w 1153524"/>
              <a:gd name="connsiteY6" fmla="*/ 37708 h 1001039"/>
              <a:gd name="connsiteX7" fmla="*/ 538375 w 1153524"/>
              <a:gd name="connsiteY7" fmla="*/ 268848 h 1001039"/>
              <a:gd name="connsiteX0" fmla="*/ 536664 w 1151813"/>
              <a:gd name="connsiteY0" fmla="*/ 231233 h 963424"/>
              <a:gd name="connsiteX1" fmla="*/ 302984 w 1151813"/>
              <a:gd name="connsiteY1" fmla="*/ 17873 h 963424"/>
              <a:gd name="connsiteX2" fmla="*/ 5804 w 1151813"/>
              <a:gd name="connsiteY2" fmla="*/ 132173 h 963424"/>
              <a:gd name="connsiteX3" fmla="*/ 148044 w 1151813"/>
              <a:gd name="connsiteY3" fmla="*/ 584293 h 963424"/>
              <a:gd name="connsiteX4" fmla="*/ 638264 w 1151813"/>
              <a:gd name="connsiteY4" fmla="*/ 955133 h 963424"/>
              <a:gd name="connsiteX5" fmla="*/ 1151344 w 1151813"/>
              <a:gd name="connsiteY5" fmla="*/ 215993 h 963424"/>
              <a:gd name="connsiteX6" fmla="*/ 813524 w 1151813"/>
              <a:gd name="connsiteY6" fmla="*/ 93 h 963424"/>
              <a:gd name="connsiteX7" fmla="*/ 536664 w 1151813"/>
              <a:gd name="connsiteY7" fmla="*/ 231233 h 963424"/>
              <a:gd name="connsiteX0" fmla="*/ 574764 w 1151802"/>
              <a:gd name="connsiteY0" fmla="*/ 254501 h 963832"/>
              <a:gd name="connsiteX1" fmla="*/ 302984 w 1151802"/>
              <a:gd name="connsiteY1" fmla="*/ 18281 h 963832"/>
              <a:gd name="connsiteX2" fmla="*/ 5804 w 1151802"/>
              <a:gd name="connsiteY2" fmla="*/ 132581 h 963832"/>
              <a:gd name="connsiteX3" fmla="*/ 148044 w 1151802"/>
              <a:gd name="connsiteY3" fmla="*/ 584701 h 963832"/>
              <a:gd name="connsiteX4" fmla="*/ 638264 w 1151802"/>
              <a:gd name="connsiteY4" fmla="*/ 955541 h 963832"/>
              <a:gd name="connsiteX5" fmla="*/ 1151344 w 1151802"/>
              <a:gd name="connsiteY5" fmla="*/ 216401 h 963832"/>
              <a:gd name="connsiteX6" fmla="*/ 813524 w 1151802"/>
              <a:gd name="connsiteY6" fmla="*/ 501 h 963832"/>
              <a:gd name="connsiteX7" fmla="*/ 574764 w 1151802"/>
              <a:gd name="connsiteY7" fmla="*/ 254501 h 963832"/>
              <a:gd name="connsiteX0" fmla="*/ 574764 w 1151816"/>
              <a:gd name="connsiteY0" fmla="*/ 241366 h 950697"/>
              <a:gd name="connsiteX1" fmla="*/ 302984 w 1151816"/>
              <a:gd name="connsiteY1" fmla="*/ 5146 h 950697"/>
              <a:gd name="connsiteX2" fmla="*/ 5804 w 1151816"/>
              <a:gd name="connsiteY2" fmla="*/ 119446 h 950697"/>
              <a:gd name="connsiteX3" fmla="*/ 148044 w 1151816"/>
              <a:gd name="connsiteY3" fmla="*/ 571566 h 950697"/>
              <a:gd name="connsiteX4" fmla="*/ 638264 w 1151816"/>
              <a:gd name="connsiteY4" fmla="*/ 942406 h 950697"/>
              <a:gd name="connsiteX5" fmla="*/ 1151344 w 1151816"/>
              <a:gd name="connsiteY5" fmla="*/ 203266 h 950697"/>
              <a:gd name="connsiteX6" fmla="*/ 821144 w 1151816"/>
              <a:gd name="connsiteY6" fmla="*/ 33086 h 950697"/>
              <a:gd name="connsiteX7" fmla="*/ 574764 w 1151816"/>
              <a:gd name="connsiteY7" fmla="*/ 241366 h 950697"/>
              <a:gd name="connsiteX0" fmla="*/ 574764 w 1098575"/>
              <a:gd name="connsiteY0" fmla="*/ 241366 h 949292"/>
              <a:gd name="connsiteX1" fmla="*/ 302984 w 1098575"/>
              <a:gd name="connsiteY1" fmla="*/ 5146 h 949292"/>
              <a:gd name="connsiteX2" fmla="*/ 5804 w 1098575"/>
              <a:gd name="connsiteY2" fmla="*/ 119446 h 949292"/>
              <a:gd name="connsiteX3" fmla="*/ 148044 w 1098575"/>
              <a:gd name="connsiteY3" fmla="*/ 571566 h 949292"/>
              <a:gd name="connsiteX4" fmla="*/ 638264 w 1098575"/>
              <a:gd name="connsiteY4" fmla="*/ 942406 h 949292"/>
              <a:gd name="connsiteX5" fmla="*/ 1098004 w 1098575"/>
              <a:gd name="connsiteY5" fmla="*/ 241366 h 949292"/>
              <a:gd name="connsiteX6" fmla="*/ 821144 w 1098575"/>
              <a:gd name="connsiteY6" fmla="*/ 33086 h 949292"/>
              <a:gd name="connsiteX7" fmla="*/ 574764 w 1098575"/>
              <a:gd name="connsiteY7" fmla="*/ 241366 h 949292"/>
              <a:gd name="connsiteX0" fmla="*/ 567144 w 1098578"/>
              <a:gd name="connsiteY0" fmla="*/ 225251 h 948417"/>
              <a:gd name="connsiteX1" fmla="*/ 302984 w 1098578"/>
              <a:gd name="connsiteY1" fmla="*/ 4271 h 948417"/>
              <a:gd name="connsiteX2" fmla="*/ 5804 w 1098578"/>
              <a:gd name="connsiteY2" fmla="*/ 118571 h 948417"/>
              <a:gd name="connsiteX3" fmla="*/ 148044 w 1098578"/>
              <a:gd name="connsiteY3" fmla="*/ 570691 h 948417"/>
              <a:gd name="connsiteX4" fmla="*/ 638264 w 1098578"/>
              <a:gd name="connsiteY4" fmla="*/ 941531 h 948417"/>
              <a:gd name="connsiteX5" fmla="*/ 1098004 w 1098578"/>
              <a:gd name="connsiteY5" fmla="*/ 240491 h 948417"/>
              <a:gd name="connsiteX6" fmla="*/ 821144 w 1098578"/>
              <a:gd name="connsiteY6" fmla="*/ 32211 h 948417"/>
              <a:gd name="connsiteX7" fmla="*/ 567144 w 1098578"/>
              <a:gd name="connsiteY7" fmla="*/ 225251 h 948417"/>
              <a:gd name="connsiteX0" fmla="*/ 566791 w 1098225"/>
              <a:gd name="connsiteY0" fmla="*/ 225251 h 940931"/>
              <a:gd name="connsiteX1" fmla="*/ 302631 w 1098225"/>
              <a:gd name="connsiteY1" fmla="*/ 4271 h 940931"/>
              <a:gd name="connsiteX2" fmla="*/ 5451 w 1098225"/>
              <a:gd name="connsiteY2" fmla="*/ 118571 h 940931"/>
              <a:gd name="connsiteX3" fmla="*/ 147691 w 1098225"/>
              <a:gd name="connsiteY3" fmla="*/ 570691 h 940931"/>
              <a:gd name="connsiteX4" fmla="*/ 599811 w 1098225"/>
              <a:gd name="connsiteY4" fmla="*/ 933911 h 940931"/>
              <a:gd name="connsiteX5" fmla="*/ 1097651 w 1098225"/>
              <a:gd name="connsiteY5" fmla="*/ 240491 h 940931"/>
              <a:gd name="connsiteX6" fmla="*/ 820791 w 1098225"/>
              <a:gd name="connsiteY6" fmla="*/ 32211 h 940931"/>
              <a:gd name="connsiteX7" fmla="*/ 566791 w 1098225"/>
              <a:gd name="connsiteY7" fmla="*/ 225251 h 940931"/>
              <a:gd name="connsiteX0" fmla="*/ 588748 w 1120182"/>
              <a:gd name="connsiteY0" fmla="*/ 227566 h 943300"/>
              <a:gd name="connsiteX1" fmla="*/ 324588 w 1120182"/>
              <a:gd name="connsiteY1" fmla="*/ 6586 h 943300"/>
              <a:gd name="connsiteX2" fmla="*/ 4548 w 1120182"/>
              <a:gd name="connsiteY2" fmla="*/ 105646 h 943300"/>
              <a:gd name="connsiteX3" fmla="*/ 169648 w 1120182"/>
              <a:gd name="connsiteY3" fmla="*/ 573006 h 943300"/>
              <a:gd name="connsiteX4" fmla="*/ 621768 w 1120182"/>
              <a:gd name="connsiteY4" fmla="*/ 936226 h 943300"/>
              <a:gd name="connsiteX5" fmla="*/ 1119608 w 1120182"/>
              <a:gd name="connsiteY5" fmla="*/ 242806 h 943300"/>
              <a:gd name="connsiteX6" fmla="*/ 842748 w 1120182"/>
              <a:gd name="connsiteY6" fmla="*/ 34526 h 943300"/>
              <a:gd name="connsiteX7" fmla="*/ 588748 w 1120182"/>
              <a:gd name="connsiteY7" fmla="*/ 227566 h 943300"/>
              <a:gd name="connsiteX0" fmla="*/ 596127 w 1127561"/>
              <a:gd name="connsiteY0" fmla="*/ 233015 h 948829"/>
              <a:gd name="connsiteX1" fmla="*/ 331967 w 1127561"/>
              <a:gd name="connsiteY1" fmla="*/ 12035 h 948829"/>
              <a:gd name="connsiteX2" fmla="*/ 4307 w 1127561"/>
              <a:gd name="connsiteY2" fmla="*/ 88235 h 948829"/>
              <a:gd name="connsiteX3" fmla="*/ 177027 w 1127561"/>
              <a:gd name="connsiteY3" fmla="*/ 578455 h 948829"/>
              <a:gd name="connsiteX4" fmla="*/ 629147 w 1127561"/>
              <a:gd name="connsiteY4" fmla="*/ 941675 h 948829"/>
              <a:gd name="connsiteX5" fmla="*/ 1126987 w 1127561"/>
              <a:gd name="connsiteY5" fmla="*/ 248255 h 948829"/>
              <a:gd name="connsiteX6" fmla="*/ 850127 w 1127561"/>
              <a:gd name="connsiteY6" fmla="*/ 39975 h 948829"/>
              <a:gd name="connsiteX7" fmla="*/ 596127 w 1127561"/>
              <a:gd name="connsiteY7" fmla="*/ 233015 h 948829"/>
              <a:gd name="connsiteX0" fmla="*/ 596471 w 1127905"/>
              <a:gd name="connsiteY0" fmla="*/ 287455 h 1003269"/>
              <a:gd name="connsiteX1" fmla="*/ 339931 w 1127905"/>
              <a:gd name="connsiteY1" fmla="*/ 5515 h 1003269"/>
              <a:gd name="connsiteX2" fmla="*/ 4651 w 1127905"/>
              <a:gd name="connsiteY2" fmla="*/ 142675 h 1003269"/>
              <a:gd name="connsiteX3" fmla="*/ 177371 w 1127905"/>
              <a:gd name="connsiteY3" fmla="*/ 632895 h 1003269"/>
              <a:gd name="connsiteX4" fmla="*/ 629491 w 1127905"/>
              <a:gd name="connsiteY4" fmla="*/ 996115 h 1003269"/>
              <a:gd name="connsiteX5" fmla="*/ 1127331 w 1127905"/>
              <a:gd name="connsiteY5" fmla="*/ 302695 h 1003269"/>
              <a:gd name="connsiteX6" fmla="*/ 850471 w 1127905"/>
              <a:gd name="connsiteY6" fmla="*/ 94415 h 1003269"/>
              <a:gd name="connsiteX7" fmla="*/ 596471 w 1127905"/>
              <a:gd name="connsiteY7" fmla="*/ 287455 h 1003269"/>
              <a:gd name="connsiteX0" fmla="*/ 596471 w 1128002"/>
              <a:gd name="connsiteY0" fmla="*/ 287455 h 1003269"/>
              <a:gd name="connsiteX1" fmla="*/ 339931 w 1128002"/>
              <a:gd name="connsiteY1" fmla="*/ 5515 h 1003269"/>
              <a:gd name="connsiteX2" fmla="*/ 4651 w 1128002"/>
              <a:gd name="connsiteY2" fmla="*/ 142675 h 1003269"/>
              <a:gd name="connsiteX3" fmla="*/ 177371 w 1128002"/>
              <a:gd name="connsiteY3" fmla="*/ 632895 h 1003269"/>
              <a:gd name="connsiteX4" fmla="*/ 629491 w 1128002"/>
              <a:gd name="connsiteY4" fmla="*/ 996115 h 1003269"/>
              <a:gd name="connsiteX5" fmla="*/ 1127331 w 1128002"/>
              <a:gd name="connsiteY5" fmla="*/ 302695 h 1003269"/>
              <a:gd name="connsiteX6" fmla="*/ 880951 w 1128002"/>
              <a:gd name="connsiteY6" fmla="*/ 56315 h 1003269"/>
              <a:gd name="connsiteX7" fmla="*/ 596471 w 1128002"/>
              <a:gd name="connsiteY7" fmla="*/ 287455 h 1003269"/>
              <a:gd name="connsiteX0" fmla="*/ 596471 w 1173605"/>
              <a:gd name="connsiteY0" fmla="*/ 287455 h 1003552"/>
              <a:gd name="connsiteX1" fmla="*/ 339931 w 1173605"/>
              <a:gd name="connsiteY1" fmla="*/ 5515 h 1003552"/>
              <a:gd name="connsiteX2" fmla="*/ 4651 w 1173605"/>
              <a:gd name="connsiteY2" fmla="*/ 142675 h 1003552"/>
              <a:gd name="connsiteX3" fmla="*/ 177371 w 1173605"/>
              <a:gd name="connsiteY3" fmla="*/ 632895 h 1003552"/>
              <a:gd name="connsiteX4" fmla="*/ 629491 w 1173605"/>
              <a:gd name="connsiteY4" fmla="*/ 996115 h 1003552"/>
              <a:gd name="connsiteX5" fmla="*/ 1173051 w 1173605"/>
              <a:gd name="connsiteY5" fmla="*/ 295075 h 1003552"/>
              <a:gd name="connsiteX6" fmla="*/ 880951 w 1173605"/>
              <a:gd name="connsiteY6" fmla="*/ 56315 h 1003552"/>
              <a:gd name="connsiteX7" fmla="*/ 596471 w 1173605"/>
              <a:gd name="connsiteY7" fmla="*/ 287455 h 1003552"/>
              <a:gd name="connsiteX0" fmla="*/ 603276 w 1180410"/>
              <a:gd name="connsiteY0" fmla="*/ 287693 h 1005272"/>
              <a:gd name="connsiteX1" fmla="*/ 346736 w 1180410"/>
              <a:gd name="connsiteY1" fmla="*/ 5753 h 1005272"/>
              <a:gd name="connsiteX2" fmla="*/ 11456 w 1180410"/>
              <a:gd name="connsiteY2" fmla="*/ 142913 h 1005272"/>
              <a:gd name="connsiteX3" fmla="*/ 130836 w 1180410"/>
              <a:gd name="connsiteY3" fmla="*/ 655993 h 1005272"/>
              <a:gd name="connsiteX4" fmla="*/ 636296 w 1180410"/>
              <a:gd name="connsiteY4" fmla="*/ 996353 h 1005272"/>
              <a:gd name="connsiteX5" fmla="*/ 1179856 w 1180410"/>
              <a:gd name="connsiteY5" fmla="*/ 295313 h 1005272"/>
              <a:gd name="connsiteX6" fmla="*/ 887756 w 1180410"/>
              <a:gd name="connsiteY6" fmla="*/ 56553 h 1005272"/>
              <a:gd name="connsiteX7" fmla="*/ 603276 w 1180410"/>
              <a:gd name="connsiteY7" fmla="*/ 287693 h 1005272"/>
              <a:gd name="connsiteX0" fmla="*/ 604313 w 1181447"/>
              <a:gd name="connsiteY0" fmla="*/ 287693 h 1027612"/>
              <a:gd name="connsiteX1" fmla="*/ 347773 w 1181447"/>
              <a:gd name="connsiteY1" fmla="*/ 5753 h 1027612"/>
              <a:gd name="connsiteX2" fmla="*/ 12493 w 1181447"/>
              <a:gd name="connsiteY2" fmla="*/ 142913 h 1027612"/>
              <a:gd name="connsiteX3" fmla="*/ 131873 w 1181447"/>
              <a:gd name="connsiteY3" fmla="*/ 655993 h 1027612"/>
              <a:gd name="connsiteX4" fmla="*/ 690673 w 1181447"/>
              <a:gd name="connsiteY4" fmla="*/ 1019213 h 1027612"/>
              <a:gd name="connsiteX5" fmla="*/ 1180893 w 1181447"/>
              <a:gd name="connsiteY5" fmla="*/ 295313 h 1027612"/>
              <a:gd name="connsiteX6" fmla="*/ 888793 w 1181447"/>
              <a:gd name="connsiteY6" fmla="*/ 56553 h 1027612"/>
              <a:gd name="connsiteX7" fmla="*/ 604313 w 1181447"/>
              <a:gd name="connsiteY7" fmla="*/ 287693 h 1027612"/>
              <a:gd name="connsiteX0" fmla="*/ 604313 w 1181465"/>
              <a:gd name="connsiteY0" fmla="*/ 287693 h 1027612"/>
              <a:gd name="connsiteX1" fmla="*/ 347773 w 1181465"/>
              <a:gd name="connsiteY1" fmla="*/ 5753 h 1027612"/>
              <a:gd name="connsiteX2" fmla="*/ 12493 w 1181465"/>
              <a:gd name="connsiteY2" fmla="*/ 142913 h 1027612"/>
              <a:gd name="connsiteX3" fmla="*/ 131873 w 1181465"/>
              <a:gd name="connsiteY3" fmla="*/ 655993 h 1027612"/>
              <a:gd name="connsiteX4" fmla="*/ 690673 w 1181465"/>
              <a:gd name="connsiteY4" fmla="*/ 1019213 h 1027612"/>
              <a:gd name="connsiteX5" fmla="*/ 1180893 w 1181465"/>
              <a:gd name="connsiteY5" fmla="*/ 295313 h 1027612"/>
              <a:gd name="connsiteX6" fmla="*/ 888793 w 1181465"/>
              <a:gd name="connsiteY6" fmla="*/ 56553 h 1027612"/>
              <a:gd name="connsiteX7" fmla="*/ 604313 w 1181465"/>
              <a:gd name="connsiteY7" fmla="*/ 287693 h 1027612"/>
              <a:gd name="connsiteX0" fmla="*/ 604313 w 1181465"/>
              <a:gd name="connsiteY0" fmla="*/ 288511 h 1028430"/>
              <a:gd name="connsiteX1" fmla="*/ 347773 w 1181465"/>
              <a:gd name="connsiteY1" fmla="*/ 6571 h 1028430"/>
              <a:gd name="connsiteX2" fmla="*/ 12493 w 1181465"/>
              <a:gd name="connsiteY2" fmla="*/ 143731 h 1028430"/>
              <a:gd name="connsiteX3" fmla="*/ 131873 w 1181465"/>
              <a:gd name="connsiteY3" fmla="*/ 656811 h 1028430"/>
              <a:gd name="connsiteX4" fmla="*/ 690673 w 1181465"/>
              <a:gd name="connsiteY4" fmla="*/ 1020031 h 1028430"/>
              <a:gd name="connsiteX5" fmla="*/ 1180893 w 1181465"/>
              <a:gd name="connsiteY5" fmla="*/ 296131 h 1028430"/>
              <a:gd name="connsiteX6" fmla="*/ 888793 w 1181465"/>
              <a:gd name="connsiteY6" fmla="*/ 57371 h 1028430"/>
              <a:gd name="connsiteX7" fmla="*/ 604313 w 1181465"/>
              <a:gd name="connsiteY7" fmla="*/ 288511 h 1028430"/>
              <a:gd name="connsiteX0" fmla="*/ 604313 w 1181465"/>
              <a:gd name="connsiteY0" fmla="*/ 270887 h 1010806"/>
              <a:gd name="connsiteX1" fmla="*/ 347773 w 1181465"/>
              <a:gd name="connsiteY1" fmla="*/ 7997 h 1010806"/>
              <a:gd name="connsiteX2" fmla="*/ 12493 w 1181465"/>
              <a:gd name="connsiteY2" fmla="*/ 126107 h 1010806"/>
              <a:gd name="connsiteX3" fmla="*/ 131873 w 1181465"/>
              <a:gd name="connsiteY3" fmla="*/ 639187 h 1010806"/>
              <a:gd name="connsiteX4" fmla="*/ 690673 w 1181465"/>
              <a:gd name="connsiteY4" fmla="*/ 1002407 h 1010806"/>
              <a:gd name="connsiteX5" fmla="*/ 1180893 w 1181465"/>
              <a:gd name="connsiteY5" fmla="*/ 278507 h 1010806"/>
              <a:gd name="connsiteX6" fmla="*/ 888793 w 1181465"/>
              <a:gd name="connsiteY6" fmla="*/ 39747 h 1010806"/>
              <a:gd name="connsiteX7" fmla="*/ 604313 w 1181465"/>
              <a:gd name="connsiteY7" fmla="*/ 270887 h 1010806"/>
              <a:gd name="connsiteX0" fmla="*/ 621462 w 1198614"/>
              <a:gd name="connsiteY0" fmla="*/ 289918 h 1029837"/>
              <a:gd name="connsiteX1" fmla="*/ 364922 w 1198614"/>
              <a:gd name="connsiteY1" fmla="*/ 27028 h 1029837"/>
              <a:gd name="connsiteX2" fmla="*/ 29642 w 1198614"/>
              <a:gd name="connsiteY2" fmla="*/ 145138 h 1029837"/>
              <a:gd name="connsiteX3" fmla="*/ 149022 w 1198614"/>
              <a:gd name="connsiteY3" fmla="*/ 658218 h 1029837"/>
              <a:gd name="connsiteX4" fmla="*/ 707822 w 1198614"/>
              <a:gd name="connsiteY4" fmla="*/ 1021438 h 1029837"/>
              <a:gd name="connsiteX5" fmla="*/ 1198042 w 1198614"/>
              <a:gd name="connsiteY5" fmla="*/ 297538 h 1029837"/>
              <a:gd name="connsiteX6" fmla="*/ 905942 w 1198614"/>
              <a:gd name="connsiteY6" fmla="*/ 58778 h 1029837"/>
              <a:gd name="connsiteX7" fmla="*/ 621462 w 1198614"/>
              <a:gd name="connsiteY7" fmla="*/ 289918 h 1029837"/>
              <a:gd name="connsiteX0" fmla="*/ 621462 w 1198614"/>
              <a:gd name="connsiteY0" fmla="*/ 309380 h 1049299"/>
              <a:gd name="connsiteX1" fmla="*/ 364922 w 1198614"/>
              <a:gd name="connsiteY1" fmla="*/ 46490 h 1049299"/>
              <a:gd name="connsiteX2" fmla="*/ 29642 w 1198614"/>
              <a:gd name="connsiteY2" fmla="*/ 164600 h 1049299"/>
              <a:gd name="connsiteX3" fmla="*/ 149022 w 1198614"/>
              <a:gd name="connsiteY3" fmla="*/ 677680 h 1049299"/>
              <a:gd name="connsiteX4" fmla="*/ 707822 w 1198614"/>
              <a:gd name="connsiteY4" fmla="*/ 1040900 h 1049299"/>
              <a:gd name="connsiteX5" fmla="*/ 1198042 w 1198614"/>
              <a:gd name="connsiteY5" fmla="*/ 317000 h 1049299"/>
              <a:gd name="connsiteX6" fmla="*/ 905942 w 1198614"/>
              <a:gd name="connsiteY6" fmla="*/ 78240 h 1049299"/>
              <a:gd name="connsiteX7" fmla="*/ 621462 w 1198614"/>
              <a:gd name="connsiteY7" fmla="*/ 309380 h 1049299"/>
              <a:gd name="connsiteX0" fmla="*/ 621462 w 1198614"/>
              <a:gd name="connsiteY0" fmla="*/ 305247 h 1045166"/>
              <a:gd name="connsiteX1" fmla="*/ 364922 w 1198614"/>
              <a:gd name="connsiteY1" fmla="*/ 42357 h 1045166"/>
              <a:gd name="connsiteX2" fmla="*/ 29642 w 1198614"/>
              <a:gd name="connsiteY2" fmla="*/ 160467 h 1045166"/>
              <a:gd name="connsiteX3" fmla="*/ 149022 w 1198614"/>
              <a:gd name="connsiteY3" fmla="*/ 673547 h 1045166"/>
              <a:gd name="connsiteX4" fmla="*/ 707822 w 1198614"/>
              <a:gd name="connsiteY4" fmla="*/ 1036767 h 1045166"/>
              <a:gd name="connsiteX5" fmla="*/ 1198042 w 1198614"/>
              <a:gd name="connsiteY5" fmla="*/ 312867 h 1045166"/>
              <a:gd name="connsiteX6" fmla="*/ 905942 w 1198614"/>
              <a:gd name="connsiteY6" fmla="*/ 74107 h 1045166"/>
              <a:gd name="connsiteX7" fmla="*/ 621462 w 1198614"/>
              <a:gd name="connsiteY7" fmla="*/ 305247 h 1045166"/>
              <a:gd name="connsiteX0" fmla="*/ 603989 w 1181141"/>
              <a:gd name="connsiteY0" fmla="*/ 283425 h 1023344"/>
              <a:gd name="connsiteX1" fmla="*/ 342687 w 1181141"/>
              <a:gd name="connsiteY1" fmla="*/ 22916 h 1023344"/>
              <a:gd name="connsiteX2" fmla="*/ 12169 w 1181141"/>
              <a:gd name="connsiteY2" fmla="*/ 138645 h 1023344"/>
              <a:gd name="connsiteX3" fmla="*/ 131549 w 1181141"/>
              <a:gd name="connsiteY3" fmla="*/ 651725 h 1023344"/>
              <a:gd name="connsiteX4" fmla="*/ 690349 w 1181141"/>
              <a:gd name="connsiteY4" fmla="*/ 1014945 h 1023344"/>
              <a:gd name="connsiteX5" fmla="*/ 1180569 w 1181141"/>
              <a:gd name="connsiteY5" fmla="*/ 291045 h 1023344"/>
              <a:gd name="connsiteX6" fmla="*/ 888469 w 1181141"/>
              <a:gd name="connsiteY6" fmla="*/ 52285 h 1023344"/>
              <a:gd name="connsiteX7" fmla="*/ 603989 w 1181141"/>
              <a:gd name="connsiteY7" fmla="*/ 283425 h 10233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81141" h="1023344">
                <a:moveTo>
                  <a:pt x="603989" y="283425"/>
                </a:moveTo>
                <a:cubicBezTo>
                  <a:pt x="513025" y="278530"/>
                  <a:pt x="457993" y="85147"/>
                  <a:pt x="342687" y="22916"/>
                </a:cubicBezTo>
                <a:cubicBezTo>
                  <a:pt x="227381" y="-39315"/>
                  <a:pt x="47359" y="33844"/>
                  <a:pt x="12169" y="138645"/>
                </a:cubicBezTo>
                <a:cubicBezTo>
                  <a:pt x="-23021" y="243447"/>
                  <a:pt x="18519" y="505675"/>
                  <a:pt x="131549" y="651725"/>
                </a:cubicBezTo>
                <a:cubicBezTo>
                  <a:pt x="244579" y="797775"/>
                  <a:pt x="515512" y="1075058"/>
                  <a:pt x="690349" y="1014945"/>
                </a:cubicBezTo>
                <a:cubicBezTo>
                  <a:pt x="865186" y="954832"/>
                  <a:pt x="1167869" y="460378"/>
                  <a:pt x="1180569" y="291045"/>
                </a:cubicBezTo>
                <a:cubicBezTo>
                  <a:pt x="1193269" y="121712"/>
                  <a:pt x="991710" y="10692"/>
                  <a:pt x="888469" y="52285"/>
                </a:cubicBezTo>
                <a:cubicBezTo>
                  <a:pt x="785228" y="93878"/>
                  <a:pt x="694953" y="288320"/>
                  <a:pt x="603989" y="283425"/>
                </a:cubicBezTo>
                <a:close/>
              </a:path>
            </a:pathLst>
          </a:custGeom>
          <a:solidFill>
            <a:srgbClr val="FCCC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3225"/>
          </a:p>
        </p:txBody>
      </p:sp>
      <p:sp>
        <p:nvSpPr>
          <p:cNvPr id="16" name="任意多边形: 形状 15">
            <a:extLst>
              <a:ext uri="{FF2B5EF4-FFF2-40B4-BE49-F238E27FC236}">
                <a16:creationId xmlns="" xmlns:a16="http://schemas.microsoft.com/office/drawing/2014/main" id="{9A53673D-C176-464D-96F2-9CAC6D1D2BFB}"/>
              </a:ext>
            </a:extLst>
          </p:cNvPr>
          <p:cNvSpPr/>
          <p:nvPr/>
        </p:nvSpPr>
        <p:spPr>
          <a:xfrm>
            <a:off x="15737596" y="2408529"/>
            <a:ext cx="358465" cy="310576"/>
          </a:xfrm>
          <a:custGeom>
            <a:avLst/>
            <a:gdLst>
              <a:gd name="connsiteX0" fmla="*/ 639965 w 1300668"/>
              <a:gd name="connsiteY0" fmla="*/ 295844 h 1024714"/>
              <a:gd name="connsiteX1" fmla="*/ 436765 w 1300668"/>
              <a:gd name="connsiteY1" fmla="*/ 29144 h 1024714"/>
              <a:gd name="connsiteX2" fmla="*/ 17665 w 1300668"/>
              <a:gd name="connsiteY2" fmla="*/ 143444 h 1024714"/>
              <a:gd name="connsiteX3" fmla="*/ 144665 w 1300668"/>
              <a:gd name="connsiteY3" fmla="*/ 511744 h 1024714"/>
              <a:gd name="connsiteX4" fmla="*/ 741565 w 1300668"/>
              <a:gd name="connsiteY4" fmla="*/ 1019744 h 1024714"/>
              <a:gd name="connsiteX5" fmla="*/ 1300365 w 1300668"/>
              <a:gd name="connsiteY5" fmla="*/ 181544 h 1024714"/>
              <a:gd name="connsiteX6" fmla="*/ 817765 w 1300668"/>
              <a:gd name="connsiteY6" fmla="*/ 3744 h 1024714"/>
              <a:gd name="connsiteX7" fmla="*/ 639965 w 1300668"/>
              <a:gd name="connsiteY7" fmla="*/ 295844 h 1024714"/>
              <a:gd name="connsiteX0" fmla="*/ 639965 w 1300768"/>
              <a:gd name="connsiteY0" fmla="*/ 272650 h 1001520"/>
              <a:gd name="connsiteX1" fmla="*/ 436765 w 1300768"/>
              <a:gd name="connsiteY1" fmla="*/ 5950 h 1001520"/>
              <a:gd name="connsiteX2" fmla="*/ 17665 w 1300768"/>
              <a:gd name="connsiteY2" fmla="*/ 120250 h 1001520"/>
              <a:gd name="connsiteX3" fmla="*/ 144665 w 1300768"/>
              <a:gd name="connsiteY3" fmla="*/ 488550 h 1001520"/>
              <a:gd name="connsiteX4" fmla="*/ 741565 w 1300768"/>
              <a:gd name="connsiteY4" fmla="*/ 996550 h 1001520"/>
              <a:gd name="connsiteX5" fmla="*/ 1300365 w 1300768"/>
              <a:gd name="connsiteY5" fmla="*/ 158350 h 1001520"/>
              <a:gd name="connsiteX6" fmla="*/ 916825 w 1300768"/>
              <a:gd name="connsiteY6" fmla="*/ 41510 h 1001520"/>
              <a:gd name="connsiteX7" fmla="*/ 639965 w 1300768"/>
              <a:gd name="connsiteY7" fmla="*/ 272650 h 1001520"/>
              <a:gd name="connsiteX0" fmla="*/ 639965 w 1255114"/>
              <a:gd name="connsiteY0" fmla="*/ 272650 h 999147"/>
              <a:gd name="connsiteX1" fmla="*/ 436765 w 1255114"/>
              <a:gd name="connsiteY1" fmla="*/ 5950 h 999147"/>
              <a:gd name="connsiteX2" fmla="*/ 17665 w 1255114"/>
              <a:gd name="connsiteY2" fmla="*/ 120250 h 999147"/>
              <a:gd name="connsiteX3" fmla="*/ 144665 w 1255114"/>
              <a:gd name="connsiteY3" fmla="*/ 488550 h 999147"/>
              <a:gd name="connsiteX4" fmla="*/ 741565 w 1255114"/>
              <a:gd name="connsiteY4" fmla="*/ 996550 h 999147"/>
              <a:gd name="connsiteX5" fmla="*/ 1254645 w 1255114"/>
              <a:gd name="connsiteY5" fmla="*/ 257410 h 999147"/>
              <a:gd name="connsiteX6" fmla="*/ 916825 w 1255114"/>
              <a:gd name="connsiteY6" fmla="*/ 41510 h 999147"/>
              <a:gd name="connsiteX7" fmla="*/ 639965 w 1255114"/>
              <a:gd name="connsiteY7" fmla="*/ 272650 h 999147"/>
              <a:gd name="connsiteX0" fmla="*/ 626545 w 1241694"/>
              <a:gd name="connsiteY0" fmla="*/ 274485 h 1006887"/>
              <a:gd name="connsiteX1" fmla="*/ 423345 w 1241694"/>
              <a:gd name="connsiteY1" fmla="*/ 7785 h 1006887"/>
              <a:gd name="connsiteX2" fmla="*/ 4245 w 1241694"/>
              <a:gd name="connsiteY2" fmla="*/ 122085 h 1006887"/>
              <a:gd name="connsiteX3" fmla="*/ 237925 w 1241694"/>
              <a:gd name="connsiteY3" fmla="*/ 627545 h 1006887"/>
              <a:gd name="connsiteX4" fmla="*/ 728145 w 1241694"/>
              <a:gd name="connsiteY4" fmla="*/ 998385 h 1006887"/>
              <a:gd name="connsiteX5" fmla="*/ 1241225 w 1241694"/>
              <a:gd name="connsiteY5" fmla="*/ 259245 h 1006887"/>
              <a:gd name="connsiteX6" fmla="*/ 903405 w 1241694"/>
              <a:gd name="connsiteY6" fmla="*/ 43345 h 1006887"/>
              <a:gd name="connsiteX7" fmla="*/ 626545 w 1241694"/>
              <a:gd name="connsiteY7" fmla="*/ 274485 h 1006887"/>
              <a:gd name="connsiteX0" fmla="*/ 538375 w 1153524"/>
              <a:gd name="connsiteY0" fmla="*/ 268848 h 1001039"/>
              <a:gd name="connsiteX1" fmla="*/ 335175 w 1153524"/>
              <a:gd name="connsiteY1" fmla="*/ 2148 h 1001039"/>
              <a:gd name="connsiteX2" fmla="*/ 7515 w 1153524"/>
              <a:gd name="connsiteY2" fmla="*/ 169788 h 1001039"/>
              <a:gd name="connsiteX3" fmla="*/ 149755 w 1153524"/>
              <a:gd name="connsiteY3" fmla="*/ 621908 h 1001039"/>
              <a:gd name="connsiteX4" fmla="*/ 639975 w 1153524"/>
              <a:gd name="connsiteY4" fmla="*/ 992748 h 1001039"/>
              <a:gd name="connsiteX5" fmla="*/ 1153055 w 1153524"/>
              <a:gd name="connsiteY5" fmla="*/ 253608 h 1001039"/>
              <a:gd name="connsiteX6" fmla="*/ 815235 w 1153524"/>
              <a:gd name="connsiteY6" fmla="*/ 37708 h 1001039"/>
              <a:gd name="connsiteX7" fmla="*/ 538375 w 1153524"/>
              <a:gd name="connsiteY7" fmla="*/ 268848 h 1001039"/>
              <a:gd name="connsiteX0" fmla="*/ 536664 w 1151813"/>
              <a:gd name="connsiteY0" fmla="*/ 231233 h 963424"/>
              <a:gd name="connsiteX1" fmla="*/ 302984 w 1151813"/>
              <a:gd name="connsiteY1" fmla="*/ 17873 h 963424"/>
              <a:gd name="connsiteX2" fmla="*/ 5804 w 1151813"/>
              <a:gd name="connsiteY2" fmla="*/ 132173 h 963424"/>
              <a:gd name="connsiteX3" fmla="*/ 148044 w 1151813"/>
              <a:gd name="connsiteY3" fmla="*/ 584293 h 963424"/>
              <a:gd name="connsiteX4" fmla="*/ 638264 w 1151813"/>
              <a:gd name="connsiteY4" fmla="*/ 955133 h 963424"/>
              <a:gd name="connsiteX5" fmla="*/ 1151344 w 1151813"/>
              <a:gd name="connsiteY5" fmla="*/ 215993 h 963424"/>
              <a:gd name="connsiteX6" fmla="*/ 813524 w 1151813"/>
              <a:gd name="connsiteY6" fmla="*/ 93 h 963424"/>
              <a:gd name="connsiteX7" fmla="*/ 536664 w 1151813"/>
              <a:gd name="connsiteY7" fmla="*/ 231233 h 963424"/>
              <a:gd name="connsiteX0" fmla="*/ 574764 w 1151802"/>
              <a:gd name="connsiteY0" fmla="*/ 254501 h 963832"/>
              <a:gd name="connsiteX1" fmla="*/ 302984 w 1151802"/>
              <a:gd name="connsiteY1" fmla="*/ 18281 h 963832"/>
              <a:gd name="connsiteX2" fmla="*/ 5804 w 1151802"/>
              <a:gd name="connsiteY2" fmla="*/ 132581 h 963832"/>
              <a:gd name="connsiteX3" fmla="*/ 148044 w 1151802"/>
              <a:gd name="connsiteY3" fmla="*/ 584701 h 963832"/>
              <a:gd name="connsiteX4" fmla="*/ 638264 w 1151802"/>
              <a:gd name="connsiteY4" fmla="*/ 955541 h 963832"/>
              <a:gd name="connsiteX5" fmla="*/ 1151344 w 1151802"/>
              <a:gd name="connsiteY5" fmla="*/ 216401 h 963832"/>
              <a:gd name="connsiteX6" fmla="*/ 813524 w 1151802"/>
              <a:gd name="connsiteY6" fmla="*/ 501 h 963832"/>
              <a:gd name="connsiteX7" fmla="*/ 574764 w 1151802"/>
              <a:gd name="connsiteY7" fmla="*/ 254501 h 963832"/>
              <a:gd name="connsiteX0" fmla="*/ 574764 w 1151816"/>
              <a:gd name="connsiteY0" fmla="*/ 241366 h 950697"/>
              <a:gd name="connsiteX1" fmla="*/ 302984 w 1151816"/>
              <a:gd name="connsiteY1" fmla="*/ 5146 h 950697"/>
              <a:gd name="connsiteX2" fmla="*/ 5804 w 1151816"/>
              <a:gd name="connsiteY2" fmla="*/ 119446 h 950697"/>
              <a:gd name="connsiteX3" fmla="*/ 148044 w 1151816"/>
              <a:gd name="connsiteY3" fmla="*/ 571566 h 950697"/>
              <a:gd name="connsiteX4" fmla="*/ 638264 w 1151816"/>
              <a:gd name="connsiteY4" fmla="*/ 942406 h 950697"/>
              <a:gd name="connsiteX5" fmla="*/ 1151344 w 1151816"/>
              <a:gd name="connsiteY5" fmla="*/ 203266 h 950697"/>
              <a:gd name="connsiteX6" fmla="*/ 821144 w 1151816"/>
              <a:gd name="connsiteY6" fmla="*/ 33086 h 950697"/>
              <a:gd name="connsiteX7" fmla="*/ 574764 w 1151816"/>
              <a:gd name="connsiteY7" fmla="*/ 241366 h 950697"/>
              <a:gd name="connsiteX0" fmla="*/ 574764 w 1098575"/>
              <a:gd name="connsiteY0" fmla="*/ 241366 h 949292"/>
              <a:gd name="connsiteX1" fmla="*/ 302984 w 1098575"/>
              <a:gd name="connsiteY1" fmla="*/ 5146 h 949292"/>
              <a:gd name="connsiteX2" fmla="*/ 5804 w 1098575"/>
              <a:gd name="connsiteY2" fmla="*/ 119446 h 949292"/>
              <a:gd name="connsiteX3" fmla="*/ 148044 w 1098575"/>
              <a:gd name="connsiteY3" fmla="*/ 571566 h 949292"/>
              <a:gd name="connsiteX4" fmla="*/ 638264 w 1098575"/>
              <a:gd name="connsiteY4" fmla="*/ 942406 h 949292"/>
              <a:gd name="connsiteX5" fmla="*/ 1098004 w 1098575"/>
              <a:gd name="connsiteY5" fmla="*/ 241366 h 949292"/>
              <a:gd name="connsiteX6" fmla="*/ 821144 w 1098575"/>
              <a:gd name="connsiteY6" fmla="*/ 33086 h 949292"/>
              <a:gd name="connsiteX7" fmla="*/ 574764 w 1098575"/>
              <a:gd name="connsiteY7" fmla="*/ 241366 h 949292"/>
              <a:gd name="connsiteX0" fmla="*/ 567144 w 1098578"/>
              <a:gd name="connsiteY0" fmla="*/ 225251 h 948417"/>
              <a:gd name="connsiteX1" fmla="*/ 302984 w 1098578"/>
              <a:gd name="connsiteY1" fmla="*/ 4271 h 948417"/>
              <a:gd name="connsiteX2" fmla="*/ 5804 w 1098578"/>
              <a:gd name="connsiteY2" fmla="*/ 118571 h 948417"/>
              <a:gd name="connsiteX3" fmla="*/ 148044 w 1098578"/>
              <a:gd name="connsiteY3" fmla="*/ 570691 h 948417"/>
              <a:gd name="connsiteX4" fmla="*/ 638264 w 1098578"/>
              <a:gd name="connsiteY4" fmla="*/ 941531 h 948417"/>
              <a:gd name="connsiteX5" fmla="*/ 1098004 w 1098578"/>
              <a:gd name="connsiteY5" fmla="*/ 240491 h 948417"/>
              <a:gd name="connsiteX6" fmla="*/ 821144 w 1098578"/>
              <a:gd name="connsiteY6" fmla="*/ 32211 h 948417"/>
              <a:gd name="connsiteX7" fmla="*/ 567144 w 1098578"/>
              <a:gd name="connsiteY7" fmla="*/ 225251 h 948417"/>
              <a:gd name="connsiteX0" fmla="*/ 566791 w 1098225"/>
              <a:gd name="connsiteY0" fmla="*/ 225251 h 940931"/>
              <a:gd name="connsiteX1" fmla="*/ 302631 w 1098225"/>
              <a:gd name="connsiteY1" fmla="*/ 4271 h 940931"/>
              <a:gd name="connsiteX2" fmla="*/ 5451 w 1098225"/>
              <a:gd name="connsiteY2" fmla="*/ 118571 h 940931"/>
              <a:gd name="connsiteX3" fmla="*/ 147691 w 1098225"/>
              <a:gd name="connsiteY3" fmla="*/ 570691 h 940931"/>
              <a:gd name="connsiteX4" fmla="*/ 599811 w 1098225"/>
              <a:gd name="connsiteY4" fmla="*/ 933911 h 940931"/>
              <a:gd name="connsiteX5" fmla="*/ 1097651 w 1098225"/>
              <a:gd name="connsiteY5" fmla="*/ 240491 h 940931"/>
              <a:gd name="connsiteX6" fmla="*/ 820791 w 1098225"/>
              <a:gd name="connsiteY6" fmla="*/ 32211 h 940931"/>
              <a:gd name="connsiteX7" fmla="*/ 566791 w 1098225"/>
              <a:gd name="connsiteY7" fmla="*/ 225251 h 940931"/>
              <a:gd name="connsiteX0" fmla="*/ 588748 w 1120182"/>
              <a:gd name="connsiteY0" fmla="*/ 227566 h 943300"/>
              <a:gd name="connsiteX1" fmla="*/ 324588 w 1120182"/>
              <a:gd name="connsiteY1" fmla="*/ 6586 h 943300"/>
              <a:gd name="connsiteX2" fmla="*/ 4548 w 1120182"/>
              <a:gd name="connsiteY2" fmla="*/ 105646 h 943300"/>
              <a:gd name="connsiteX3" fmla="*/ 169648 w 1120182"/>
              <a:gd name="connsiteY3" fmla="*/ 573006 h 943300"/>
              <a:gd name="connsiteX4" fmla="*/ 621768 w 1120182"/>
              <a:gd name="connsiteY4" fmla="*/ 936226 h 943300"/>
              <a:gd name="connsiteX5" fmla="*/ 1119608 w 1120182"/>
              <a:gd name="connsiteY5" fmla="*/ 242806 h 943300"/>
              <a:gd name="connsiteX6" fmla="*/ 842748 w 1120182"/>
              <a:gd name="connsiteY6" fmla="*/ 34526 h 943300"/>
              <a:gd name="connsiteX7" fmla="*/ 588748 w 1120182"/>
              <a:gd name="connsiteY7" fmla="*/ 227566 h 943300"/>
              <a:gd name="connsiteX0" fmla="*/ 596127 w 1127561"/>
              <a:gd name="connsiteY0" fmla="*/ 233015 h 948829"/>
              <a:gd name="connsiteX1" fmla="*/ 331967 w 1127561"/>
              <a:gd name="connsiteY1" fmla="*/ 12035 h 948829"/>
              <a:gd name="connsiteX2" fmla="*/ 4307 w 1127561"/>
              <a:gd name="connsiteY2" fmla="*/ 88235 h 948829"/>
              <a:gd name="connsiteX3" fmla="*/ 177027 w 1127561"/>
              <a:gd name="connsiteY3" fmla="*/ 578455 h 948829"/>
              <a:gd name="connsiteX4" fmla="*/ 629147 w 1127561"/>
              <a:gd name="connsiteY4" fmla="*/ 941675 h 948829"/>
              <a:gd name="connsiteX5" fmla="*/ 1126987 w 1127561"/>
              <a:gd name="connsiteY5" fmla="*/ 248255 h 948829"/>
              <a:gd name="connsiteX6" fmla="*/ 850127 w 1127561"/>
              <a:gd name="connsiteY6" fmla="*/ 39975 h 948829"/>
              <a:gd name="connsiteX7" fmla="*/ 596127 w 1127561"/>
              <a:gd name="connsiteY7" fmla="*/ 233015 h 948829"/>
              <a:gd name="connsiteX0" fmla="*/ 596471 w 1127905"/>
              <a:gd name="connsiteY0" fmla="*/ 287455 h 1003269"/>
              <a:gd name="connsiteX1" fmla="*/ 339931 w 1127905"/>
              <a:gd name="connsiteY1" fmla="*/ 5515 h 1003269"/>
              <a:gd name="connsiteX2" fmla="*/ 4651 w 1127905"/>
              <a:gd name="connsiteY2" fmla="*/ 142675 h 1003269"/>
              <a:gd name="connsiteX3" fmla="*/ 177371 w 1127905"/>
              <a:gd name="connsiteY3" fmla="*/ 632895 h 1003269"/>
              <a:gd name="connsiteX4" fmla="*/ 629491 w 1127905"/>
              <a:gd name="connsiteY4" fmla="*/ 996115 h 1003269"/>
              <a:gd name="connsiteX5" fmla="*/ 1127331 w 1127905"/>
              <a:gd name="connsiteY5" fmla="*/ 302695 h 1003269"/>
              <a:gd name="connsiteX6" fmla="*/ 850471 w 1127905"/>
              <a:gd name="connsiteY6" fmla="*/ 94415 h 1003269"/>
              <a:gd name="connsiteX7" fmla="*/ 596471 w 1127905"/>
              <a:gd name="connsiteY7" fmla="*/ 287455 h 1003269"/>
              <a:gd name="connsiteX0" fmla="*/ 596471 w 1128002"/>
              <a:gd name="connsiteY0" fmla="*/ 287455 h 1003269"/>
              <a:gd name="connsiteX1" fmla="*/ 339931 w 1128002"/>
              <a:gd name="connsiteY1" fmla="*/ 5515 h 1003269"/>
              <a:gd name="connsiteX2" fmla="*/ 4651 w 1128002"/>
              <a:gd name="connsiteY2" fmla="*/ 142675 h 1003269"/>
              <a:gd name="connsiteX3" fmla="*/ 177371 w 1128002"/>
              <a:gd name="connsiteY3" fmla="*/ 632895 h 1003269"/>
              <a:gd name="connsiteX4" fmla="*/ 629491 w 1128002"/>
              <a:gd name="connsiteY4" fmla="*/ 996115 h 1003269"/>
              <a:gd name="connsiteX5" fmla="*/ 1127331 w 1128002"/>
              <a:gd name="connsiteY5" fmla="*/ 302695 h 1003269"/>
              <a:gd name="connsiteX6" fmla="*/ 880951 w 1128002"/>
              <a:gd name="connsiteY6" fmla="*/ 56315 h 1003269"/>
              <a:gd name="connsiteX7" fmla="*/ 596471 w 1128002"/>
              <a:gd name="connsiteY7" fmla="*/ 287455 h 1003269"/>
              <a:gd name="connsiteX0" fmla="*/ 596471 w 1173605"/>
              <a:gd name="connsiteY0" fmla="*/ 287455 h 1003552"/>
              <a:gd name="connsiteX1" fmla="*/ 339931 w 1173605"/>
              <a:gd name="connsiteY1" fmla="*/ 5515 h 1003552"/>
              <a:gd name="connsiteX2" fmla="*/ 4651 w 1173605"/>
              <a:gd name="connsiteY2" fmla="*/ 142675 h 1003552"/>
              <a:gd name="connsiteX3" fmla="*/ 177371 w 1173605"/>
              <a:gd name="connsiteY3" fmla="*/ 632895 h 1003552"/>
              <a:gd name="connsiteX4" fmla="*/ 629491 w 1173605"/>
              <a:gd name="connsiteY4" fmla="*/ 996115 h 1003552"/>
              <a:gd name="connsiteX5" fmla="*/ 1173051 w 1173605"/>
              <a:gd name="connsiteY5" fmla="*/ 295075 h 1003552"/>
              <a:gd name="connsiteX6" fmla="*/ 880951 w 1173605"/>
              <a:gd name="connsiteY6" fmla="*/ 56315 h 1003552"/>
              <a:gd name="connsiteX7" fmla="*/ 596471 w 1173605"/>
              <a:gd name="connsiteY7" fmla="*/ 287455 h 1003552"/>
              <a:gd name="connsiteX0" fmla="*/ 603276 w 1180410"/>
              <a:gd name="connsiteY0" fmla="*/ 287693 h 1005272"/>
              <a:gd name="connsiteX1" fmla="*/ 346736 w 1180410"/>
              <a:gd name="connsiteY1" fmla="*/ 5753 h 1005272"/>
              <a:gd name="connsiteX2" fmla="*/ 11456 w 1180410"/>
              <a:gd name="connsiteY2" fmla="*/ 142913 h 1005272"/>
              <a:gd name="connsiteX3" fmla="*/ 130836 w 1180410"/>
              <a:gd name="connsiteY3" fmla="*/ 655993 h 1005272"/>
              <a:gd name="connsiteX4" fmla="*/ 636296 w 1180410"/>
              <a:gd name="connsiteY4" fmla="*/ 996353 h 1005272"/>
              <a:gd name="connsiteX5" fmla="*/ 1179856 w 1180410"/>
              <a:gd name="connsiteY5" fmla="*/ 295313 h 1005272"/>
              <a:gd name="connsiteX6" fmla="*/ 887756 w 1180410"/>
              <a:gd name="connsiteY6" fmla="*/ 56553 h 1005272"/>
              <a:gd name="connsiteX7" fmla="*/ 603276 w 1180410"/>
              <a:gd name="connsiteY7" fmla="*/ 287693 h 1005272"/>
              <a:gd name="connsiteX0" fmla="*/ 604313 w 1181447"/>
              <a:gd name="connsiteY0" fmla="*/ 287693 h 1027612"/>
              <a:gd name="connsiteX1" fmla="*/ 347773 w 1181447"/>
              <a:gd name="connsiteY1" fmla="*/ 5753 h 1027612"/>
              <a:gd name="connsiteX2" fmla="*/ 12493 w 1181447"/>
              <a:gd name="connsiteY2" fmla="*/ 142913 h 1027612"/>
              <a:gd name="connsiteX3" fmla="*/ 131873 w 1181447"/>
              <a:gd name="connsiteY3" fmla="*/ 655993 h 1027612"/>
              <a:gd name="connsiteX4" fmla="*/ 690673 w 1181447"/>
              <a:gd name="connsiteY4" fmla="*/ 1019213 h 1027612"/>
              <a:gd name="connsiteX5" fmla="*/ 1180893 w 1181447"/>
              <a:gd name="connsiteY5" fmla="*/ 295313 h 1027612"/>
              <a:gd name="connsiteX6" fmla="*/ 888793 w 1181447"/>
              <a:gd name="connsiteY6" fmla="*/ 56553 h 1027612"/>
              <a:gd name="connsiteX7" fmla="*/ 604313 w 1181447"/>
              <a:gd name="connsiteY7" fmla="*/ 287693 h 1027612"/>
              <a:gd name="connsiteX0" fmla="*/ 604313 w 1181465"/>
              <a:gd name="connsiteY0" fmla="*/ 287693 h 1027612"/>
              <a:gd name="connsiteX1" fmla="*/ 347773 w 1181465"/>
              <a:gd name="connsiteY1" fmla="*/ 5753 h 1027612"/>
              <a:gd name="connsiteX2" fmla="*/ 12493 w 1181465"/>
              <a:gd name="connsiteY2" fmla="*/ 142913 h 1027612"/>
              <a:gd name="connsiteX3" fmla="*/ 131873 w 1181465"/>
              <a:gd name="connsiteY3" fmla="*/ 655993 h 1027612"/>
              <a:gd name="connsiteX4" fmla="*/ 690673 w 1181465"/>
              <a:gd name="connsiteY4" fmla="*/ 1019213 h 1027612"/>
              <a:gd name="connsiteX5" fmla="*/ 1180893 w 1181465"/>
              <a:gd name="connsiteY5" fmla="*/ 295313 h 1027612"/>
              <a:gd name="connsiteX6" fmla="*/ 888793 w 1181465"/>
              <a:gd name="connsiteY6" fmla="*/ 56553 h 1027612"/>
              <a:gd name="connsiteX7" fmla="*/ 604313 w 1181465"/>
              <a:gd name="connsiteY7" fmla="*/ 287693 h 1027612"/>
              <a:gd name="connsiteX0" fmla="*/ 604313 w 1181465"/>
              <a:gd name="connsiteY0" fmla="*/ 288511 h 1028430"/>
              <a:gd name="connsiteX1" fmla="*/ 347773 w 1181465"/>
              <a:gd name="connsiteY1" fmla="*/ 6571 h 1028430"/>
              <a:gd name="connsiteX2" fmla="*/ 12493 w 1181465"/>
              <a:gd name="connsiteY2" fmla="*/ 143731 h 1028430"/>
              <a:gd name="connsiteX3" fmla="*/ 131873 w 1181465"/>
              <a:gd name="connsiteY3" fmla="*/ 656811 h 1028430"/>
              <a:gd name="connsiteX4" fmla="*/ 690673 w 1181465"/>
              <a:gd name="connsiteY4" fmla="*/ 1020031 h 1028430"/>
              <a:gd name="connsiteX5" fmla="*/ 1180893 w 1181465"/>
              <a:gd name="connsiteY5" fmla="*/ 296131 h 1028430"/>
              <a:gd name="connsiteX6" fmla="*/ 888793 w 1181465"/>
              <a:gd name="connsiteY6" fmla="*/ 57371 h 1028430"/>
              <a:gd name="connsiteX7" fmla="*/ 604313 w 1181465"/>
              <a:gd name="connsiteY7" fmla="*/ 288511 h 1028430"/>
              <a:gd name="connsiteX0" fmla="*/ 604313 w 1181465"/>
              <a:gd name="connsiteY0" fmla="*/ 270887 h 1010806"/>
              <a:gd name="connsiteX1" fmla="*/ 347773 w 1181465"/>
              <a:gd name="connsiteY1" fmla="*/ 7997 h 1010806"/>
              <a:gd name="connsiteX2" fmla="*/ 12493 w 1181465"/>
              <a:gd name="connsiteY2" fmla="*/ 126107 h 1010806"/>
              <a:gd name="connsiteX3" fmla="*/ 131873 w 1181465"/>
              <a:gd name="connsiteY3" fmla="*/ 639187 h 1010806"/>
              <a:gd name="connsiteX4" fmla="*/ 690673 w 1181465"/>
              <a:gd name="connsiteY4" fmla="*/ 1002407 h 1010806"/>
              <a:gd name="connsiteX5" fmla="*/ 1180893 w 1181465"/>
              <a:gd name="connsiteY5" fmla="*/ 278507 h 1010806"/>
              <a:gd name="connsiteX6" fmla="*/ 888793 w 1181465"/>
              <a:gd name="connsiteY6" fmla="*/ 39747 h 1010806"/>
              <a:gd name="connsiteX7" fmla="*/ 604313 w 1181465"/>
              <a:gd name="connsiteY7" fmla="*/ 270887 h 1010806"/>
              <a:gd name="connsiteX0" fmla="*/ 621462 w 1198614"/>
              <a:gd name="connsiteY0" fmla="*/ 289918 h 1029837"/>
              <a:gd name="connsiteX1" fmla="*/ 364922 w 1198614"/>
              <a:gd name="connsiteY1" fmla="*/ 27028 h 1029837"/>
              <a:gd name="connsiteX2" fmla="*/ 29642 w 1198614"/>
              <a:gd name="connsiteY2" fmla="*/ 145138 h 1029837"/>
              <a:gd name="connsiteX3" fmla="*/ 149022 w 1198614"/>
              <a:gd name="connsiteY3" fmla="*/ 658218 h 1029837"/>
              <a:gd name="connsiteX4" fmla="*/ 707822 w 1198614"/>
              <a:gd name="connsiteY4" fmla="*/ 1021438 h 1029837"/>
              <a:gd name="connsiteX5" fmla="*/ 1198042 w 1198614"/>
              <a:gd name="connsiteY5" fmla="*/ 297538 h 1029837"/>
              <a:gd name="connsiteX6" fmla="*/ 905942 w 1198614"/>
              <a:gd name="connsiteY6" fmla="*/ 58778 h 1029837"/>
              <a:gd name="connsiteX7" fmla="*/ 621462 w 1198614"/>
              <a:gd name="connsiteY7" fmla="*/ 289918 h 1029837"/>
              <a:gd name="connsiteX0" fmla="*/ 621462 w 1198614"/>
              <a:gd name="connsiteY0" fmla="*/ 309380 h 1049299"/>
              <a:gd name="connsiteX1" fmla="*/ 364922 w 1198614"/>
              <a:gd name="connsiteY1" fmla="*/ 46490 h 1049299"/>
              <a:gd name="connsiteX2" fmla="*/ 29642 w 1198614"/>
              <a:gd name="connsiteY2" fmla="*/ 164600 h 1049299"/>
              <a:gd name="connsiteX3" fmla="*/ 149022 w 1198614"/>
              <a:gd name="connsiteY3" fmla="*/ 677680 h 1049299"/>
              <a:gd name="connsiteX4" fmla="*/ 707822 w 1198614"/>
              <a:gd name="connsiteY4" fmla="*/ 1040900 h 1049299"/>
              <a:gd name="connsiteX5" fmla="*/ 1198042 w 1198614"/>
              <a:gd name="connsiteY5" fmla="*/ 317000 h 1049299"/>
              <a:gd name="connsiteX6" fmla="*/ 905942 w 1198614"/>
              <a:gd name="connsiteY6" fmla="*/ 78240 h 1049299"/>
              <a:gd name="connsiteX7" fmla="*/ 621462 w 1198614"/>
              <a:gd name="connsiteY7" fmla="*/ 309380 h 1049299"/>
              <a:gd name="connsiteX0" fmla="*/ 621462 w 1198614"/>
              <a:gd name="connsiteY0" fmla="*/ 305247 h 1045166"/>
              <a:gd name="connsiteX1" fmla="*/ 364922 w 1198614"/>
              <a:gd name="connsiteY1" fmla="*/ 42357 h 1045166"/>
              <a:gd name="connsiteX2" fmla="*/ 29642 w 1198614"/>
              <a:gd name="connsiteY2" fmla="*/ 160467 h 1045166"/>
              <a:gd name="connsiteX3" fmla="*/ 149022 w 1198614"/>
              <a:gd name="connsiteY3" fmla="*/ 673547 h 1045166"/>
              <a:gd name="connsiteX4" fmla="*/ 707822 w 1198614"/>
              <a:gd name="connsiteY4" fmla="*/ 1036767 h 1045166"/>
              <a:gd name="connsiteX5" fmla="*/ 1198042 w 1198614"/>
              <a:gd name="connsiteY5" fmla="*/ 312867 h 1045166"/>
              <a:gd name="connsiteX6" fmla="*/ 905942 w 1198614"/>
              <a:gd name="connsiteY6" fmla="*/ 74107 h 1045166"/>
              <a:gd name="connsiteX7" fmla="*/ 621462 w 1198614"/>
              <a:gd name="connsiteY7" fmla="*/ 305247 h 1045166"/>
              <a:gd name="connsiteX0" fmla="*/ 603989 w 1181141"/>
              <a:gd name="connsiteY0" fmla="*/ 283425 h 1023344"/>
              <a:gd name="connsiteX1" fmla="*/ 342687 w 1181141"/>
              <a:gd name="connsiteY1" fmla="*/ 22916 h 1023344"/>
              <a:gd name="connsiteX2" fmla="*/ 12169 w 1181141"/>
              <a:gd name="connsiteY2" fmla="*/ 138645 h 1023344"/>
              <a:gd name="connsiteX3" fmla="*/ 131549 w 1181141"/>
              <a:gd name="connsiteY3" fmla="*/ 651725 h 1023344"/>
              <a:gd name="connsiteX4" fmla="*/ 690349 w 1181141"/>
              <a:gd name="connsiteY4" fmla="*/ 1014945 h 1023344"/>
              <a:gd name="connsiteX5" fmla="*/ 1180569 w 1181141"/>
              <a:gd name="connsiteY5" fmla="*/ 291045 h 1023344"/>
              <a:gd name="connsiteX6" fmla="*/ 888469 w 1181141"/>
              <a:gd name="connsiteY6" fmla="*/ 52285 h 1023344"/>
              <a:gd name="connsiteX7" fmla="*/ 603989 w 1181141"/>
              <a:gd name="connsiteY7" fmla="*/ 283425 h 10233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81141" h="1023344">
                <a:moveTo>
                  <a:pt x="603989" y="283425"/>
                </a:moveTo>
                <a:cubicBezTo>
                  <a:pt x="513025" y="278530"/>
                  <a:pt x="457993" y="85147"/>
                  <a:pt x="342687" y="22916"/>
                </a:cubicBezTo>
                <a:cubicBezTo>
                  <a:pt x="227381" y="-39315"/>
                  <a:pt x="47359" y="33844"/>
                  <a:pt x="12169" y="138645"/>
                </a:cubicBezTo>
                <a:cubicBezTo>
                  <a:pt x="-23021" y="243447"/>
                  <a:pt x="18519" y="505675"/>
                  <a:pt x="131549" y="651725"/>
                </a:cubicBezTo>
                <a:cubicBezTo>
                  <a:pt x="244579" y="797775"/>
                  <a:pt x="515512" y="1075058"/>
                  <a:pt x="690349" y="1014945"/>
                </a:cubicBezTo>
                <a:cubicBezTo>
                  <a:pt x="865186" y="954832"/>
                  <a:pt x="1167869" y="460378"/>
                  <a:pt x="1180569" y="291045"/>
                </a:cubicBezTo>
                <a:cubicBezTo>
                  <a:pt x="1193269" y="121712"/>
                  <a:pt x="991710" y="10692"/>
                  <a:pt x="888469" y="52285"/>
                </a:cubicBezTo>
                <a:cubicBezTo>
                  <a:pt x="785228" y="93878"/>
                  <a:pt x="694953" y="288320"/>
                  <a:pt x="603989" y="283425"/>
                </a:cubicBezTo>
                <a:close/>
              </a:path>
            </a:pathLst>
          </a:custGeom>
          <a:solidFill>
            <a:srgbClr val="7FD1F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3225" dirty="0">
              <a:solidFill>
                <a:schemeClr val="tx1">
                  <a:lumMod val="95000"/>
                  <a:lumOff val="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40" name="图片 39">
            <a:extLst>
              <a:ext uri="{FF2B5EF4-FFF2-40B4-BE49-F238E27FC236}">
                <a16:creationId xmlns="" xmlns:a16="http://schemas.microsoft.com/office/drawing/2014/main" id="{86F1B3D7-58B9-4288-A1C5-63FCFA409B87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513" y="7046824"/>
            <a:ext cx="2631539" cy="2022833"/>
          </a:xfrm>
          <a:prstGeom prst="rect">
            <a:avLst/>
          </a:prstGeom>
        </p:spPr>
      </p:pic>
      <p:sp>
        <p:nvSpPr>
          <p:cNvPr id="41" name="TextBox 40"/>
          <p:cNvSpPr txBox="1"/>
          <p:nvPr/>
        </p:nvSpPr>
        <p:spPr>
          <a:xfrm>
            <a:off x="1048681" y="676710"/>
            <a:ext cx="1439850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800" b="1" dirty="0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2. </a:t>
            </a:r>
            <a:r>
              <a:rPr lang="en-US" sz="4800" b="1" dirty="0" err="1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Sóc</a:t>
            </a:r>
            <a:r>
              <a:rPr lang="en-US" sz="4800" b="1" dirty="0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800" b="1" dirty="0" err="1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đồng</a:t>
            </a:r>
            <a:r>
              <a:rPr lang="en-US" sz="4800" b="1" dirty="0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ý </a:t>
            </a:r>
            <a:r>
              <a:rPr lang="en-US" sz="4800" b="1" dirty="0" err="1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với</a:t>
            </a:r>
            <a:r>
              <a:rPr lang="en-US" sz="4800" b="1" dirty="0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800" b="1" dirty="0" err="1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kiến</a:t>
            </a:r>
            <a:r>
              <a:rPr lang="en-US" sz="4800" b="1" dirty="0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800" b="1" dirty="0" err="1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điều</a:t>
            </a:r>
            <a:r>
              <a:rPr lang="en-US" sz="4800" b="1" dirty="0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800" b="1" dirty="0" err="1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</a:t>
            </a:r>
            <a:r>
              <a:rPr lang="en-US" sz="4800" b="1" dirty="0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̀?</a:t>
            </a:r>
            <a:endParaRPr lang="en-US" sz="4800" b="1" dirty="0">
              <a:solidFill>
                <a:srgbClr val="FF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3247726" y="1753796"/>
            <a:ext cx="11780548" cy="10634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4800" b="1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Sóc</a:t>
            </a:r>
            <a:r>
              <a:rPr lang="en-US" sz="48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800" b="1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thường</a:t>
            </a:r>
            <a:r>
              <a:rPr lang="en-US" sz="48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800" b="1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xuyên</a:t>
            </a:r>
            <a:r>
              <a:rPr lang="en-US" sz="48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800" b="1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nhơ</a:t>
            </a:r>
            <a:r>
              <a:rPr lang="en-US" sz="48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́ </a:t>
            </a:r>
            <a:r>
              <a:rPr lang="en-US" sz="4800" b="1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kiến</a:t>
            </a:r>
            <a:r>
              <a:rPr lang="en-US" sz="48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  <a:endParaRPr lang="en-US" sz="4800" b="1" dirty="0">
              <a:solidFill>
                <a:srgbClr val="00206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pic>
        <p:nvPicPr>
          <p:cNvPr id="19" name="PA_图片 1" descr="图片包含 玩偶, 玩具, 室内, 天空&#10;&#10;已生成极高可信度的说明">
            <a:extLst>
              <a:ext uri="{FF2B5EF4-FFF2-40B4-BE49-F238E27FC236}">
                <a16:creationId xmlns="" xmlns:a16="http://schemas.microsoft.com/office/drawing/2014/main" id="{99BC19F7-603F-4893-B6D9-BEE730DE4011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46116" y="5411743"/>
            <a:ext cx="4176486" cy="4176486"/>
          </a:xfrm>
          <a:prstGeom prst="rect">
            <a:avLst/>
          </a:prstGeom>
        </p:spPr>
      </p:pic>
      <p:sp>
        <p:nvSpPr>
          <p:cNvPr id="21" name="Text Box 1"/>
          <p:cNvSpPr txBox="1"/>
          <p:nvPr/>
        </p:nvSpPr>
        <p:spPr>
          <a:xfrm>
            <a:off x="2727158" y="8623436"/>
            <a:ext cx="14115594" cy="5886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25" dirty="0" err="1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Bản</a:t>
            </a:r>
            <a:r>
              <a:rPr lang="en-US" sz="3225" dirty="0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</a:t>
            </a:r>
            <a:r>
              <a:rPr lang="en-US" sz="3225" dirty="0" err="1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quyền</a:t>
            </a:r>
            <a:r>
              <a:rPr lang="en-US" sz="3225" dirty="0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: FB </a:t>
            </a:r>
            <a:r>
              <a:rPr lang="en-US" sz="3225" dirty="0" err="1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Đặng</a:t>
            </a:r>
            <a:r>
              <a:rPr lang="en-US" sz="3225" dirty="0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</a:t>
            </a:r>
            <a:r>
              <a:rPr lang="en-US" sz="3225" dirty="0" err="1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Nhật</a:t>
            </a:r>
            <a:r>
              <a:rPr lang="en-US" sz="3225" dirty="0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</a:t>
            </a:r>
            <a:r>
              <a:rPr lang="en-US" sz="3225" dirty="0" err="1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Linh</a:t>
            </a:r>
            <a:r>
              <a:rPr lang="en-US" sz="3225" dirty="0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- https://www.facebook.com/nhat.linh.3557440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6388" t="52734" r="18911" b="23633"/>
          <a:stretch/>
        </p:blipFill>
        <p:spPr bwMode="auto">
          <a:xfrm>
            <a:off x="2564423" y="2998622"/>
            <a:ext cx="9381693" cy="417407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640623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/>
      <p:bldP spid="43" grpId="0"/>
      <p:bldP spid="21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63488" y="1110723"/>
            <a:ext cx="5519909" cy="8077640"/>
          </a:xfrm>
          <a:prstGeom prst="rect">
            <a:avLst/>
          </a:prstGeom>
        </p:spPr>
      </p:pic>
      <p:pic>
        <p:nvPicPr>
          <p:cNvPr id="9" name="图片 5">
            <a:extLst>
              <a:ext uri="{FF2B5EF4-FFF2-40B4-BE49-F238E27FC236}">
                <a16:creationId xmlns="" xmlns:a16="http://schemas.microsoft.com/office/drawing/2014/main" id="{60932D90-BF1F-46A3-A430-FC72715840D8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975" t="9789" r="12468"/>
          <a:stretch/>
        </p:blipFill>
        <p:spPr>
          <a:xfrm>
            <a:off x="11618099" y="5149543"/>
            <a:ext cx="4637901" cy="4303746"/>
          </a:xfrm>
          <a:prstGeom prst="rect">
            <a:avLst/>
          </a:prstGeom>
        </p:spPr>
      </p:pic>
      <p:sp>
        <p:nvSpPr>
          <p:cNvPr id="26" name="TextBox 25"/>
          <p:cNvSpPr txBox="1"/>
          <p:nvPr/>
        </p:nvSpPr>
        <p:spPr>
          <a:xfrm>
            <a:off x="259275" y="279726"/>
            <a:ext cx="1576678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800" b="1" dirty="0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3. Vì </a:t>
            </a:r>
            <a:r>
              <a:rPr lang="en-US" sz="4800" b="1" dirty="0" err="1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sao</a:t>
            </a:r>
            <a:r>
              <a:rPr lang="en-US" sz="4800" b="1" dirty="0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800" b="1" dirty="0" err="1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kiến</a:t>
            </a:r>
            <a:r>
              <a:rPr lang="en-US" sz="4800" b="1" dirty="0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800" b="1" dirty="0" err="1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phải</a:t>
            </a:r>
            <a:r>
              <a:rPr lang="en-US" sz="4800" b="1" dirty="0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800" b="1" dirty="0" err="1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viết</a:t>
            </a:r>
            <a:r>
              <a:rPr lang="en-US" sz="4800" b="1" dirty="0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800" b="1" dirty="0" err="1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lại</a:t>
            </a:r>
            <a:r>
              <a:rPr lang="en-US" sz="4800" b="1" dirty="0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800" b="1" dirty="0" err="1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nhiều</a:t>
            </a:r>
            <a:r>
              <a:rPr lang="en-US" sz="4800" b="1" dirty="0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800" b="1" dirty="0" err="1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lần</a:t>
            </a:r>
            <a:r>
              <a:rPr lang="en-US" sz="4800" b="1" dirty="0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lá </a:t>
            </a:r>
            <a:r>
              <a:rPr lang="en-US" sz="4800" b="1" dirty="0" err="1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thư</a:t>
            </a:r>
            <a:r>
              <a:rPr lang="en-US" sz="4800" b="1" dirty="0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800" b="1" dirty="0" err="1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gửi</a:t>
            </a:r>
            <a:r>
              <a:rPr lang="en-US" sz="4800" b="1" dirty="0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800" b="1" dirty="0" err="1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sóc</a:t>
            </a:r>
            <a:r>
              <a:rPr lang="en-US" sz="4800" b="1" dirty="0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?</a:t>
            </a:r>
            <a:endParaRPr lang="en-US" sz="4800" b="1" dirty="0">
              <a:solidFill>
                <a:srgbClr val="FF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324548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63488" y="1110723"/>
            <a:ext cx="5519909" cy="8077640"/>
          </a:xfrm>
          <a:prstGeom prst="rect">
            <a:avLst/>
          </a:prstGeom>
        </p:spPr>
      </p:pic>
      <p:pic>
        <p:nvPicPr>
          <p:cNvPr id="9" name="图片 5">
            <a:extLst>
              <a:ext uri="{FF2B5EF4-FFF2-40B4-BE49-F238E27FC236}">
                <a16:creationId xmlns="" xmlns:a16="http://schemas.microsoft.com/office/drawing/2014/main" id="{60932D90-BF1F-46A3-A430-FC72715840D8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975" t="9789" r="12468"/>
          <a:stretch/>
        </p:blipFill>
        <p:spPr>
          <a:xfrm>
            <a:off x="11618099" y="5149543"/>
            <a:ext cx="4637901" cy="4303746"/>
          </a:xfrm>
          <a:prstGeom prst="rect">
            <a:avLst/>
          </a:prstGeom>
        </p:spPr>
      </p:pic>
      <p:sp>
        <p:nvSpPr>
          <p:cNvPr id="26" name="TextBox 25"/>
          <p:cNvSpPr txBox="1"/>
          <p:nvPr/>
        </p:nvSpPr>
        <p:spPr>
          <a:xfrm>
            <a:off x="259275" y="279726"/>
            <a:ext cx="1576678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800" b="1" dirty="0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3. Vì </a:t>
            </a:r>
            <a:r>
              <a:rPr lang="en-US" sz="4800" b="1" dirty="0" err="1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sao</a:t>
            </a:r>
            <a:r>
              <a:rPr lang="en-US" sz="4800" b="1" dirty="0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800" b="1" dirty="0" err="1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kiến</a:t>
            </a:r>
            <a:r>
              <a:rPr lang="en-US" sz="4800" b="1" dirty="0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800" b="1" dirty="0" err="1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phải</a:t>
            </a:r>
            <a:r>
              <a:rPr lang="en-US" sz="4800" b="1" dirty="0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800" b="1" dirty="0" err="1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viết</a:t>
            </a:r>
            <a:r>
              <a:rPr lang="en-US" sz="4800" b="1" dirty="0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800" b="1" dirty="0" err="1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lại</a:t>
            </a:r>
            <a:r>
              <a:rPr lang="en-US" sz="4800" b="1" dirty="0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800" b="1" dirty="0" err="1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nhiều</a:t>
            </a:r>
            <a:r>
              <a:rPr lang="en-US" sz="4800" b="1" dirty="0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800" b="1" dirty="0" err="1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lần</a:t>
            </a:r>
            <a:r>
              <a:rPr lang="en-US" sz="4800" b="1" dirty="0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lá </a:t>
            </a:r>
            <a:r>
              <a:rPr lang="en-US" sz="4800" b="1" dirty="0" err="1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thư</a:t>
            </a:r>
            <a:r>
              <a:rPr lang="en-US" sz="4800" b="1" dirty="0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800" b="1" dirty="0" err="1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gửi</a:t>
            </a:r>
            <a:r>
              <a:rPr lang="en-US" sz="4800" b="1" dirty="0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800" b="1" dirty="0" err="1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sóc</a:t>
            </a:r>
            <a:r>
              <a:rPr lang="en-US" sz="4800" b="1" dirty="0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?</a:t>
            </a:r>
            <a:endParaRPr lang="en-US" sz="4800" b="1" dirty="0">
              <a:solidFill>
                <a:srgbClr val="FF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855345" y="1764231"/>
            <a:ext cx="1093560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800" b="1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Kiến</a:t>
            </a:r>
            <a:r>
              <a:rPr lang="en-US" sz="48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800" b="1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phải</a:t>
            </a:r>
            <a:r>
              <a:rPr lang="en-US" sz="48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800" b="1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viết</a:t>
            </a:r>
            <a:r>
              <a:rPr lang="en-US" sz="48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800" b="1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lại</a:t>
            </a:r>
            <a:r>
              <a:rPr lang="en-US" sz="48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800" b="1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nhiều</a:t>
            </a:r>
            <a:r>
              <a:rPr lang="en-US" sz="48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800" b="1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lần</a:t>
            </a:r>
            <a:r>
              <a:rPr lang="en-US" sz="48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lá </a:t>
            </a:r>
            <a:r>
              <a:rPr lang="en-US" sz="4800" b="1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thư</a:t>
            </a:r>
            <a:r>
              <a:rPr lang="en-US" sz="48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800" b="1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gửi</a:t>
            </a:r>
            <a:r>
              <a:rPr lang="en-US" sz="48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800" b="1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sóc</a:t>
            </a:r>
            <a:r>
              <a:rPr lang="en-US" sz="48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vì </a:t>
            </a:r>
            <a:r>
              <a:rPr lang="en-US" sz="4800" b="1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kiến</a:t>
            </a:r>
            <a:r>
              <a:rPr lang="en-US" sz="48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800" b="1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không</a:t>
            </a:r>
            <a:r>
              <a:rPr lang="en-US" sz="48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800" b="1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biết</a:t>
            </a:r>
            <a:r>
              <a:rPr lang="en-US" sz="48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800" b="1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làm</a:t>
            </a:r>
            <a:r>
              <a:rPr lang="en-US" sz="48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800" b="1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sao</a:t>
            </a:r>
            <a:r>
              <a:rPr lang="en-US" sz="48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800" b="1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cho</a:t>
            </a:r>
            <a:r>
              <a:rPr lang="en-US" sz="48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800" b="1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sóc</a:t>
            </a:r>
            <a:r>
              <a:rPr lang="en-US" sz="48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800" b="1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biết</a:t>
            </a:r>
            <a:r>
              <a:rPr lang="en-US" sz="48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nó </a:t>
            </a:r>
            <a:r>
              <a:rPr lang="en-US" sz="4800" b="1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rất</a:t>
            </a:r>
            <a:r>
              <a:rPr lang="en-US" sz="48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800" b="1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nhơ</a:t>
            </a:r>
            <a:r>
              <a:rPr lang="en-US" sz="48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́ </a:t>
            </a:r>
            <a:r>
              <a:rPr lang="en-US" sz="4800" b="1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bạn</a:t>
            </a:r>
            <a:r>
              <a:rPr lang="en-US" sz="48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  <a:endParaRPr lang="en-US" sz="4800" b="1" dirty="0">
              <a:solidFill>
                <a:srgbClr val="00206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2" name="Rounded Rectangle 1"/>
          <p:cNvSpPr/>
          <p:nvPr/>
        </p:nvSpPr>
        <p:spPr>
          <a:xfrm>
            <a:off x="1237001" y="5149543"/>
            <a:ext cx="10754054" cy="1136476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dirty="0" err="1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Các</a:t>
            </a:r>
            <a:r>
              <a:rPr lang="en-US" sz="3600" dirty="0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con </a:t>
            </a:r>
            <a:r>
              <a:rPr lang="en-US" sz="3600" dirty="0" err="1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thường</a:t>
            </a:r>
            <a:r>
              <a:rPr lang="en-US" sz="3600" dirty="0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làm</a:t>
            </a:r>
            <a:r>
              <a:rPr lang="en-US" sz="3600" dirty="0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</a:t>
            </a:r>
            <a:r>
              <a:rPr lang="en-US" sz="3600" dirty="0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̀ </a:t>
            </a:r>
            <a:r>
              <a:rPr lang="en-US" sz="3600" dirty="0" err="1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đê</a:t>
            </a:r>
            <a:r>
              <a:rPr lang="en-US" sz="3600" dirty="0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̉ </a:t>
            </a:r>
            <a:r>
              <a:rPr lang="en-US" sz="3600" dirty="0" err="1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thê</a:t>
            </a:r>
            <a:r>
              <a:rPr lang="en-US" sz="3600" dirty="0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̉ </a:t>
            </a:r>
            <a:r>
              <a:rPr lang="en-US" sz="3600" dirty="0" err="1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hiện</a:t>
            </a:r>
            <a:r>
              <a:rPr lang="en-US" sz="3600" dirty="0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tình</a:t>
            </a:r>
            <a:r>
              <a:rPr lang="en-US" sz="3600" dirty="0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bạn</a:t>
            </a:r>
            <a:r>
              <a:rPr lang="en-US" sz="3600" dirty="0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thân</a:t>
            </a:r>
            <a:r>
              <a:rPr lang="en-US" sz="3600" dirty="0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thiết</a:t>
            </a:r>
            <a:r>
              <a:rPr lang="en-US" sz="3600" dirty="0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? </a:t>
            </a:r>
            <a:endParaRPr lang="en-US" sz="3600" dirty="0">
              <a:solidFill>
                <a:srgbClr val="FF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51732" y="4982785"/>
            <a:ext cx="1509309" cy="14149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88701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27" grpId="0"/>
      <p:bldP spid="2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图片 16">
            <a:extLst>
              <a:ext uri="{FF2B5EF4-FFF2-40B4-BE49-F238E27FC236}">
                <a16:creationId xmlns="" xmlns:a16="http://schemas.microsoft.com/office/drawing/2014/main" id="{8125728F-46F9-4264-9F8C-8B8B89F439F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046" y="8099090"/>
            <a:ext cx="16256000" cy="1065923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="" xmlns:a16="http://schemas.microsoft.com/office/drawing/2014/main" id="{E43A4F44-8C5E-42D9-AB33-BE1B9BC53F36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89299" y="350588"/>
            <a:ext cx="1048681" cy="779197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="" xmlns:a16="http://schemas.microsoft.com/office/drawing/2014/main" id="{3A4871B5-2A6E-4C95-A739-F5C69C9AB2F5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70309" y="1686423"/>
            <a:ext cx="967287" cy="718719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="" xmlns:a16="http://schemas.microsoft.com/office/drawing/2014/main" id="{BB032A17-5C67-4FCC-BA77-943579DC76FD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38387" y="-158676"/>
            <a:ext cx="1656853" cy="1202691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="" xmlns:a16="http://schemas.microsoft.com/office/drawing/2014/main" id="{1E823975-2998-46BE-82BB-2BCA69AA20B0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11917" y="631834"/>
            <a:ext cx="1775896" cy="1361047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="" xmlns:a16="http://schemas.microsoft.com/office/drawing/2014/main" id="{95E7A02D-12BE-49C7-BE19-B776539B2A15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7308" y="-564788"/>
            <a:ext cx="2047388" cy="1648721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="" xmlns:a16="http://schemas.microsoft.com/office/drawing/2014/main" id="{B49B492D-906F-4ADD-8931-5793C9D4D96A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97538" y="-369906"/>
            <a:ext cx="1098523" cy="1784225"/>
          </a:xfrm>
          <a:prstGeom prst="rect">
            <a:avLst/>
          </a:prstGeom>
        </p:spPr>
      </p:pic>
      <p:sp>
        <p:nvSpPr>
          <p:cNvPr id="13" name="任意多边形: 形状 12">
            <a:extLst>
              <a:ext uri="{FF2B5EF4-FFF2-40B4-BE49-F238E27FC236}">
                <a16:creationId xmlns="" xmlns:a16="http://schemas.microsoft.com/office/drawing/2014/main" id="{3C09AE8E-05AD-484A-9A22-7F536B362F1F}"/>
              </a:ext>
            </a:extLst>
          </p:cNvPr>
          <p:cNvSpPr/>
          <p:nvPr/>
        </p:nvSpPr>
        <p:spPr>
          <a:xfrm>
            <a:off x="497921" y="764957"/>
            <a:ext cx="358465" cy="310576"/>
          </a:xfrm>
          <a:custGeom>
            <a:avLst/>
            <a:gdLst>
              <a:gd name="connsiteX0" fmla="*/ 639965 w 1300668"/>
              <a:gd name="connsiteY0" fmla="*/ 295844 h 1024714"/>
              <a:gd name="connsiteX1" fmla="*/ 436765 w 1300668"/>
              <a:gd name="connsiteY1" fmla="*/ 29144 h 1024714"/>
              <a:gd name="connsiteX2" fmla="*/ 17665 w 1300668"/>
              <a:gd name="connsiteY2" fmla="*/ 143444 h 1024714"/>
              <a:gd name="connsiteX3" fmla="*/ 144665 w 1300668"/>
              <a:gd name="connsiteY3" fmla="*/ 511744 h 1024714"/>
              <a:gd name="connsiteX4" fmla="*/ 741565 w 1300668"/>
              <a:gd name="connsiteY4" fmla="*/ 1019744 h 1024714"/>
              <a:gd name="connsiteX5" fmla="*/ 1300365 w 1300668"/>
              <a:gd name="connsiteY5" fmla="*/ 181544 h 1024714"/>
              <a:gd name="connsiteX6" fmla="*/ 817765 w 1300668"/>
              <a:gd name="connsiteY6" fmla="*/ 3744 h 1024714"/>
              <a:gd name="connsiteX7" fmla="*/ 639965 w 1300668"/>
              <a:gd name="connsiteY7" fmla="*/ 295844 h 1024714"/>
              <a:gd name="connsiteX0" fmla="*/ 639965 w 1300768"/>
              <a:gd name="connsiteY0" fmla="*/ 272650 h 1001520"/>
              <a:gd name="connsiteX1" fmla="*/ 436765 w 1300768"/>
              <a:gd name="connsiteY1" fmla="*/ 5950 h 1001520"/>
              <a:gd name="connsiteX2" fmla="*/ 17665 w 1300768"/>
              <a:gd name="connsiteY2" fmla="*/ 120250 h 1001520"/>
              <a:gd name="connsiteX3" fmla="*/ 144665 w 1300768"/>
              <a:gd name="connsiteY3" fmla="*/ 488550 h 1001520"/>
              <a:gd name="connsiteX4" fmla="*/ 741565 w 1300768"/>
              <a:gd name="connsiteY4" fmla="*/ 996550 h 1001520"/>
              <a:gd name="connsiteX5" fmla="*/ 1300365 w 1300768"/>
              <a:gd name="connsiteY5" fmla="*/ 158350 h 1001520"/>
              <a:gd name="connsiteX6" fmla="*/ 916825 w 1300768"/>
              <a:gd name="connsiteY6" fmla="*/ 41510 h 1001520"/>
              <a:gd name="connsiteX7" fmla="*/ 639965 w 1300768"/>
              <a:gd name="connsiteY7" fmla="*/ 272650 h 1001520"/>
              <a:gd name="connsiteX0" fmla="*/ 639965 w 1255114"/>
              <a:gd name="connsiteY0" fmla="*/ 272650 h 999147"/>
              <a:gd name="connsiteX1" fmla="*/ 436765 w 1255114"/>
              <a:gd name="connsiteY1" fmla="*/ 5950 h 999147"/>
              <a:gd name="connsiteX2" fmla="*/ 17665 w 1255114"/>
              <a:gd name="connsiteY2" fmla="*/ 120250 h 999147"/>
              <a:gd name="connsiteX3" fmla="*/ 144665 w 1255114"/>
              <a:gd name="connsiteY3" fmla="*/ 488550 h 999147"/>
              <a:gd name="connsiteX4" fmla="*/ 741565 w 1255114"/>
              <a:gd name="connsiteY4" fmla="*/ 996550 h 999147"/>
              <a:gd name="connsiteX5" fmla="*/ 1254645 w 1255114"/>
              <a:gd name="connsiteY5" fmla="*/ 257410 h 999147"/>
              <a:gd name="connsiteX6" fmla="*/ 916825 w 1255114"/>
              <a:gd name="connsiteY6" fmla="*/ 41510 h 999147"/>
              <a:gd name="connsiteX7" fmla="*/ 639965 w 1255114"/>
              <a:gd name="connsiteY7" fmla="*/ 272650 h 999147"/>
              <a:gd name="connsiteX0" fmla="*/ 626545 w 1241694"/>
              <a:gd name="connsiteY0" fmla="*/ 274485 h 1006887"/>
              <a:gd name="connsiteX1" fmla="*/ 423345 w 1241694"/>
              <a:gd name="connsiteY1" fmla="*/ 7785 h 1006887"/>
              <a:gd name="connsiteX2" fmla="*/ 4245 w 1241694"/>
              <a:gd name="connsiteY2" fmla="*/ 122085 h 1006887"/>
              <a:gd name="connsiteX3" fmla="*/ 237925 w 1241694"/>
              <a:gd name="connsiteY3" fmla="*/ 627545 h 1006887"/>
              <a:gd name="connsiteX4" fmla="*/ 728145 w 1241694"/>
              <a:gd name="connsiteY4" fmla="*/ 998385 h 1006887"/>
              <a:gd name="connsiteX5" fmla="*/ 1241225 w 1241694"/>
              <a:gd name="connsiteY5" fmla="*/ 259245 h 1006887"/>
              <a:gd name="connsiteX6" fmla="*/ 903405 w 1241694"/>
              <a:gd name="connsiteY6" fmla="*/ 43345 h 1006887"/>
              <a:gd name="connsiteX7" fmla="*/ 626545 w 1241694"/>
              <a:gd name="connsiteY7" fmla="*/ 274485 h 1006887"/>
              <a:gd name="connsiteX0" fmla="*/ 538375 w 1153524"/>
              <a:gd name="connsiteY0" fmla="*/ 268848 h 1001039"/>
              <a:gd name="connsiteX1" fmla="*/ 335175 w 1153524"/>
              <a:gd name="connsiteY1" fmla="*/ 2148 h 1001039"/>
              <a:gd name="connsiteX2" fmla="*/ 7515 w 1153524"/>
              <a:gd name="connsiteY2" fmla="*/ 169788 h 1001039"/>
              <a:gd name="connsiteX3" fmla="*/ 149755 w 1153524"/>
              <a:gd name="connsiteY3" fmla="*/ 621908 h 1001039"/>
              <a:gd name="connsiteX4" fmla="*/ 639975 w 1153524"/>
              <a:gd name="connsiteY4" fmla="*/ 992748 h 1001039"/>
              <a:gd name="connsiteX5" fmla="*/ 1153055 w 1153524"/>
              <a:gd name="connsiteY5" fmla="*/ 253608 h 1001039"/>
              <a:gd name="connsiteX6" fmla="*/ 815235 w 1153524"/>
              <a:gd name="connsiteY6" fmla="*/ 37708 h 1001039"/>
              <a:gd name="connsiteX7" fmla="*/ 538375 w 1153524"/>
              <a:gd name="connsiteY7" fmla="*/ 268848 h 1001039"/>
              <a:gd name="connsiteX0" fmla="*/ 536664 w 1151813"/>
              <a:gd name="connsiteY0" fmla="*/ 231233 h 963424"/>
              <a:gd name="connsiteX1" fmla="*/ 302984 w 1151813"/>
              <a:gd name="connsiteY1" fmla="*/ 17873 h 963424"/>
              <a:gd name="connsiteX2" fmla="*/ 5804 w 1151813"/>
              <a:gd name="connsiteY2" fmla="*/ 132173 h 963424"/>
              <a:gd name="connsiteX3" fmla="*/ 148044 w 1151813"/>
              <a:gd name="connsiteY3" fmla="*/ 584293 h 963424"/>
              <a:gd name="connsiteX4" fmla="*/ 638264 w 1151813"/>
              <a:gd name="connsiteY4" fmla="*/ 955133 h 963424"/>
              <a:gd name="connsiteX5" fmla="*/ 1151344 w 1151813"/>
              <a:gd name="connsiteY5" fmla="*/ 215993 h 963424"/>
              <a:gd name="connsiteX6" fmla="*/ 813524 w 1151813"/>
              <a:gd name="connsiteY6" fmla="*/ 93 h 963424"/>
              <a:gd name="connsiteX7" fmla="*/ 536664 w 1151813"/>
              <a:gd name="connsiteY7" fmla="*/ 231233 h 963424"/>
              <a:gd name="connsiteX0" fmla="*/ 574764 w 1151802"/>
              <a:gd name="connsiteY0" fmla="*/ 254501 h 963832"/>
              <a:gd name="connsiteX1" fmla="*/ 302984 w 1151802"/>
              <a:gd name="connsiteY1" fmla="*/ 18281 h 963832"/>
              <a:gd name="connsiteX2" fmla="*/ 5804 w 1151802"/>
              <a:gd name="connsiteY2" fmla="*/ 132581 h 963832"/>
              <a:gd name="connsiteX3" fmla="*/ 148044 w 1151802"/>
              <a:gd name="connsiteY3" fmla="*/ 584701 h 963832"/>
              <a:gd name="connsiteX4" fmla="*/ 638264 w 1151802"/>
              <a:gd name="connsiteY4" fmla="*/ 955541 h 963832"/>
              <a:gd name="connsiteX5" fmla="*/ 1151344 w 1151802"/>
              <a:gd name="connsiteY5" fmla="*/ 216401 h 963832"/>
              <a:gd name="connsiteX6" fmla="*/ 813524 w 1151802"/>
              <a:gd name="connsiteY6" fmla="*/ 501 h 963832"/>
              <a:gd name="connsiteX7" fmla="*/ 574764 w 1151802"/>
              <a:gd name="connsiteY7" fmla="*/ 254501 h 963832"/>
              <a:gd name="connsiteX0" fmla="*/ 574764 w 1151816"/>
              <a:gd name="connsiteY0" fmla="*/ 241366 h 950697"/>
              <a:gd name="connsiteX1" fmla="*/ 302984 w 1151816"/>
              <a:gd name="connsiteY1" fmla="*/ 5146 h 950697"/>
              <a:gd name="connsiteX2" fmla="*/ 5804 w 1151816"/>
              <a:gd name="connsiteY2" fmla="*/ 119446 h 950697"/>
              <a:gd name="connsiteX3" fmla="*/ 148044 w 1151816"/>
              <a:gd name="connsiteY3" fmla="*/ 571566 h 950697"/>
              <a:gd name="connsiteX4" fmla="*/ 638264 w 1151816"/>
              <a:gd name="connsiteY4" fmla="*/ 942406 h 950697"/>
              <a:gd name="connsiteX5" fmla="*/ 1151344 w 1151816"/>
              <a:gd name="connsiteY5" fmla="*/ 203266 h 950697"/>
              <a:gd name="connsiteX6" fmla="*/ 821144 w 1151816"/>
              <a:gd name="connsiteY6" fmla="*/ 33086 h 950697"/>
              <a:gd name="connsiteX7" fmla="*/ 574764 w 1151816"/>
              <a:gd name="connsiteY7" fmla="*/ 241366 h 950697"/>
              <a:gd name="connsiteX0" fmla="*/ 574764 w 1098575"/>
              <a:gd name="connsiteY0" fmla="*/ 241366 h 949292"/>
              <a:gd name="connsiteX1" fmla="*/ 302984 w 1098575"/>
              <a:gd name="connsiteY1" fmla="*/ 5146 h 949292"/>
              <a:gd name="connsiteX2" fmla="*/ 5804 w 1098575"/>
              <a:gd name="connsiteY2" fmla="*/ 119446 h 949292"/>
              <a:gd name="connsiteX3" fmla="*/ 148044 w 1098575"/>
              <a:gd name="connsiteY3" fmla="*/ 571566 h 949292"/>
              <a:gd name="connsiteX4" fmla="*/ 638264 w 1098575"/>
              <a:gd name="connsiteY4" fmla="*/ 942406 h 949292"/>
              <a:gd name="connsiteX5" fmla="*/ 1098004 w 1098575"/>
              <a:gd name="connsiteY5" fmla="*/ 241366 h 949292"/>
              <a:gd name="connsiteX6" fmla="*/ 821144 w 1098575"/>
              <a:gd name="connsiteY6" fmla="*/ 33086 h 949292"/>
              <a:gd name="connsiteX7" fmla="*/ 574764 w 1098575"/>
              <a:gd name="connsiteY7" fmla="*/ 241366 h 949292"/>
              <a:gd name="connsiteX0" fmla="*/ 567144 w 1098578"/>
              <a:gd name="connsiteY0" fmla="*/ 225251 h 948417"/>
              <a:gd name="connsiteX1" fmla="*/ 302984 w 1098578"/>
              <a:gd name="connsiteY1" fmla="*/ 4271 h 948417"/>
              <a:gd name="connsiteX2" fmla="*/ 5804 w 1098578"/>
              <a:gd name="connsiteY2" fmla="*/ 118571 h 948417"/>
              <a:gd name="connsiteX3" fmla="*/ 148044 w 1098578"/>
              <a:gd name="connsiteY3" fmla="*/ 570691 h 948417"/>
              <a:gd name="connsiteX4" fmla="*/ 638264 w 1098578"/>
              <a:gd name="connsiteY4" fmla="*/ 941531 h 948417"/>
              <a:gd name="connsiteX5" fmla="*/ 1098004 w 1098578"/>
              <a:gd name="connsiteY5" fmla="*/ 240491 h 948417"/>
              <a:gd name="connsiteX6" fmla="*/ 821144 w 1098578"/>
              <a:gd name="connsiteY6" fmla="*/ 32211 h 948417"/>
              <a:gd name="connsiteX7" fmla="*/ 567144 w 1098578"/>
              <a:gd name="connsiteY7" fmla="*/ 225251 h 948417"/>
              <a:gd name="connsiteX0" fmla="*/ 566791 w 1098225"/>
              <a:gd name="connsiteY0" fmla="*/ 225251 h 940931"/>
              <a:gd name="connsiteX1" fmla="*/ 302631 w 1098225"/>
              <a:gd name="connsiteY1" fmla="*/ 4271 h 940931"/>
              <a:gd name="connsiteX2" fmla="*/ 5451 w 1098225"/>
              <a:gd name="connsiteY2" fmla="*/ 118571 h 940931"/>
              <a:gd name="connsiteX3" fmla="*/ 147691 w 1098225"/>
              <a:gd name="connsiteY3" fmla="*/ 570691 h 940931"/>
              <a:gd name="connsiteX4" fmla="*/ 599811 w 1098225"/>
              <a:gd name="connsiteY4" fmla="*/ 933911 h 940931"/>
              <a:gd name="connsiteX5" fmla="*/ 1097651 w 1098225"/>
              <a:gd name="connsiteY5" fmla="*/ 240491 h 940931"/>
              <a:gd name="connsiteX6" fmla="*/ 820791 w 1098225"/>
              <a:gd name="connsiteY6" fmla="*/ 32211 h 940931"/>
              <a:gd name="connsiteX7" fmla="*/ 566791 w 1098225"/>
              <a:gd name="connsiteY7" fmla="*/ 225251 h 940931"/>
              <a:gd name="connsiteX0" fmla="*/ 588748 w 1120182"/>
              <a:gd name="connsiteY0" fmla="*/ 227566 h 943300"/>
              <a:gd name="connsiteX1" fmla="*/ 324588 w 1120182"/>
              <a:gd name="connsiteY1" fmla="*/ 6586 h 943300"/>
              <a:gd name="connsiteX2" fmla="*/ 4548 w 1120182"/>
              <a:gd name="connsiteY2" fmla="*/ 105646 h 943300"/>
              <a:gd name="connsiteX3" fmla="*/ 169648 w 1120182"/>
              <a:gd name="connsiteY3" fmla="*/ 573006 h 943300"/>
              <a:gd name="connsiteX4" fmla="*/ 621768 w 1120182"/>
              <a:gd name="connsiteY4" fmla="*/ 936226 h 943300"/>
              <a:gd name="connsiteX5" fmla="*/ 1119608 w 1120182"/>
              <a:gd name="connsiteY5" fmla="*/ 242806 h 943300"/>
              <a:gd name="connsiteX6" fmla="*/ 842748 w 1120182"/>
              <a:gd name="connsiteY6" fmla="*/ 34526 h 943300"/>
              <a:gd name="connsiteX7" fmla="*/ 588748 w 1120182"/>
              <a:gd name="connsiteY7" fmla="*/ 227566 h 943300"/>
              <a:gd name="connsiteX0" fmla="*/ 596127 w 1127561"/>
              <a:gd name="connsiteY0" fmla="*/ 233015 h 948829"/>
              <a:gd name="connsiteX1" fmla="*/ 331967 w 1127561"/>
              <a:gd name="connsiteY1" fmla="*/ 12035 h 948829"/>
              <a:gd name="connsiteX2" fmla="*/ 4307 w 1127561"/>
              <a:gd name="connsiteY2" fmla="*/ 88235 h 948829"/>
              <a:gd name="connsiteX3" fmla="*/ 177027 w 1127561"/>
              <a:gd name="connsiteY3" fmla="*/ 578455 h 948829"/>
              <a:gd name="connsiteX4" fmla="*/ 629147 w 1127561"/>
              <a:gd name="connsiteY4" fmla="*/ 941675 h 948829"/>
              <a:gd name="connsiteX5" fmla="*/ 1126987 w 1127561"/>
              <a:gd name="connsiteY5" fmla="*/ 248255 h 948829"/>
              <a:gd name="connsiteX6" fmla="*/ 850127 w 1127561"/>
              <a:gd name="connsiteY6" fmla="*/ 39975 h 948829"/>
              <a:gd name="connsiteX7" fmla="*/ 596127 w 1127561"/>
              <a:gd name="connsiteY7" fmla="*/ 233015 h 948829"/>
              <a:gd name="connsiteX0" fmla="*/ 596471 w 1127905"/>
              <a:gd name="connsiteY0" fmla="*/ 287455 h 1003269"/>
              <a:gd name="connsiteX1" fmla="*/ 339931 w 1127905"/>
              <a:gd name="connsiteY1" fmla="*/ 5515 h 1003269"/>
              <a:gd name="connsiteX2" fmla="*/ 4651 w 1127905"/>
              <a:gd name="connsiteY2" fmla="*/ 142675 h 1003269"/>
              <a:gd name="connsiteX3" fmla="*/ 177371 w 1127905"/>
              <a:gd name="connsiteY3" fmla="*/ 632895 h 1003269"/>
              <a:gd name="connsiteX4" fmla="*/ 629491 w 1127905"/>
              <a:gd name="connsiteY4" fmla="*/ 996115 h 1003269"/>
              <a:gd name="connsiteX5" fmla="*/ 1127331 w 1127905"/>
              <a:gd name="connsiteY5" fmla="*/ 302695 h 1003269"/>
              <a:gd name="connsiteX6" fmla="*/ 850471 w 1127905"/>
              <a:gd name="connsiteY6" fmla="*/ 94415 h 1003269"/>
              <a:gd name="connsiteX7" fmla="*/ 596471 w 1127905"/>
              <a:gd name="connsiteY7" fmla="*/ 287455 h 1003269"/>
              <a:gd name="connsiteX0" fmla="*/ 596471 w 1128002"/>
              <a:gd name="connsiteY0" fmla="*/ 287455 h 1003269"/>
              <a:gd name="connsiteX1" fmla="*/ 339931 w 1128002"/>
              <a:gd name="connsiteY1" fmla="*/ 5515 h 1003269"/>
              <a:gd name="connsiteX2" fmla="*/ 4651 w 1128002"/>
              <a:gd name="connsiteY2" fmla="*/ 142675 h 1003269"/>
              <a:gd name="connsiteX3" fmla="*/ 177371 w 1128002"/>
              <a:gd name="connsiteY3" fmla="*/ 632895 h 1003269"/>
              <a:gd name="connsiteX4" fmla="*/ 629491 w 1128002"/>
              <a:gd name="connsiteY4" fmla="*/ 996115 h 1003269"/>
              <a:gd name="connsiteX5" fmla="*/ 1127331 w 1128002"/>
              <a:gd name="connsiteY5" fmla="*/ 302695 h 1003269"/>
              <a:gd name="connsiteX6" fmla="*/ 880951 w 1128002"/>
              <a:gd name="connsiteY6" fmla="*/ 56315 h 1003269"/>
              <a:gd name="connsiteX7" fmla="*/ 596471 w 1128002"/>
              <a:gd name="connsiteY7" fmla="*/ 287455 h 1003269"/>
              <a:gd name="connsiteX0" fmla="*/ 596471 w 1173605"/>
              <a:gd name="connsiteY0" fmla="*/ 287455 h 1003552"/>
              <a:gd name="connsiteX1" fmla="*/ 339931 w 1173605"/>
              <a:gd name="connsiteY1" fmla="*/ 5515 h 1003552"/>
              <a:gd name="connsiteX2" fmla="*/ 4651 w 1173605"/>
              <a:gd name="connsiteY2" fmla="*/ 142675 h 1003552"/>
              <a:gd name="connsiteX3" fmla="*/ 177371 w 1173605"/>
              <a:gd name="connsiteY3" fmla="*/ 632895 h 1003552"/>
              <a:gd name="connsiteX4" fmla="*/ 629491 w 1173605"/>
              <a:gd name="connsiteY4" fmla="*/ 996115 h 1003552"/>
              <a:gd name="connsiteX5" fmla="*/ 1173051 w 1173605"/>
              <a:gd name="connsiteY5" fmla="*/ 295075 h 1003552"/>
              <a:gd name="connsiteX6" fmla="*/ 880951 w 1173605"/>
              <a:gd name="connsiteY6" fmla="*/ 56315 h 1003552"/>
              <a:gd name="connsiteX7" fmla="*/ 596471 w 1173605"/>
              <a:gd name="connsiteY7" fmla="*/ 287455 h 1003552"/>
              <a:gd name="connsiteX0" fmla="*/ 603276 w 1180410"/>
              <a:gd name="connsiteY0" fmla="*/ 287693 h 1005272"/>
              <a:gd name="connsiteX1" fmla="*/ 346736 w 1180410"/>
              <a:gd name="connsiteY1" fmla="*/ 5753 h 1005272"/>
              <a:gd name="connsiteX2" fmla="*/ 11456 w 1180410"/>
              <a:gd name="connsiteY2" fmla="*/ 142913 h 1005272"/>
              <a:gd name="connsiteX3" fmla="*/ 130836 w 1180410"/>
              <a:gd name="connsiteY3" fmla="*/ 655993 h 1005272"/>
              <a:gd name="connsiteX4" fmla="*/ 636296 w 1180410"/>
              <a:gd name="connsiteY4" fmla="*/ 996353 h 1005272"/>
              <a:gd name="connsiteX5" fmla="*/ 1179856 w 1180410"/>
              <a:gd name="connsiteY5" fmla="*/ 295313 h 1005272"/>
              <a:gd name="connsiteX6" fmla="*/ 887756 w 1180410"/>
              <a:gd name="connsiteY6" fmla="*/ 56553 h 1005272"/>
              <a:gd name="connsiteX7" fmla="*/ 603276 w 1180410"/>
              <a:gd name="connsiteY7" fmla="*/ 287693 h 1005272"/>
              <a:gd name="connsiteX0" fmla="*/ 604313 w 1181447"/>
              <a:gd name="connsiteY0" fmla="*/ 287693 h 1027612"/>
              <a:gd name="connsiteX1" fmla="*/ 347773 w 1181447"/>
              <a:gd name="connsiteY1" fmla="*/ 5753 h 1027612"/>
              <a:gd name="connsiteX2" fmla="*/ 12493 w 1181447"/>
              <a:gd name="connsiteY2" fmla="*/ 142913 h 1027612"/>
              <a:gd name="connsiteX3" fmla="*/ 131873 w 1181447"/>
              <a:gd name="connsiteY3" fmla="*/ 655993 h 1027612"/>
              <a:gd name="connsiteX4" fmla="*/ 690673 w 1181447"/>
              <a:gd name="connsiteY4" fmla="*/ 1019213 h 1027612"/>
              <a:gd name="connsiteX5" fmla="*/ 1180893 w 1181447"/>
              <a:gd name="connsiteY5" fmla="*/ 295313 h 1027612"/>
              <a:gd name="connsiteX6" fmla="*/ 888793 w 1181447"/>
              <a:gd name="connsiteY6" fmla="*/ 56553 h 1027612"/>
              <a:gd name="connsiteX7" fmla="*/ 604313 w 1181447"/>
              <a:gd name="connsiteY7" fmla="*/ 287693 h 1027612"/>
              <a:gd name="connsiteX0" fmla="*/ 604313 w 1181465"/>
              <a:gd name="connsiteY0" fmla="*/ 287693 h 1027612"/>
              <a:gd name="connsiteX1" fmla="*/ 347773 w 1181465"/>
              <a:gd name="connsiteY1" fmla="*/ 5753 h 1027612"/>
              <a:gd name="connsiteX2" fmla="*/ 12493 w 1181465"/>
              <a:gd name="connsiteY2" fmla="*/ 142913 h 1027612"/>
              <a:gd name="connsiteX3" fmla="*/ 131873 w 1181465"/>
              <a:gd name="connsiteY3" fmla="*/ 655993 h 1027612"/>
              <a:gd name="connsiteX4" fmla="*/ 690673 w 1181465"/>
              <a:gd name="connsiteY4" fmla="*/ 1019213 h 1027612"/>
              <a:gd name="connsiteX5" fmla="*/ 1180893 w 1181465"/>
              <a:gd name="connsiteY5" fmla="*/ 295313 h 1027612"/>
              <a:gd name="connsiteX6" fmla="*/ 888793 w 1181465"/>
              <a:gd name="connsiteY6" fmla="*/ 56553 h 1027612"/>
              <a:gd name="connsiteX7" fmla="*/ 604313 w 1181465"/>
              <a:gd name="connsiteY7" fmla="*/ 287693 h 1027612"/>
              <a:gd name="connsiteX0" fmla="*/ 604313 w 1181465"/>
              <a:gd name="connsiteY0" fmla="*/ 288511 h 1028430"/>
              <a:gd name="connsiteX1" fmla="*/ 347773 w 1181465"/>
              <a:gd name="connsiteY1" fmla="*/ 6571 h 1028430"/>
              <a:gd name="connsiteX2" fmla="*/ 12493 w 1181465"/>
              <a:gd name="connsiteY2" fmla="*/ 143731 h 1028430"/>
              <a:gd name="connsiteX3" fmla="*/ 131873 w 1181465"/>
              <a:gd name="connsiteY3" fmla="*/ 656811 h 1028430"/>
              <a:gd name="connsiteX4" fmla="*/ 690673 w 1181465"/>
              <a:gd name="connsiteY4" fmla="*/ 1020031 h 1028430"/>
              <a:gd name="connsiteX5" fmla="*/ 1180893 w 1181465"/>
              <a:gd name="connsiteY5" fmla="*/ 296131 h 1028430"/>
              <a:gd name="connsiteX6" fmla="*/ 888793 w 1181465"/>
              <a:gd name="connsiteY6" fmla="*/ 57371 h 1028430"/>
              <a:gd name="connsiteX7" fmla="*/ 604313 w 1181465"/>
              <a:gd name="connsiteY7" fmla="*/ 288511 h 1028430"/>
              <a:gd name="connsiteX0" fmla="*/ 604313 w 1181465"/>
              <a:gd name="connsiteY0" fmla="*/ 270887 h 1010806"/>
              <a:gd name="connsiteX1" fmla="*/ 347773 w 1181465"/>
              <a:gd name="connsiteY1" fmla="*/ 7997 h 1010806"/>
              <a:gd name="connsiteX2" fmla="*/ 12493 w 1181465"/>
              <a:gd name="connsiteY2" fmla="*/ 126107 h 1010806"/>
              <a:gd name="connsiteX3" fmla="*/ 131873 w 1181465"/>
              <a:gd name="connsiteY3" fmla="*/ 639187 h 1010806"/>
              <a:gd name="connsiteX4" fmla="*/ 690673 w 1181465"/>
              <a:gd name="connsiteY4" fmla="*/ 1002407 h 1010806"/>
              <a:gd name="connsiteX5" fmla="*/ 1180893 w 1181465"/>
              <a:gd name="connsiteY5" fmla="*/ 278507 h 1010806"/>
              <a:gd name="connsiteX6" fmla="*/ 888793 w 1181465"/>
              <a:gd name="connsiteY6" fmla="*/ 39747 h 1010806"/>
              <a:gd name="connsiteX7" fmla="*/ 604313 w 1181465"/>
              <a:gd name="connsiteY7" fmla="*/ 270887 h 1010806"/>
              <a:gd name="connsiteX0" fmla="*/ 621462 w 1198614"/>
              <a:gd name="connsiteY0" fmla="*/ 289918 h 1029837"/>
              <a:gd name="connsiteX1" fmla="*/ 364922 w 1198614"/>
              <a:gd name="connsiteY1" fmla="*/ 27028 h 1029837"/>
              <a:gd name="connsiteX2" fmla="*/ 29642 w 1198614"/>
              <a:gd name="connsiteY2" fmla="*/ 145138 h 1029837"/>
              <a:gd name="connsiteX3" fmla="*/ 149022 w 1198614"/>
              <a:gd name="connsiteY3" fmla="*/ 658218 h 1029837"/>
              <a:gd name="connsiteX4" fmla="*/ 707822 w 1198614"/>
              <a:gd name="connsiteY4" fmla="*/ 1021438 h 1029837"/>
              <a:gd name="connsiteX5" fmla="*/ 1198042 w 1198614"/>
              <a:gd name="connsiteY5" fmla="*/ 297538 h 1029837"/>
              <a:gd name="connsiteX6" fmla="*/ 905942 w 1198614"/>
              <a:gd name="connsiteY6" fmla="*/ 58778 h 1029837"/>
              <a:gd name="connsiteX7" fmla="*/ 621462 w 1198614"/>
              <a:gd name="connsiteY7" fmla="*/ 289918 h 1029837"/>
              <a:gd name="connsiteX0" fmla="*/ 621462 w 1198614"/>
              <a:gd name="connsiteY0" fmla="*/ 309380 h 1049299"/>
              <a:gd name="connsiteX1" fmla="*/ 364922 w 1198614"/>
              <a:gd name="connsiteY1" fmla="*/ 46490 h 1049299"/>
              <a:gd name="connsiteX2" fmla="*/ 29642 w 1198614"/>
              <a:gd name="connsiteY2" fmla="*/ 164600 h 1049299"/>
              <a:gd name="connsiteX3" fmla="*/ 149022 w 1198614"/>
              <a:gd name="connsiteY3" fmla="*/ 677680 h 1049299"/>
              <a:gd name="connsiteX4" fmla="*/ 707822 w 1198614"/>
              <a:gd name="connsiteY4" fmla="*/ 1040900 h 1049299"/>
              <a:gd name="connsiteX5" fmla="*/ 1198042 w 1198614"/>
              <a:gd name="connsiteY5" fmla="*/ 317000 h 1049299"/>
              <a:gd name="connsiteX6" fmla="*/ 905942 w 1198614"/>
              <a:gd name="connsiteY6" fmla="*/ 78240 h 1049299"/>
              <a:gd name="connsiteX7" fmla="*/ 621462 w 1198614"/>
              <a:gd name="connsiteY7" fmla="*/ 309380 h 1049299"/>
              <a:gd name="connsiteX0" fmla="*/ 621462 w 1198614"/>
              <a:gd name="connsiteY0" fmla="*/ 305247 h 1045166"/>
              <a:gd name="connsiteX1" fmla="*/ 364922 w 1198614"/>
              <a:gd name="connsiteY1" fmla="*/ 42357 h 1045166"/>
              <a:gd name="connsiteX2" fmla="*/ 29642 w 1198614"/>
              <a:gd name="connsiteY2" fmla="*/ 160467 h 1045166"/>
              <a:gd name="connsiteX3" fmla="*/ 149022 w 1198614"/>
              <a:gd name="connsiteY3" fmla="*/ 673547 h 1045166"/>
              <a:gd name="connsiteX4" fmla="*/ 707822 w 1198614"/>
              <a:gd name="connsiteY4" fmla="*/ 1036767 h 1045166"/>
              <a:gd name="connsiteX5" fmla="*/ 1198042 w 1198614"/>
              <a:gd name="connsiteY5" fmla="*/ 312867 h 1045166"/>
              <a:gd name="connsiteX6" fmla="*/ 905942 w 1198614"/>
              <a:gd name="connsiteY6" fmla="*/ 74107 h 1045166"/>
              <a:gd name="connsiteX7" fmla="*/ 621462 w 1198614"/>
              <a:gd name="connsiteY7" fmla="*/ 305247 h 1045166"/>
              <a:gd name="connsiteX0" fmla="*/ 603989 w 1181141"/>
              <a:gd name="connsiteY0" fmla="*/ 283425 h 1023344"/>
              <a:gd name="connsiteX1" fmla="*/ 342687 w 1181141"/>
              <a:gd name="connsiteY1" fmla="*/ 22916 h 1023344"/>
              <a:gd name="connsiteX2" fmla="*/ 12169 w 1181141"/>
              <a:gd name="connsiteY2" fmla="*/ 138645 h 1023344"/>
              <a:gd name="connsiteX3" fmla="*/ 131549 w 1181141"/>
              <a:gd name="connsiteY3" fmla="*/ 651725 h 1023344"/>
              <a:gd name="connsiteX4" fmla="*/ 690349 w 1181141"/>
              <a:gd name="connsiteY4" fmla="*/ 1014945 h 1023344"/>
              <a:gd name="connsiteX5" fmla="*/ 1180569 w 1181141"/>
              <a:gd name="connsiteY5" fmla="*/ 291045 h 1023344"/>
              <a:gd name="connsiteX6" fmla="*/ 888469 w 1181141"/>
              <a:gd name="connsiteY6" fmla="*/ 52285 h 1023344"/>
              <a:gd name="connsiteX7" fmla="*/ 603989 w 1181141"/>
              <a:gd name="connsiteY7" fmla="*/ 283425 h 10233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81141" h="1023344">
                <a:moveTo>
                  <a:pt x="603989" y="283425"/>
                </a:moveTo>
                <a:cubicBezTo>
                  <a:pt x="513025" y="278530"/>
                  <a:pt x="457993" y="85147"/>
                  <a:pt x="342687" y="22916"/>
                </a:cubicBezTo>
                <a:cubicBezTo>
                  <a:pt x="227381" y="-39315"/>
                  <a:pt x="47359" y="33844"/>
                  <a:pt x="12169" y="138645"/>
                </a:cubicBezTo>
                <a:cubicBezTo>
                  <a:pt x="-23021" y="243447"/>
                  <a:pt x="18519" y="505675"/>
                  <a:pt x="131549" y="651725"/>
                </a:cubicBezTo>
                <a:cubicBezTo>
                  <a:pt x="244579" y="797775"/>
                  <a:pt x="515512" y="1075058"/>
                  <a:pt x="690349" y="1014945"/>
                </a:cubicBezTo>
                <a:cubicBezTo>
                  <a:pt x="865186" y="954832"/>
                  <a:pt x="1167869" y="460378"/>
                  <a:pt x="1180569" y="291045"/>
                </a:cubicBezTo>
                <a:cubicBezTo>
                  <a:pt x="1193269" y="121712"/>
                  <a:pt x="991710" y="10692"/>
                  <a:pt x="888469" y="52285"/>
                </a:cubicBezTo>
                <a:cubicBezTo>
                  <a:pt x="785228" y="93878"/>
                  <a:pt x="694953" y="288320"/>
                  <a:pt x="603989" y="283425"/>
                </a:cubicBezTo>
                <a:close/>
              </a:path>
            </a:pathLst>
          </a:custGeom>
          <a:solidFill>
            <a:srgbClr val="7FD1F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3225"/>
          </a:p>
        </p:txBody>
      </p:sp>
      <p:sp>
        <p:nvSpPr>
          <p:cNvPr id="14" name="任意多边形: 形状 13">
            <a:extLst>
              <a:ext uri="{FF2B5EF4-FFF2-40B4-BE49-F238E27FC236}">
                <a16:creationId xmlns="" xmlns:a16="http://schemas.microsoft.com/office/drawing/2014/main" id="{214322A6-6768-4D60-A5EA-E05A48D9C409}"/>
              </a:ext>
            </a:extLst>
          </p:cNvPr>
          <p:cNvSpPr/>
          <p:nvPr/>
        </p:nvSpPr>
        <p:spPr>
          <a:xfrm>
            <a:off x="14191042" y="1509335"/>
            <a:ext cx="358465" cy="310576"/>
          </a:xfrm>
          <a:custGeom>
            <a:avLst/>
            <a:gdLst>
              <a:gd name="connsiteX0" fmla="*/ 639965 w 1300668"/>
              <a:gd name="connsiteY0" fmla="*/ 295844 h 1024714"/>
              <a:gd name="connsiteX1" fmla="*/ 436765 w 1300668"/>
              <a:gd name="connsiteY1" fmla="*/ 29144 h 1024714"/>
              <a:gd name="connsiteX2" fmla="*/ 17665 w 1300668"/>
              <a:gd name="connsiteY2" fmla="*/ 143444 h 1024714"/>
              <a:gd name="connsiteX3" fmla="*/ 144665 w 1300668"/>
              <a:gd name="connsiteY3" fmla="*/ 511744 h 1024714"/>
              <a:gd name="connsiteX4" fmla="*/ 741565 w 1300668"/>
              <a:gd name="connsiteY4" fmla="*/ 1019744 h 1024714"/>
              <a:gd name="connsiteX5" fmla="*/ 1300365 w 1300668"/>
              <a:gd name="connsiteY5" fmla="*/ 181544 h 1024714"/>
              <a:gd name="connsiteX6" fmla="*/ 817765 w 1300668"/>
              <a:gd name="connsiteY6" fmla="*/ 3744 h 1024714"/>
              <a:gd name="connsiteX7" fmla="*/ 639965 w 1300668"/>
              <a:gd name="connsiteY7" fmla="*/ 295844 h 1024714"/>
              <a:gd name="connsiteX0" fmla="*/ 639965 w 1300768"/>
              <a:gd name="connsiteY0" fmla="*/ 272650 h 1001520"/>
              <a:gd name="connsiteX1" fmla="*/ 436765 w 1300768"/>
              <a:gd name="connsiteY1" fmla="*/ 5950 h 1001520"/>
              <a:gd name="connsiteX2" fmla="*/ 17665 w 1300768"/>
              <a:gd name="connsiteY2" fmla="*/ 120250 h 1001520"/>
              <a:gd name="connsiteX3" fmla="*/ 144665 w 1300768"/>
              <a:gd name="connsiteY3" fmla="*/ 488550 h 1001520"/>
              <a:gd name="connsiteX4" fmla="*/ 741565 w 1300768"/>
              <a:gd name="connsiteY4" fmla="*/ 996550 h 1001520"/>
              <a:gd name="connsiteX5" fmla="*/ 1300365 w 1300768"/>
              <a:gd name="connsiteY5" fmla="*/ 158350 h 1001520"/>
              <a:gd name="connsiteX6" fmla="*/ 916825 w 1300768"/>
              <a:gd name="connsiteY6" fmla="*/ 41510 h 1001520"/>
              <a:gd name="connsiteX7" fmla="*/ 639965 w 1300768"/>
              <a:gd name="connsiteY7" fmla="*/ 272650 h 1001520"/>
              <a:gd name="connsiteX0" fmla="*/ 639965 w 1255114"/>
              <a:gd name="connsiteY0" fmla="*/ 272650 h 999147"/>
              <a:gd name="connsiteX1" fmla="*/ 436765 w 1255114"/>
              <a:gd name="connsiteY1" fmla="*/ 5950 h 999147"/>
              <a:gd name="connsiteX2" fmla="*/ 17665 w 1255114"/>
              <a:gd name="connsiteY2" fmla="*/ 120250 h 999147"/>
              <a:gd name="connsiteX3" fmla="*/ 144665 w 1255114"/>
              <a:gd name="connsiteY3" fmla="*/ 488550 h 999147"/>
              <a:gd name="connsiteX4" fmla="*/ 741565 w 1255114"/>
              <a:gd name="connsiteY4" fmla="*/ 996550 h 999147"/>
              <a:gd name="connsiteX5" fmla="*/ 1254645 w 1255114"/>
              <a:gd name="connsiteY5" fmla="*/ 257410 h 999147"/>
              <a:gd name="connsiteX6" fmla="*/ 916825 w 1255114"/>
              <a:gd name="connsiteY6" fmla="*/ 41510 h 999147"/>
              <a:gd name="connsiteX7" fmla="*/ 639965 w 1255114"/>
              <a:gd name="connsiteY7" fmla="*/ 272650 h 999147"/>
              <a:gd name="connsiteX0" fmla="*/ 626545 w 1241694"/>
              <a:gd name="connsiteY0" fmla="*/ 274485 h 1006887"/>
              <a:gd name="connsiteX1" fmla="*/ 423345 w 1241694"/>
              <a:gd name="connsiteY1" fmla="*/ 7785 h 1006887"/>
              <a:gd name="connsiteX2" fmla="*/ 4245 w 1241694"/>
              <a:gd name="connsiteY2" fmla="*/ 122085 h 1006887"/>
              <a:gd name="connsiteX3" fmla="*/ 237925 w 1241694"/>
              <a:gd name="connsiteY3" fmla="*/ 627545 h 1006887"/>
              <a:gd name="connsiteX4" fmla="*/ 728145 w 1241694"/>
              <a:gd name="connsiteY4" fmla="*/ 998385 h 1006887"/>
              <a:gd name="connsiteX5" fmla="*/ 1241225 w 1241694"/>
              <a:gd name="connsiteY5" fmla="*/ 259245 h 1006887"/>
              <a:gd name="connsiteX6" fmla="*/ 903405 w 1241694"/>
              <a:gd name="connsiteY6" fmla="*/ 43345 h 1006887"/>
              <a:gd name="connsiteX7" fmla="*/ 626545 w 1241694"/>
              <a:gd name="connsiteY7" fmla="*/ 274485 h 1006887"/>
              <a:gd name="connsiteX0" fmla="*/ 538375 w 1153524"/>
              <a:gd name="connsiteY0" fmla="*/ 268848 h 1001039"/>
              <a:gd name="connsiteX1" fmla="*/ 335175 w 1153524"/>
              <a:gd name="connsiteY1" fmla="*/ 2148 h 1001039"/>
              <a:gd name="connsiteX2" fmla="*/ 7515 w 1153524"/>
              <a:gd name="connsiteY2" fmla="*/ 169788 h 1001039"/>
              <a:gd name="connsiteX3" fmla="*/ 149755 w 1153524"/>
              <a:gd name="connsiteY3" fmla="*/ 621908 h 1001039"/>
              <a:gd name="connsiteX4" fmla="*/ 639975 w 1153524"/>
              <a:gd name="connsiteY4" fmla="*/ 992748 h 1001039"/>
              <a:gd name="connsiteX5" fmla="*/ 1153055 w 1153524"/>
              <a:gd name="connsiteY5" fmla="*/ 253608 h 1001039"/>
              <a:gd name="connsiteX6" fmla="*/ 815235 w 1153524"/>
              <a:gd name="connsiteY6" fmla="*/ 37708 h 1001039"/>
              <a:gd name="connsiteX7" fmla="*/ 538375 w 1153524"/>
              <a:gd name="connsiteY7" fmla="*/ 268848 h 1001039"/>
              <a:gd name="connsiteX0" fmla="*/ 536664 w 1151813"/>
              <a:gd name="connsiteY0" fmla="*/ 231233 h 963424"/>
              <a:gd name="connsiteX1" fmla="*/ 302984 w 1151813"/>
              <a:gd name="connsiteY1" fmla="*/ 17873 h 963424"/>
              <a:gd name="connsiteX2" fmla="*/ 5804 w 1151813"/>
              <a:gd name="connsiteY2" fmla="*/ 132173 h 963424"/>
              <a:gd name="connsiteX3" fmla="*/ 148044 w 1151813"/>
              <a:gd name="connsiteY3" fmla="*/ 584293 h 963424"/>
              <a:gd name="connsiteX4" fmla="*/ 638264 w 1151813"/>
              <a:gd name="connsiteY4" fmla="*/ 955133 h 963424"/>
              <a:gd name="connsiteX5" fmla="*/ 1151344 w 1151813"/>
              <a:gd name="connsiteY5" fmla="*/ 215993 h 963424"/>
              <a:gd name="connsiteX6" fmla="*/ 813524 w 1151813"/>
              <a:gd name="connsiteY6" fmla="*/ 93 h 963424"/>
              <a:gd name="connsiteX7" fmla="*/ 536664 w 1151813"/>
              <a:gd name="connsiteY7" fmla="*/ 231233 h 963424"/>
              <a:gd name="connsiteX0" fmla="*/ 574764 w 1151802"/>
              <a:gd name="connsiteY0" fmla="*/ 254501 h 963832"/>
              <a:gd name="connsiteX1" fmla="*/ 302984 w 1151802"/>
              <a:gd name="connsiteY1" fmla="*/ 18281 h 963832"/>
              <a:gd name="connsiteX2" fmla="*/ 5804 w 1151802"/>
              <a:gd name="connsiteY2" fmla="*/ 132581 h 963832"/>
              <a:gd name="connsiteX3" fmla="*/ 148044 w 1151802"/>
              <a:gd name="connsiteY3" fmla="*/ 584701 h 963832"/>
              <a:gd name="connsiteX4" fmla="*/ 638264 w 1151802"/>
              <a:gd name="connsiteY4" fmla="*/ 955541 h 963832"/>
              <a:gd name="connsiteX5" fmla="*/ 1151344 w 1151802"/>
              <a:gd name="connsiteY5" fmla="*/ 216401 h 963832"/>
              <a:gd name="connsiteX6" fmla="*/ 813524 w 1151802"/>
              <a:gd name="connsiteY6" fmla="*/ 501 h 963832"/>
              <a:gd name="connsiteX7" fmla="*/ 574764 w 1151802"/>
              <a:gd name="connsiteY7" fmla="*/ 254501 h 963832"/>
              <a:gd name="connsiteX0" fmla="*/ 574764 w 1151816"/>
              <a:gd name="connsiteY0" fmla="*/ 241366 h 950697"/>
              <a:gd name="connsiteX1" fmla="*/ 302984 w 1151816"/>
              <a:gd name="connsiteY1" fmla="*/ 5146 h 950697"/>
              <a:gd name="connsiteX2" fmla="*/ 5804 w 1151816"/>
              <a:gd name="connsiteY2" fmla="*/ 119446 h 950697"/>
              <a:gd name="connsiteX3" fmla="*/ 148044 w 1151816"/>
              <a:gd name="connsiteY3" fmla="*/ 571566 h 950697"/>
              <a:gd name="connsiteX4" fmla="*/ 638264 w 1151816"/>
              <a:gd name="connsiteY4" fmla="*/ 942406 h 950697"/>
              <a:gd name="connsiteX5" fmla="*/ 1151344 w 1151816"/>
              <a:gd name="connsiteY5" fmla="*/ 203266 h 950697"/>
              <a:gd name="connsiteX6" fmla="*/ 821144 w 1151816"/>
              <a:gd name="connsiteY6" fmla="*/ 33086 h 950697"/>
              <a:gd name="connsiteX7" fmla="*/ 574764 w 1151816"/>
              <a:gd name="connsiteY7" fmla="*/ 241366 h 950697"/>
              <a:gd name="connsiteX0" fmla="*/ 574764 w 1098575"/>
              <a:gd name="connsiteY0" fmla="*/ 241366 h 949292"/>
              <a:gd name="connsiteX1" fmla="*/ 302984 w 1098575"/>
              <a:gd name="connsiteY1" fmla="*/ 5146 h 949292"/>
              <a:gd name="connsiteX2" fmla="*/ 5804 w 1098575"/>
              <a:gd name="connsiteY2" fmla="*/ 119446 h 949292"/>
              <a:gd name="connsiteX3" fmla="*/ 148044 w 1098575"/>
              <a:gd name="connsiteY3" fmla="*/ 571566 h 949292"/>
              <a:gd name="connsiteX4" fmla="*/ 638264 w 1098575"/>
              <a:gd name="connsiteY4" fmla="*/ 942406 h 949292"/>
              <a:gd name="connsiteX5" fmla="*/ 1098004 w 1098575"/>
              <a:gd name="connsiteY5" fmla="*/ 241366 h 949292"/>
              <a:gd name="connsiteX6" fmla="*/ 821144 w 1098575"/>
              <a:gd name="connsiteY6" fmla="*/ 33086 h 949292"/>
              <a:gd name="connsiteX7" fmla="*/ 574764 w 1098575"/>
              <a:gd name="connsiteY7" fmla="*/ 241366 h 949292"/>
              <a:gd name="connsiteX0" fmla="*/ 567144 w 1098578"/>
              <a:gd name="connsiteY0" fmla="*/ 225251 h 948417"/>
              <a:gd name="connsiteX1" fmla="*/ 302984 w 1098578"/>
              <a:gd name="connsiteY1" fmla="*/ 4271 h 948417"/>
              <a:gd name="connsiteX2" fmla="*/ 5804 w 1098578"/>
              <a:gd name="connsiteY2" fmla="*/ 118571 h 948417"/>
              <a:gd name="connsiteX3" fmla="*/ 148044 w 1098578"/>
              <a:gd name="connsiteY3" fmla="*/ 570691 h 948417"/>
              <a:gd name="connsiteX4" fmla="*/ 638264 w 1098578"/>
              <a:gd name="connsiteY4" fmla="*/ 941531 h 948417"/>
              <a:gd name="connsiteX5" fmla="*/ 1098004 w 1098578"/>
              <a:gd name="connsiteY5" fmla="*/ 240491 h 948417"/>
              <a:gd name="connsiteX6" fmla="*/ 821144 w 1098578"/>
              <a:gd name="connsiteY6" fmla="*/ 32211 h 948417"/>
              <a:gd name="connsiteX7" fmla="*/ 567144 w 1098578"/>
              <a:gd name="connsiteY7" fmla="*/ 225251 h 948417"/>
              <a:gd name="connsiteX0" fmla="*/ 566791 w 1098225"/>
              <a:gd name="connsiteY0" fmla="*/ 225251 h 940931"/>
              <a:gd name="connsiteX1" fmla="*/ 302631 w 1098225"/>
              <a:gd name="connsiteY1" fmla="*/ 4271 h 940931"/>
              <a:gd name="connsiteX2" fmla="*/ 5451 w 1098225"/>
              <a:gd name="connsiteY2" fmla="*/ 118571 h 940931"/>
              <a:gd name="connsiteX3" fmla="*/ 147691 w 1098225"/>
              <a:gd name="connsiteY3" fmla="*/ 570691 h 940931"/>
              <a:gd name="connsiteX4" fmla="*/ 599811 w 1098225"/>
              <a:gd name="connsiteY4" fmla="*/ 933911 h 940931"/>
              <a:gd name="connsiteX5" fmla="*/ 1097651 w 1098225"/>
              <a:gd name="connsiteY5" fmla="*/ 240491 h 940931"/>
              <a:gd name="connsiteX6" fmla="*/ 820791 w 1098225"/>
              <a:gd name="connsiteY6" fmla="*/ 32211 h 940931"/>
              <a:gd name="connsiteX7" fmla="*/ 566791 w 1098225"/>
              <a:gd name="connsiteY7" fmla="*/ 225251 h 940931"/>
              <a:gd name="connsiteX0" fmla="*/ 588748 w 1120182"/>
              <a:gd name="connsiteY0" fmla="*/ 227566 h 943300"/>
              <a:gd name="connsiteX1" fmla="*/ 324588 w 1120182"/>
              <a:gd name="connsiteY1" fmla="*/ 6586 h 943300"/>
              <a:gd name="connsiteX2" fmla="*/ 4548 w 1120182"/>
              <a:gd name="connsiteY2" fmla="*/ 105646 h 943300"/>
              <a:gd name="connsiteX3" fmla="*/ 169648 w 1120182"/>
              <a:gd name="connsiteY3" fmla="*/ 573006 h 943300"/>
              <a:gd name="connsiteX4" fmla="*/ 621768 w 1120182"/>
              <a:gd name="connsiteY4" fmla="*/ 936226 h 943300"/>
              <a:gd name="connsiteX5" fmla="*/ 1119608 w 1120182"/>
              <a:gd name="connsiteY5" fmla="*/ 242806 h 943300"/>
              <a:gd name="connsiteX6" fmla="*/ 842748 w 1120182"/>
              <a:gd name="connsiteY6" fmla="*/ 34526 h 943300"/>
              <a:gd name="connsiteX7" fmla="*/ 588748 w 1120182"/>
              <a:gd name="connsiteY7" fmla="*/ 227566 h 943300"/>
              <a:gd name="connsiteX0" fmla="*/ 596127 w 1127561"/>
              <a:gd name="connsiteY0" fmla="*/ 233015 h 948829"/>
              <a:gd name="connsiteX1" fmla="*/ 331967 w 1127561"/>
              <a:gd name="connsiteY1" fmla="*/ 12035 h 948829"/>
              <a:gd name="connsiteX2" fmla="*/ 4307 w 1127561"/>
              <a:gd name="connsiteY2" fmla="*/ 88235 h 948829"/>
              <a:gd name="connsiteX3" fmla="*/ 177027 w 1127561"/>
              <a:gd name="connsiteY3" fmla="*/ 578455 h 948829"/>
              <a:gd name="connsiteX4" fmla="*/ 629147 w 1127561"/>
              <a:gd name="connsiteY4" fmla="*/ 941675 h 948829"/>
              <a:gd name="connsiteX5" fmla="*/ 1126987 w 1127561"/>
              <a:gd name="connsiteY5" fmla="*/ 248255 h 948829"/>
              <a:gd name="connsiteX6" fmla="*/ 850127 w 1127561"/>
              <a:gd name="connsiteY6" fmla="*/ 39975 h 948829"/>
              <a:gd name="connsiteX7" fmla="*/ 596127 w 1127561"/>
              <a:gd name="connsiteY7" fmla="*/ 233015 h 948829"/>
              <a:gd name="connsiteX0" fmla="*/ 596471 w 1127905"/>
              <a:gd name="connsiteY0" fmla="*/ 287455 h 1003269"/>
              <a:gd name="connsiteX1" fmla="*/ 339931 w 1127905"/>
              <a:gd name="connsiteY1" fmla="*/ 5515 h 1003269"/>
              <a:gd name="connsiteX2" fmla="*/ 4651 w 1127905"/>
              <a:gd name="connsiteY2" fmla="*/ 142675 h 1003269"/>
              <a:gd name="connsiteX3" fmla="*/ 177371 w 1127905"/>
              <a:gd name="connsiteY3" fmla="*/ 632895 h 1003269"/>
              <a:gd name="connsiteX4" fmla="*/ 629491 w 1127905"/>
              <a:gd name="connsiteY4" fmla="*/ 996115 h 1003269"/>
              <a:gd name="connsiteX5" fmla="*/ 1127331 w 1127905"/>
              <a:gd name="connsiteY5" fmla="*/ 302695 h 1003269"/>
              <a:gd name="connsiteX6" fmla="*/ 850471 w 1127905"/>
              <a:gd name="connsiteY6" fmla="*/ 94415 h 1003269"/>
              <a:gd name="connsiteX7" fmla="*/ 596471 w 1127905"/>
              <a:gd name="connsiteY7" fmla="*/ 287455 h 1003269"/>
              <a:gd name="connsiteX0" fmla="*/ 596471 w 1128002"/>
              <a:gd name="connsiteY0" fmla="*/ 287455 h 1003269"/>
              <a:gd name="connsiteX1" fmla="*/ 339931 w 1128002"/>
              <a:gd name="connsiteY1" fmla="*/ 5515 h 1003269"/>
              <a:gd name="connsiteX2" fmla="*/ 4651 w 1128002"/>
              <a:gd name="connsiteY2" fmla="*/ 142675 h 1003269"/>
              <a:gd name="connsiteX3" fmla="*/ 177371 w 1128002"/>
              <a:gd name="connsiteY3" fmla="*/ 632895 h 1003269"/>
              <a:gd name="connsiteX4" fmla="*/ 629491 w 1128002"/>
              <a:gd name="connsiteY4" fmla="*/ 996115 h 1003269"/>
              <a:gd name="connsiteX5" fmla="*/ 1127331 w 1128002"/>
              <a:gd name="connsiteY5" fmla="*/ 302695 h 1003269"/>
              <a:gd name="connsiteX6" fmla="*/ 880951 w 1128002"/>
              <a:gd name="connsiteY6" fmla="*/ 56315 h 1003269"/>
              <a:gd name="connsiteX7" fmla="*/ 596471 w 1128002"/>
              <a:gd name="connsiteY7" fmla="*/ 287455 h 1003269"/>
              <a:gd name="connsiteX0" fmla="*/ 596471 w 1173605"/>
              <a:gd name="connsiteY0" fmla="*/ 287455 h 1003552"/>
              <a:gd name="connsiteX1" fmla="*/ 339931 w 1173605"/>
              <a:gd name="connsiteY1" fmla="*/ 5515 h 1003552"/>
              <a:gd name="connsiteX2" fmla="*/ 4651 w 1173605"/>
              <a:gd name="connsiteY2" fmla="*/ 142675 h 1003552"/>
              <a:gd name="connsiteX3" fmla="*/ 177371 w 1173605"/>
              <a:gd name="connsiteY3" fmla="*/ 632895 h 1003552"/>
              <a:gd name="connsiteX4" fmla="*/ 629491 w 1173605"/>
              <a:gd name="connsiteY4" fmla="*/ 996115 h 1003552"/>
              <a:gd name="connsiteX5" fmla="*/ 1173051 w 1173605"/>
              <a:gd name="connsiteY5" fmla="*/ 295075 h 1003552"/>
              <a:gd name="connsiteX6" fmla="*/ 880951 w 1173605"/>
              <a:gd name="connsiteY6" fmla="*/ 56315 h 1003552"/>
              <a:gd name="connsiteX7" fmla="*/ 596471 w 1173605"/>
              <a:gd name="connsiteY7" fmla="*/ 287455 h 1003552"/>
              <a:gd name="connsiteX0" fmla="*/ 603276 w 1180410"/>
              <a:gd name="connsiteY0" fmla="*/ 287693 h 1005272"/>
              <a:gd name="connsiteX1" fmla="*/ 346736 w 1180410"/>
              <a:gd name="connsiteY1" fmla="*/ 5753 h 1005272"/>
              <a:gd name="connsiteX2" fmla="*/ 11456 w 1180410"/>
              <a:gd name="connsiteY2" fmla="*/ 142913 h 1005272"/>
              <a:gd name="connsiteX3" fmla="*/ 130836 w 1180410"/>
              <a:gd name="connsiteY3" fmla="*/ 655993 h 1005272"/>
              <a:gd name="connsiteX4" fmla="*/ 636296 w 1180410"/>
              <a:gd name="connsiteY4" fmla="*/ 996353 h 1005272"/>
              <a:gd name="connsiteX5" fmla="*/ 1179856 w 1180410"/>
              <a:gd name="connsiteY5" fmla="*/ 295313 h 1005272"/>
              <a:gd name="connsiteX6" fmla="*/ 887756 w 1180410"/>
              <a:gd name="connsiteY6" fmla="*/ 56553 h 1005272"/>
              <a:gd name="connsiteX7" fmla="*/ 603276 w 1180410"/>
              <a:gd name="connsiteY7" fmla="*/ 287693 h 1005272"/>
              <a:gd name="connsiteX0" fmla="*/ 604313 w 1181447"/>
              <a:gd name="connsiteY0" fmla="*/ 287693 h 1027612"/>
              <a:gd name="connsiteX1" fmla="*/ 347773 w 1181447"/>
              <a:gd name="connsiteY1" fmla="*/ 5753 h 1027612"/>
              <a:gd name="connsiteX2" fmla="*/ 12493 w 1181447"/>
              <a:gd name="connsiteY2" fmla="*/ 142913 h 1027612"/>
              <a:gd name="connsiteX3" fmla="*/ 131873 w 1181447"/>
              <a:gd name="connsiteY3" fmla="*/ 655993 h 1027612"/>
              <a:gd name="connsiteX4" fmla="*/ 690673 w 1181447"/>
              <a:gd name="connsiteY4" fmla="*/ 1019213 h 1027612"/>
              <a:gd name="connsiteX5" fmla="*/ 1180893 w 1181447"/>
              <a:gd name="connsiteY5" fmla="*/ 295313 h 1027612"/>
              <a:gd name="connsiteX6" fmla="*/ 888793 w 1181447"/>
              <a:gd name="connsiteY6" fmla="*/ 56553 h 1027612"/>
              <a:gd name="connsiteX7" fmla="*/ 604313 w 1181447"/>
              <a:gd name="connsiteY7" fmla="*/ 287693 h 1027612"/>
              <a:gd name="connsiteX0" fmla="*/ 604313 w 1181465"/>
              <a:gd name="connsiteY0" fmla="*/ 287693 h 1027612"/>
              <a:gd name="connsiteX1" fmla="*/ 347773 w 1181465"/>
              <a:gd name="connsiteY1" fmla="*/ 5753 h 1027612"/>
              <a:gd name="connsiteX2" fmla="*/ 12493 w 1181465"/>
              <a:gd name="connsiteY2" fmla="*/ 142913 h 1027612"/>
              <a:gd name="connsiteX3" fmla="*/ 131873 w 1181465"/>
              <a:gd name="connsiteY3" fmla="*/ 655993 h 1027612"/>
              <a:gd name="connsiteX4" fmla="*/ 690673 w 1181465"/>
              <a:gd name="connsiteY4" fmla="*/ 1019213 h 1027612"/>
              <a:gd name="connsiteX5" fmla="*/ 1180893 w 1181465"/>
              <a:gd name="connsiteY5" fmla="*/ 295313 h 1027612"/>
              <a:gd name="connsiteX6" fmla="*/ 888793 w 1181465"/>
              <a:gd name="connsiteY6" fmla="*/ 56553 h 1027612"/>
              <a:gd name="connsiteX7" fmla="*/ 604313 w 1181465"/>
              <a:gd name="connsiteY7" fmla="*/ 287693 h 1027612"/>
              <a:gd name="connsiteX0" fmla="*/ 604313 w 1181465"/>
              <a:gd name="connsiteY0" fmla="*/ 288511 h 1028430"/>
              <a:gd name="connsiteX1" fmla="*/ 347773 w 1181465"/>
              <a:gd name="connsiteY1" fmla="*/ 6571 h 1028430"/>
              <a:gd name="connsiteX2" fmla="*/ 12493 w 1181465"/>
              <a:gd name="connsiteY2" fmla="*/ 143731 h 1028430"/>
              <a:gd name="connsiteX3" fmla="*/ 131873 w 1181465"/>
              <a:gd name="connsiteY3" fmla="*/ 656811 h 1028430"/>
              <a:gd name="connsiteX4" fmla="*/ 690673 w 1181465"/>
              <a:gd name="connsiteY4" fmla="*/ 1020031 h 1028430"/>
              <a:gd name="connsiteX5" fmla="*/ 1180893 w 1181465"/>
              <a:gd name="connsiteY5" fmla="*/ 296131 h 1028430"/>
              <a:gd name="connsiteX6" fmla="*/ 888793 w 1181465"/>
              <a:gd name="connsiteY6" fmla="*/ 57371 h 1028430"/>
              <a:gd name="connsiteX7" fmla="*/ 604313 w 1181465"/>
              <a:gd name="connsiteY7" fmla="*/ 288511 h 1028430"/>
              <a:gd name="connsiteX0" fmla="*/ 604313 w 1181465"/>
              <a:gd name="connsiteY0" fmla="*/ 270887 h 1010806"/>
              <a:gd name="connsiteX1" fmla="*/ 347773 w 1181465"/>
              <a:gd name="connsiteY1" fmla="*/ 7997 h 1010806"/>
              <a:gd name="connsiteX2" fmla="*/ 12493 w 1181465"/>
              <a:gd name="connsiteY2" fmla="*/ 126107 h 1010806"/>
              <a:gd name="connsiteX3" fmla="*/ 131873 w 1181465"/>
              <a:gd name="connsiteY3" fmla="*/ 639187 h 1010806"/>
              <a:gd name="connsiteX4" fmla="*/ 690673 w 1181465"/>
              <a:gd name="connsiteY4" fmla="*/ 1002407 h 1010806"/>
              <a:gd name="connsiteX5" fmla="*/ 1180893 w 1181465"/>
              <a:gd name="connsiteY5" fmla="*/ 278507 h 1010806"/>
              <a:gd name="connsiteX6" fmla="*/ 888793 w 1181465"/>
              <a:gd name="connsiteY6" fmla="*/ 39747 h 1010806"/>
              <a:gd name="connsiteX7" fmla="*/ 604313 w 1181465"/>
              <a:gd name="connsiteY7" fmla="*/ 270887 h 1010806"/>
              <a:gd name="connsiteX0" fmla="*/ 621462 w 1198614"/>
              <a:gd name="connsiteY0" fmla="*/ 289918 h 1029837"/>
              <a:gd name="connsiteX1" fmla="*/ 364922 w 1198614"/>
              <a:gd name="connsiteY1" fmla="*/ 27028 h 1029837"/>
              <a:gd name="connsiteX2" fmla="*/ 29642 w 1198614"/>
              <a:gd name="connsiteY2" fmla="*/ 145138 h 1029837"/>
              <a:gd name="connsiteX3" fmla="*/ 149022 w 1198614"/>
              <a:gd name="connsiteY3" fmla="*/ 658218 h 1029837"/>
              <a:gd name="connsiteX4" fmla="*/ 707822 w 1198614"/>
              <a:gd name="connsiteY4" fmla="*/ 1021438 h 1029837"/>
              <a:gd name="connsiteX5" fmla="*/ 1198042 w 1198614"/>
              <a:gd name="connsiteY5" fmla="*/ 297538 h 1029837"/>
              <a:gd name="connsiteX6" fmla="*/ 905942 w 1198614"/>
              <a:gd name="connsiteY6" fmla="*/ 58778 h 1029837"/>
              <a:gd name="connsiteX7" fmla="*/ 621462 w 1198614"/>
              <a:gd name="connsiteY7" fmla="*/ 289918 h 1029837"/>
              <a:gd name="connsiteX0" fmla="*/ 621462 w 1198614"/>
              <a:gd name="connsiteY0" fmla="*/ 309380 h 1049299"/>
              <a:gd name="connsiteX1" fmla="*/ 364922 w 1198614"/>
              <a:gd name="connsiteY1" fmla="*/ 46490 h 1049299"/>
              <a:gd name="connsiteX2" fmla="*/ 29642 w 1198614"/>
              <a:gd name="connsiteY2" fmla="*/ 164600 h 1049299"/>
              <a:gd name="connsiteX3" fmla="*/ 149022 w 1198614"/>
              <a:gd name="connsiteY3" fmla="*/ 677680 h 1049299"/>
              <a:gd name="connsiteX4" fmla="*/ 707822 w 1198614"/>
              <a:gd name="connsiteY4" fmla="*/ 1040900 h 1049299"/>
              <a:gd name="connsiteX5" fmla="*/ 1198042 w 1198614"/>
              <a:gd name="connsiteY5" fmla="*/ 317000 h 1049299"/>
              <a:gd name="connsiteX6" fmla="*/ 905942 w 1198614"/>
              <a:gd name="connsiteY6" fmla="*/ 78240 h 1049299"/>
              <a:gd name="connsiteX7" fmla="*/ 621462 w 1198614"/>
              <a:gd name="connsiteY7" fmla="*/ 309380 h 1049299"/>
              <a:gd name="connsiteX0" fmla="*/ 621462 w 1198614"/>
              <a:gd name="connsiteY0" fmla="*/ 305247 h 1045166"/>
              <a:gd name="connsiteX1" fmla="*/ 364922 w 1198614"/>
              <a:gd name="connsiteY1" fmla="*/ 42357 h 1045166"/>
              <a:gd name="connsiteX2" fmla="*/ 29642 w 1198614"/>
              <a:gd name="connsiteY2" fmla="*/ 160467 h 1045166"/>
              <a:gd name="connsiteX3" fmla="*/ 149022 w 1198614"/>
              <a:gd name="connsiteY3" fmla="*/ 673547 h 1045166"/>
              <a:gd name="connsiteX4" fmla="*/ 707822 w 1198614"/>
              <a:gd name="connsiteY4" fmla="*/ 1036767 h 1045166"/>
              <a:gd name="connsiteX5" fmla="*/ 1198042 w 1198614"/>
              <a:gd name="connsiteY5" fmla="*/ 312867 h 1045166"/>
              <a:gd name="connsiteX6" fmla="*/ 905942 w 1198614"/>
              <a:gd name="connsiteY6" fmla="*/ 74107 h 1045166"/>
              <a:gd name="connsiteX7" fmla="*/ 621462 w 1198614"/>
              <a:gd name="connsiteY7" fmla="*/ 305247 h 1045166"/>
              <a:gd name="connsiteX0" fmla="*/ 603989 w 1181141"/>
              <a:gd name="connsiteY0" fmla="*/ 283425 h 1023344"/>
              <a:gd name="connsiteX1" fmla="*/ 342687 w 1181141"/>
              <a:gd name="connsiteY1" fmla="*/ 22916 h 1023344"/>
              <a:gd name="connsiteX2" fmla="*/ 12169 w 1181141"/>
              <a:gd name="connsiteY2" fmla="*/ 138645 h 1023344"/>
              <a:gd name="connsiteX3" fmla="*/ 131549 w 1181141"/>
              <a:gd name="connsiteY3" fmla="*/ 651725 h 1023344"/>
              <a:gd name="connsiteX4" fmla="*/ 690349 w 1181141"/>
              <a:gd name="connsiteY4" fmla="*/ 1014945 h 1023344"/>
              <a:gd name="connsiteX5" fmla="*/ 1180569 w 1181141"/>
              <a:gd name="connsiteY5" fmla="*/ 291045 h 1023344"/>
              <a:gd name="connsiteX6" fmla="*/ 888469 w 1181141"/>
              <a:gd name="connsiteY6" fmla="*/ 52285 h 1023344"/>
              <a:gd name="connsiteX7" fmla="*/ 603989 w 1181141"/>
              <a:gd name="connsiteY7" fmla="*/ 283425 h 10233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81141" h="1023344">
                <a:moveTo>
                  <a:pt x="603989" y="283425"/>
                </a:moveTo>
                <a:cubicBezTo>
                  <a:pt x="513025" y="278530"/>
                  <a:pt x="457993" y="85147"/>
                  <a:pt x="342687" y="22916"/>
                </a:cubicBezTo>
                <a:cubicBezTo>
                  <a:pt x="227381" y="-39315"/>
                  <a:pt x="47359" y="33844"/>
                  <a:pt x="12169" y="138645"/>
                </a:cubicBezTo>
                <a:cubicBezTo>
                  <a:pt x="-23021" y="243447"/>
                  <a:pt x="18519" y="505675"/>
                  <a:pt x="131549" y="651725"/>
                </a:cubicBezTo>
                <a:cubicBezTo>
                  <a:pt x="244579" y="797775"/>
                  <a:pt x="515512" y="1075058"/>
                  <a:pt x="690349" y="1014945"/>
                </a:cubicBezTo>
                <a:cubicBezTo>
                  <a:pt x="865186" y="954832"/>
                  <a:pt x="1167869" y="460378"/>
                  <a:pt x="1180569" y="291045"/>
                </a:cubicBezTo>
                <a:cubicBezTo>
                  <a:pt x="1193269" y="121712"/>
                  <a:pt x="991710" y="10692"/>
                  <a:pt x="888469" y="52285"/>
                </a:cubicBezTo>
                <a:cubicBezTo>
                  <a:pt x="785228" y="93878"/>
                  <a:pt x="694953" y="288320"/>
                  <a:pt x="603989" y="283425"/>
                </a:cubicBezTo>
                <a:close/>
              </a:path>
            </a:pathLst>
          </a:custGeom>
          <a:solidFill>
            <a:srgbClr val="FCCC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3225"/>
          </a:p>
        </p:txBody>
      </p:sp>
      <p:sp>
        <p:nvSpPr>
          <p:cNvPr id="16" name="任意多边形: 形状 15">
            <a:extLst>
              <a:ext uri="{FF2B5EF4-FFF2-40B4-BE49-F238E27FC236}">
                <a16:creationId xmlns="" xmlns:a16="http://schemas.microsoft.com/office/drawing/2014/main" id="{9A53673D-C176-464D-96F2-9CAC6D1D2BFB}"/>
              </a:ext>
            </a:extLst>
          </p:cNvPr>
          <p:cNvSpPr/>
          <p:nvPr/>
        </p:nvSpPr>
        <p:spPr>
          <a:xfrm>
            <a:off x="15737596" y="2408529"/>
            <a:ext cx="358465" cy="310576"/>
          </a:xfrm>
          <a:custGeom>
            <a:avLst/>
            <a:gdLst>
              <a:gd name="connsiteX0" fmla="*/ 639965 w 1300668"/>
              <a:gd name="connsiteY0" fmla="*/ 295844 h 1024714"/>
              <a:gd name="connsiteX1" fmla="*/ 436765 w 1300668"/>
              <a:gd name="connsiteY1" fmla="*/ 29144 h 1024714"/>
              <a:gd name="connsiteX2" fmla="*/ 17665 w 1300668"/>
              <a:gd name="connsiteY2" fmla="*/ 143444 h 1024714"/>
              <a:gd name="connsiteX3" fmla="*/ 144665 w 1300668"/>
              <a:gd name="connsiteY3" fmla="*/ 511744 h 1024714"/>
              <a:gd name="connsiteX4" fmla="*/ 741565 w 1300668"/>
              <a:gd name="connsiteY4" fmla="*/ 1019744 h 1024714"/>
              <a:gd name="connsiteX5" fmla="*/ 1300365 w 1300668"/>
              <a:gd name="connsiteY5" fmla="*/ 181544 h 1024714"/>
              <a:gd name="connsiteX6" fmla="*/ 817765 w 1300668"/>
              <a:gd name="connsiteY6" fmla="*/ 3744 h 1024714"/>
              <a:gd name="connsiteX7" fmla="*/ 639965 w 1300668"/>
              <a:gd name="connsiteY7" fmla="*/ 295844 h 1024714"/>
              <a:gd name="connsiteX0" fmla="*/ 639965 w 1300768"/>
              <a:gd name="connsiteY0" fmla="*/ 272650 h 1001520"/>
              <a:gd name="connsiteX1" fmla="*/ 436765 w 1300768"/>
              <a:gd name="connsiteY1" fmla="*/ 5950 h 1001520"/>
              <a:gd name="connsiteX2" fmla="*/ 17665 w 1300768"/>
              <a:gd name="connsiteY2" fmla="*/ 120250 h 1001520"/>
              <a:gd name="connsiteX3" fmla="*/ 144665 w 1300768"/>
              <a:gd name="connsiteY3" fmla="*/ 488550 h 1001520"/>
              <a:gd name="connsiteX4" fmla="*/ 741565 w 1300768"/>
              <a:gd name="connsiteY4" fmla="*/ 996550 h 1001520"/>
              <a:gd name="connsiteX5" fmla="*/ 1300365 w 1300768"/>
              <a:gd name="connsiteY5" fmla="*/ 158350 h 1001520"/>
              <a:gd name="connsiteX6" fmla="*/ 916825 w 1300768"/>
              <a:gd name="connsiteY6" fmla="*/ 41510 h 1001520"/>
              <a:gd name="connsiteX7" fmla="*/ 639965 w 1300768"/>
              <a:gd name="connsiteY7" fmla="*/ 272650 h 1001520"/>
              <a:gd name="connsiteX0" fmla="*/ 639965 w 1255114"/>
              <a:gd name="connsiteY0" fmla="*/ 272650 h 999147"/>
              <a:gd name="connsiteX1" fmla="*/ 436765 w 1255114"/>
              <a:gd name="connsiteY1" fmla="*/ 5950 h 999147"/>
              <a:gd name="connsiteX2" fmla="*/ 17665 w 1255114"/>
              <a:gd name="connsiteY2" fmla="*/ 120250 h 999147"/>
              <a:gd name="connsiteX3" fmla="*/ 144665 w 1255114"/>
              <a:gd name="connsiteY3" fmla="*/ 488550 h 999147"/>
              <a:gd name="connsiteX4" fmla="*/ 741565 w 1255114"/>
              <a:gd name="connsiteY4" fmla="*/ 996550 h 999147"/>
              <a:gd name="connsiteX5" fmla="*/ 1254645 w 1255114"/>
              <a:gd name="connsiteY5" fmla="*/ 257410 h 999147"/>
              <a:gd name="connsiteX6" fmla="*/ 916825 w 1255114"/>
              <a:gd name="connsiteY6" fmla="*/ 41510 h 999147"/>
              <a:gd name="connsiteX7" fmla="*/ 639965 w 1255114"/>
              <a:gd name="connsiteY7" fmla="*/ 272650 h 999147"/>
              <a:gd name="connsiteX0" fmla="*/ 626545 w 1241694"/>
              <a:gd name="connsiteY0" fmla="*/ 274485 h 1006887"/>
              <a:gd name="connsiteX1" fmla="*/ 423345 w 1241694"/>
              <a:gd name="connsiteY1" fmla="*/ 7785 h 1006887"/>
              <a:gd name="connsiteX2" fmla="*/ 4245 w 1241694"/>
              <a:gd name="connsiteY2" fmla="*/ 122085 h 1006887"/>
              <a:gd name="connsiteX3" fmla="*/ 237925 w 1241694"/>
              <a:gd name="connsiteY3" fmla="*/ 627545 h 1006887"/>
              <a:gd name="connsiteX4" fmla="*/ 728145 w 1241694"/>
              <a:gd name="connsiteY4" fmla="*/ 998385 h 1006887"/>
              <a:gd name="connsiteX5" fmla="*/ 1241225 w 1241694"/>
              <a:gd name="connsiteY5" fmla="*/ 259245 h 1006887"/>
              <a:gd name="connsiteX6" fmla="*/ 903405 w 1241694"/>
              <a:gd name="connsiteY6" fmla="*/ 43345 h 1006887"/>
              <a:gd name="connsiteX7" fmla="*/ 626545 w 1241694"/>
              <a:gd name="connsiteY7" fmla="*/ 274485 h 1006887"/>
              <a:gd name="connsiteX0" fmla="*/ 538375 w 1153524"/>
              <a:gd name="connsiteY0" fmla="*/ 268848 h 1001039"/>
              <a:gd name="connsiteX1" fmla="*/ 335175 w 1153524"/>
              <a:gd name="connsiteY1" fmla="*/ 2148 h 1001039"/>
              <a:gd name="connsiteX2" fmla="*/ 7515 w 1153524"/>
              <a:gd name="connsiteY2" fmla="*/ 169788 h 1001039"/>
              <a:gd name="connsiteX3" fmla="*/ 149755 w 1153524"/>
              <a:gd name="connsiteY3" fmla="*/ 621908 h 1001039"/>
              <a:gd name="connsiteX4" fmla="*/ 639975 w 1153524"/>
              <a:gd name="connsiteY4" fmla="*/ 992748 h 1001039"/>
              <a:gd name="connsiteX5" fmla="*/ 1153055 w 1153524"/>
              <a:gd name="connsiteY5" fmla="*/ 253608 h 1001039"/>
              <a:gd name="connsiteX6" fmla="*/ 815235 w 1153524"/>
              <a:gd name="connsiteY6" fmla="*/ 37708 h 1001039"/>
              <a:gd name="connsiteX7" fmla="*/ 538375 w 1153524"/>
              <a:gd name="connsiteY7" fmla="*/ 268848 h 1001039"/>
              <a:gd name="connsiteX0" fmla="*/ 536664 w 1151813"/>
              <a:gd name="connsiteY0" fmla="*/ 231233 h 963424"/>
              <a:gd name="connsiteX1" fmla="*/ 302984 w 1151813"/>
              <a:gd name="connsiteY1" fmla="*/ 17873 h 963424"/>
              <a:gd name="connsiteX2" fmla="*/ 5804 w 1151813"/>
              <a:gd name="connsiteY2" fmla="*/ 132173 h 963424"/>
              <a:gd name="connsiteX3" fmla="*/ 148044 w 1151813"/>
              <a:gd name="connsiteY3" fmla="*/ 584293 h 963424"/>
              <a:gd name="connsiteX4" fmla="*/ 638264 w 1151813"/>
              <a:gd name="connsiteY4" fmla="*/ 955133 h 963424"/>
              <a:gd name="connsiteX5" fmla="*/ 1151344 w 1151813"/>
              <a:gd name="connsiteY5" fmla="*/ 215993 h 963424"/>
              <a:gd name="connsiteX6" fmla="*/ 813524 w 1151813"/>
              <a:gd name="connsiteY6" fmla="*/ 93 h 963424"/>
              <a:gd name="connsiteX7" fmla="*/ 536664 w 1151813"/>
              <a:gd name="connsiteY7" fmla="*/ 231233 h 963424"/>
              <a:gd name="connsiteX0" fmla="*/ 574764 w 1151802"/>
              <a:gd name="connsiteY0" fmla="*/ 254501 h 963832"/>
              <a:gd name="connsiteX1" fmla="*/ 302984 w 1151802"/>
              <a:gd name="connsiteY1" fmla="*/ 18281 h 963832"/>
              <a:gd name="connsiteX2" fmla="*/ 5804 w 1151802"/>
              <a:gd name="connsiteY2" fmla="*/ 132581 h 963832"/>
              <a:gd name="connsiteX3" fmla="*/ 148044 w 1151802"/>
              <a:gd name="connsiteY3" fmla="*/ 584701 h 963832"/>
              <a:gd name="connsiteX4" fmla="*/ 638264 w 1151802"/>
              <a:gd name="connsiteY4" fmla="*/ 955541 h 963832"/>
              <a:gd name="connsiteX5" fmla="*/ 1151344 w 1151802"/>
              <a:gd name="connsiteY5" fmla="*/ 216401 h 963832"/>
              <a:gd name="connsiteX6" fmla="*/ 813524 w 1151802"/>
              <a:gd name="connsiteY6" fmla="*/ 501 h 963832"/>
              <a:gd name="connsiteX7" fmla="*/ 574764 w 1151802"/>
              <a:gd name="connsiteY7" fmla="*/ 254501 h 963832"/>
              <a:gd name="connsiteX0" fmla="*/ 574764 w 1151816"/>
              <a:gd name="connsiteY0" fmla="*/ 241366 h 950697"/>
              <a:gd name="connsiteX1" fmla="*/ 302984 w 1151816"/>
              <a:gd name="connsiteY1" fmla="*/ 5146 h 950697"/>
              <a:gd name="connsiteX2" fmla="*/ 5804 w 1151816"/>
              <a:gd name="connsiteY2" fmla="*/ 119446 h 950697"/>
              <a:gd name="connsiteX3" fmla="*/ 148044 w 1151816"/>
              <a:gd name="connsiteY3" fmla="*/ 571566 h 950697"/>
              <a:gd name="connsiteX4" fmla="*/ 638264 w 1151816"/>
              <a:gd name="connsiteY4" fmla="*/ 942406 h 950697"/>
              <a:gd name="connsiteX5" fmla="*/ 1151344 w 1151816"/>
              <a:gd name="connsiteY5" fmla="*/ 203266 h 950697"/>
              <a:gd name="connsiteX6" fmla="*/ 821144 w 1151816"/>
              <a:gd name="connsiteY6" fmla="*/ 33086 h 950697"/>
              <a:gd name="connsiteX7" fmla="*/ 574764 w 1151816"/>
              <a:gd name="connsiteY7" fmla="*/ 241366 h 950697"/>
              <a:gd name="connsiteX0" fmla="*/ 574764 w 1098575"/>
              <a:gd name="connsiteY0" fmla="*/ 241366 h 949292"/>
              <a:gd name="connsiteX1" fmla="*/ 302984 w 1098575"/>
              <a:gd name="connsiteY1" fmla="*/ 5146 h 949292"/>
              <a:gd name="connsiteX2" fmla="*/ 5804 w 1098575"/>
              <a:gd name="connsiteY2" fmla="*/ 119446 h 949292"/>
              <a:gd name="connsiteX3" fmla="*/ 148044 w 1098575"/>
              <a:gd name="connsiteY3" fmla="*/ 571566 h 949292"/>
              <a:gd name="connsiteX4" fmla="*/ 638264 w 1098575"/>
              <a:gd name="connsiteY4" fmla="*/ 942406 h 949292"/>
              <a:gd name="connsiteX5" fmla="*/ 1098004 w 1098575"/>
              <a:gd name="connsiteY5" fmla="*/ 241366 h 949292"/>
              <a:gd name="connsiteX6" fmla="*/ 821144 w 1098575"/>
              <a:gd name="connsiteY6" fmla="*/ 33086 h 949292"/>
              <a:gd name="connsiteX7" fmla="*/ 574764 w 1098575"/>
              <a:gd name="connsiteY7" fmla="*/ 241366 h 949292"/>
              <a:gd name="connsiteX0" fmla="*/ 567144 w 1098578"/>
              <a:gd name="connsiteY0" fmla="*/ 225251 h 948417"/>
              <a:gd name="connsiteX1" fmla="*/ 302984 w 1098578"/>
              <a:gd name="connsiteY1" fmla="*/ 4271 h 948417"/>
              <a:gd name="connsiteX2" fmla="*/ 5804 w 1098578"/>
              <a:gd name="connsiteY2" fmla="*/ 118571 h 948417"/>
              <a:gd name="connsiteX3" fmla="*/ 148044 w 1098578"/>
              <a:gd name="connsiteY3" fmla="*/ 570691 h 948417"/>
              <a:gd name="connsiteX4" fmla="*/ 638264 w 1098578"/>
              <a:gd name="connsiteY4" fmla="*/ 941531 h 948417"/>
              <a:gd name="connsiteX5" fmla="*/ 1098004 w 1098578"/>
              <a:gd name="connsiteY5" fmla="*/ 240491 h 948417"/>
              <a:gd name="connsiteX6" fmla="*/ 821144 w 1098578"/>
              <a:gd name="connsiteY6" fmla="*/ 32211 h 948417"/>
              <a:gd name="connsiteX7" fmla="*/ 567144 w 1098578"/>
              <a:gd name="connsiteY7" fmla="*/ 225251 h 948417"/>
              <a:gd name="connsiteX0" fmla="*/ 566791 w 1098225"/>
              <a:gd name="connsiteY0" fmla="*/ 225251 h 940931"/>
              <a:gd name="connsiteX1" fmla="*/ 302631 w 1098225"/>
              <a:gd name="connsiteY1" fmla="*/ 4271 h 940931"/>
              <a:gd name="connsiteX2" fmla="*/ 5451 w 1098225"/>
              <a:gd name="connsiteY2" fmla="*/ 118571 h 940931"/>
              <a:gd name="connsiteX3" fmla="*/ 147691 w 1098225"/>
              <a:gd name="connsiteY3" fmla="*/ 570691 h 940931"/>
              <a:gd name="connsiteX4" fmla="*/ 599811 w 1098225"/>
              <a:gd name="connsiteY4" fmla="*/ 933911 h 940931"/>
              <a:gd name="connsiteX5" fmla="*/ 1097651 w 1098225"/>
              <a:gd name="connsiteY5" fmla="*/ 240491 h 940931"/>
              <a:gd name="connsiteX6" fmla="*/ 820791 w 1098225"/>
              <a:gd name="connsiteY6" fmla="*/ 32211 h 940931"/>
              <a:gd name="connsiteX7" fmla="*/ 566791 w 1098225"/>
              <a:gd name="connsiteY7" fmla="*/ 225251 h 940931"/>
              <a:gd name="connsiteX0" fmla="*/ 588748 w 1120182"/>
              <a:gd name="connsiteY0" fmla="*/ 227566 h 943300"/>
              <a:gd name="connsiteX1" fmla="*/ 324588 w 1120182"/>
              <a:gd name="connsiteY1" fmla="*/ 6586 h 943300"/>
              <a:gd name="connsiteX2" fmla="*/ 4548 w 1120182"/>
              <a:gd name="connsiteY2" fmla="*/ 105646 h 943300"/>
              <a:gd name="connsiteX3" fmla="*/ 169648 w 1120182"/>
              <a:gd name="connsiteY3" fmla="*/ 573006 h 943300"/>
              <a:gd name="connsiteX4" fmla="*/ 621768 w 1120182"/>
              <a:gd name="connsiteY4" fmla="*/ 936226 h 943300"/>
              <a:gd name="connsiteX5" fmla="*/ 1119608 w 1120182"/>
              <a:gd name="connsiteY5" fmla="*/ 242806 h 943300"/>
              <a:gd name="connsiteX6" fmla="*/ 842748 w 1120182"/>
              <a:gd name="connsiteY6" fmla="*/ 34526 h 943300"/>
              <a:gd name="connsiteX7" fmla="*/ 588748 w 1120182"/>
              <a:gd name="connsiteY7" fmla="*/ 227566 h 943300"/>
              <a:gd name="connsiteX0" fmla="*/ 596127 w 1127561"/>
              <a:gd name="connsiteY0" fmla="*/ 233015 h 948829"/>
              <a:gd name="connsiteX1" fmla="*/ 331967 w 1127561"/>
              <a:gd name="connsiteY1" fmla="*/ 12035 h 948829"/>
              <a:gd name="connsiteX2" fmla="*/ 4307 w 1127561"/>
              <a:gd name="connsiteY2" fmla="*/ 88235 h 948829"/>
              <a:gd name="connsiteX3" fmla="*/ 177027 w 1127561"/>
              <a:gd name="connsiteY3" fmla="*/ 578455 h 948829"/>
              <a:gd name="connsiteX4" fmla="*/ 629147 w 1127561"/>
              <a:gd name="connsiteY4" fmla="*/ 941675 h 948829"/>
              <a:gd name="connsiteX5" fmla="*/ 1126987 w 1127561"/>
              <a:gd name="connsiteY5" fmla="*/ 248255 h 948829"/>
              <a:gd name="connsiteX6" fmla="*/ 850127 w 1127561"/>
              <a:gd name="connsiteY6" fmla="*/ 39975 h 948829"/>
              <a:gd name="connsiteX7" fmla="*/ 596127 w 1127561"/>
              <a:gd name="connsiteY7" fmla="*/ 233015 h 948829"/>
              <a:gd name="connsiteX0" fmla="*/ 596471 w 1127905"/>
              <a:gd name="connsiteY0" fmla="*/ 287455 h 1003269"/>
              <a:gd name="connsiteX1" fmla="*/ 339931 w 1127905"/>
              <a:gd name="connsiteY1" fmla="*/ 5515 h 1003269"/>
              <a:gd name="connsiteX2" fmla="*/ 4651 w 1127905"/>
              <a:gd name="connsiteY2" fmla="*/ 142675 h 1003269"/>
              <a:gd name="connsiteX3" fmla="*/ 177371 w 1127905"/>
              <a:gd name="connsiteY3" fmla="*/ 632895 h 1003269"/>
              <a:gd name="connsiteX4" fmla="*/ 629491 w 1127905"/>
              <a:gd name="connsiteY4" fmla="*/ 996115 h 1003269"/>
              <a:gd name="connsiteX5" fmla="*/ 1127331 w 1127905"/>
              <a:gd name="connsiteY5" fmla="*/ 302695 h 1003269"/>
              <a:gd name="connsiteX6" fmla="*/ 850471 w 1127905"/>
              <a:gd name="connsiteY6" fmla="*/ 94415 h 1003269"/>
              <a:gd name="connsiteX7" fmla="*/ 596471 w 1127905"/>
              <a:gd name="connsiteY7" fmla="*/ 287455 h 1003269"/>
              <a:gd name="connsiteX0" fmla="*/ 596471 w 1128002"/>
              <a:gd name="connsiteY0" fmla="*/ 287455 h 1003269"/>
              <a:gd name="connsiteX1" fmla="*/ 339931 w 1128002"/>
              <a:gd name="connsiteY1" fmla="*/ 5515 h 1003269"/>
              <a:gd name="connsiteX2" fmla="*/ 4651 w 1128002"/>
              <a:gd name="connsiteY2" fmla="*/ 142675 h 1003269"/>
              <a:gd name="connsiteX3" fmla="*/ 177371 w 1128002"/>
              <a:gd name="connsiteY3" fmla="*/ 632895 h 1003269"/>
              <a:gd name="connsiteX4" fmla="*/ 629491 w 1128002"/>
              <a:gd name="connsiteY4" fmla="*/ 996115 h 1003269"/>
              <a:gd name="connsiteX5" fmla="*/ 1127331 w 1128002"/>
              <a:gd name="connsiteY5" fmla="*/ 302695 h 1003269"/>
              <a:gd name="connsiteX6" fmla="*/ 880951 w 1128002"/>
              <a:gd name="connsiteY6" fmla="*/ 56315 h 1003269"/>
              <a:gd name="connsiteX7" fmla="*/ 596471 w 1128002"/>
              <a:gd name="connsiteY7" fmla="*/ 287455 h 1003269"/>
              <a:gd name="connsiteX0" fmla="*/ 596471 w 1173605"/>
              <a:gd name="connsiteY0" fmla="*/ 287455 h 1003552"/>
              <a:gd name="connsiteX1" fmla="*/ 339931 w 1173605"/>
              <a:gd name="connsiteY1" fmla="*/ 5515 h 1003552"/>
              <a:gd name="connsiteX2" fmla="*/ 4651 w 1173605"/>
              <a:gd name="connsiteY2" fmla="*/ 142675 h 1003552"/>
              <a:gd name="connsiteX3" fmla="*/ 177371 w 1173605"/>
              <a:gd name="connsiteY3" fmla="*/ 632895 h 1003552"/>
              <a:gd name="connsiteX4" fmla="*/ 629491 w 1173605"/>
              <a:gd name="connsiteY4" fmla="*/ 996115 h 1003552"/>
              <a:gd name="connsiteX5" fmla="*/ 1173051 w 1173605"/>
              <a:gd name="connsiteY5" fmla="*/ 295075 h 1003552"/>
              <a:gd name="connsiteX6" fmla="*/ 880951 w 1173605"/>
              <a:gd name="connsiteY6" fmla="*/ 56315 h 1003552"/>
              <a:gd name="connsiteX7" fmla="*/ 596471 w 1173605"/>
              <a:gd name="connsiteY7" fmla="*/ 287455 h 1003552"/>
              <a:gd name="connsiteX0" fmla="*/ 603276 w 1180410"/>
              <a:gd name="connsiteY0" fmla="*/ 287693 h 1005272"/>
              <a:gd name="connsiteX1" fmla="*/ 346736 w 1180410"/>
              <a:gd name="connsiteY1" fmla="*/ 5753 h 1005272"/>
              <a:gd name="connsiteX2" fmla="*/ 11456 w 1180410"/>
              <a:gd name="connsiteY2" fmla="*/ 142913 h 1005272"/>
              <a:gd name="connsiteX3" fmla="*/ 130836 w 1180410"/>
              <a:gd name="connsiteY3" fmla="*/ 655993 h 1005272"/>
              <a:gd name="connsiteX4" fmla="*/ 636296 w 1180410"/>
              <a:gd name="connsiteY4" fmla="*/ 996353 h 1005272"/>
              <a:gd name="connsiteX5" fmla="*/ 1179856 w 1180410"/>
              <a:gd name="connsiteY5" fmla="*/ 295313 h 1005272"/>
              <a:gd name="connsiteX6" fmla="*/ 887756 w 1180410"/>
              <a:gd name="connsiteY6" fmla="*/ 56553 h 1005272"/>
              <a:gd name="connsiteX7" fmla="*/ 603276 w 1180410"/>
              <a:gd name="connsiteY7" fmla="*/ 287693 h 1005272"/>
              <a:gd name="connsiteX0" fmla="*/ 604313 w 1181447"/>
              <a:gd name="connsiteY0" fmla="*/ 287693 h 1027612"/>
              <a:gd name="connsiteX1" fmla="*/ 347773 w 1181447"/>
              <a:gd name="connsiteY1" fmla="*/ 5753 h 1027612"/>
              <a:gd name="connsiteX2" fmla="*/ 12493 w 1181447"/>
              <a:gd name="connsiteY2" fmla="*/ 142913 h 1027612"/>
              <a:gd name="connsiteX3" fmla="*/ 131873 w 1181447"/>
              <a:gd name="connsiteY3" fmla="*/ 655993 h 1027612"/>
              <a:gd name="connsiteX4" fmla="*/ 690673 w 1181447"/>
              <a:gd name="connsiteY4" fmla="*/ 1019213 h 1027612"/>
              <a:gd name="connsiteX5" fmla="*/ 1180893 w 1181447"/>
              <a:gd name="connsiteY5" fmla="*/ 295313 h 1027612"/>
              <a:gd name="connsiteX6" fmla="*/ 888793 w 1181447"/>
              <a:gd name="connsiteY6" fmla="*/ 56553 h 1027612"/>
              <a:gd name="connsiteX7" fmla="*/ 604313 w 1181447"/>
              <a:gd name="connsiteY7" fmla="*/ 287693 h 1027612"/>
              <a:gd name="connsiteX0" fmla="*/ 604313 w 1181465"/>
              <a:gd name="connsiteY0" fmla="*/ 287693 h 1027612"/>
              <a:gd name="connsiteX1" fmla="*/ 347773 w 1181465"/>
              <a:gd name="connsiteY1" fmla="*/ 5753 h 1027612"/>
              <a:gd name="connsiteX2" fmla="*/ 12493 w 1181465"/>
              <a:gd name="connsiteY2" fmla="*/ 142913 h 1027612"/>
              <a:gd name="connsiteX3" fmla="*/ 131873 w 1181465"/>
              <a:gd name="connsiteY3" fmla="*/ 655993 h 1027612"/>
              <a:gd name="connsiteX4" fmla="*/ 690673 w 1181465"/>
              <a:gd name="connsiteY4" fmla="*/ 1019213 h 1027612"/>
              <a:gd name="connsiteX5" fmla="*/ 1180893 w 1181465"/>
              <a:gd name="connsiteY5" fmla="*/ 295313 h 1027612"/>
              <a:gd name="connsiteX6" fmla="*/ 888793 w 1181465"/>
              <a:gd name="connsiteY6" fmla="*/ 56553 h 1027612"/>
              <a:gd name="connsiteX7" fmla="*/ 604313 w 1181465"/>
              <a:gd name="connsiteY7" fmla="*/ 287693 h 1027612"/>
              <a:gd name="connsiteX0" fmla="*/ 604313 w 1181465"/>
              <a:gd name="connsiteY0" fmla="*/ 288511 h 1028430"/>
              <a:gd name="connsiteX1" fmla="*/ 347773 w 1181465"/>
              <a:gd name="connsiteY1" fmla="*/ 6571 h 1028430"/>
              <a:gd name="connsiteX2" fmla="*/ 12493 w 1181465"/>
              <a:gd name="connsiteY2" fmla="*/ 143731 h 1028430"/>
              <a:gd name="connsiteX3" fmla="*/ 131873 w 1181465"/>
              <a:gd name="connsiteY3" fmla="*/ 656811 h 1028430"/>
              <a:gd name="connsiteX4" fmla="*/ 690673 w 1181465"/>
              <a:gd name="connsiteY4" fmla="*/ 1020031 h 1028430"/>
              <a:gd name="connsiteX5" fmla="*/ 1180893 w 1181465"/>
              <a:gd name="connsiteY5" fmla="*/ 296131 h 1028430"/>
              <a:gd name="connsiteX6" fmla="*/ 888793 w 1181465"/>
              <a:gd name="connsiteY6" fmla="*/ 57371 h 1028430"/>
              <a:gd name="connsiteX7" fmla="*/ 604313 w 1181465"/>
              <a:gd name="connsiteY7" fmla="*/ 288511 h 1028430"/>
              <a:gd name="connsiteX0" fmla="*/ 604313 w 1181465"/>
              <a:gd name="connsiteY0" fmla="*/ 270887 h 1010806"/>
              <a:gd name="connsiteX1" fmla="*/ 347773 w 1181465"/>
              <a:gd name="connsiteY1" fmla="*/ 7997 h 1010806"/>
              <a:gd name="connsiteX2" fmla="*/ 12493 w 1181465"/>
              <a:gd name="connsiteY2" fmla="*/ 126107 h 1010806"/>
              <a:gd name="connsiteX3" fmla="*/ 131873 w 1181465"/>
              <a:gd name="connsiteY3" fmla="*/ 639187 h 1010806"/>
              <a:gd name="connsiteX4" fmla="*/ 690673 w 1181465"/>
              <a:gd name="connsiteY4" fmla="*/ 1002407 h 1010806"/>
              <a:gd name="connsiteX5" fmla="*/ 1180893 w 1181465"/>
              <a:gd name="connsiteY5" fmla="*/ 278507 h 1010806"/>
              <a:gd name="connsiteX6" fmla="*/ 888793 w 1181465"/>
              <a:gd name="connsiteY6" fmla="*/ 39747 h 1010806"/>
              <a:gd name="connsiteX7" fmla="*/ 604313 w 1181465"/>
              <a:gd name="connsiteY7" fmla="*/ 270887 h 1010806"/>
              <a:gd name="connsiteX0" fmla="*/ 621462 w 1198614"/>
              <a:gd name="connsiteY0" fmla="*/ 289918 h 1029837"/>
              <a:gd name="connsiteX1" fmla="*/ 364922 w 1198614"/>
              <a:gd name="connsiteY1" fmla="*/ 27028 h 1029837"/>
              <a:gd name="connsiteX2" fmla="*/ 29642 w 1198614"/>
              <a:gd name="connsiteY2" fmla="*/ 145138 h 1029837"/>
              <a:gd name="connsiteX3" fmla="*/ 149022 w 1198614"/>
              <a:gd name="connsiteY3" fmla="*/ 658218 h 1029837"/>
              <a:gd name="connsiteX4" fmla="*/ 707822 w 1198614"/>
              <a:gd name="connsiteY4" fmla="*/ 1021438 h 1029837"/>
              <a:gd name="connsiteX5" fmla="*/ 1198042 w 1198614"/>
              <a:gd name="connsiteY5" fmla="*/ 297538 h 1029837"/>
              <a:gd name="connsiteX6" fmla="*/ 905942 w 1198614"/>
              <a:gd name="connsiteY6" fmla="*/ 58778 h 1029837"/>
              <a:gd name="connsiteX7" fmla="*/ 621462 w 1198614"/>
              <a:gd name="connsiteY7" fmla="*/ 289918 h 1029837"/>
              <a:gd name="connsiteX0" fmla="*/ 621462 w 1198614"/>
              <a:gd name="connsiteY0" fmla="*/ 309380 h 1049299"/>
              <a:gd name="connsiteX1" fmla="*/ 364922 w 1198614"/>
              <a:gd name="connsiteY1" fmla="*/ 46490 h 1049299"/>
              <a:gd name="connsiteX2" fmla="*/ 29642 w 1198614"/>
              <a:gd name="connsiteY2" fmla="*/ 164600 h 1049299"/>
              <a:gd name="connsiteX3" fmla="*/ 149022 w 1198614"/>
              <a:gd name="connsiteY3" fmla="*/ 677680 h 1049299"/>
              <a:gd name="connsiteX4" fmla="*/ 707822 w 1198614"/>
              <a:gd name="connsiteY4" fmla="*/ 1040900 h 1049299"/>
              <a:gd name="connsiteX5" fmla="*/ 1198042 w 1198614"/>
              <a:gd name="connsiteY5" fmla="*/ 317000 h 1049299"/>
              <a:gd name="connsiteX6" fmla="*/ 905942 w 1198614"/>
              <a:gd name="connsiteY6" fmla="*/ 78240 h 1049299"/>
              <a:gd name="connsiteX7" fmla="*/ 621462 w 1198614"/>
              <a:gd name="connsiteY7" fmla="*/ 309380 h 1049299"/>
              <a:gd name="connsiteX0" fmla="*/ 621462 w 1198614"/>
              <a:gd name="connsiteY0" fmla="*/ 305247 h 1045166"/>
              <a:gd name="connsiteX1" fmla="*/ 364922 w 1198614"/>
              <a:gd name="connsiteY1" fmla="*/ 42357 h 1045166"/>
              <a:gd name="connsiteX2" fmla="*/ 29642 w 1198614"/>
              <a:gd name="connsiteY2" fmla="*/ 160467 h 1045166"/>
              <a:gd name="connsiteX3" fmla="*/ 149022 w 1198614"/>
              <a:gd name="connsiteY3" fmla="*/ 673547 h 1045166"/>
              <a:gd name="connsiteX4" fmla="*/ 707822 w 1198614"/>
              <a:gd name="connsiteY4" fmla="*/ 1036767 h 1045166"/>
              <a:gd name="connsiteX5" fmla="*/ 1198042 w 1198614"/>
              <a:gd name="connsiteY5" fmla="*/ 312867 h 1045166"/>
              <a:gd name="connsiteX6" fmla="*/ 905942 w 1198614"/>
              <a:gd name="connsiteY6" fmla="*/ 74107 h 1045166"/>
              <a:gd name="connsiteX7" fmla="*/ 621462 w 1198614"/>
              <a:gd name="connsiteY7" fmla="*/ 305247 h 1045166"/>
              <a:gd name="connsiteX0" fmla="*/ 603989 w 1181141"/>
              <a:gd name="connsiteY0" fmla="*/ 283425 h 1023344"/>
              <a:gd name="connsiteX1" fmla="*/ 342687 w 1181141"/>
              <a:gd name="connsiteY1" fmla="*/ 22916 h 1023344"/>
              <a:gd name="connsiteX2" fmla="*/ 12169 w 1181141"/>
              <a:gd name="connsiteY2" fmla="*/ 138645 h 1023344"/>
              <a:gd name="connsiteX3" fmla="*/ 131549 w 1181141"/>
              <a:gd name="connsiteY3" fmla="*/ 651725 h 1023344"/>
              <a:gd name="connsiteX4" fmla="*/ 690349 w 1181141"/>
              <a:gd name="connsiteY4" fmla="*/ 1014945 h 1023344"/>
              <a:gd name="connsiteX5" fmla="*/ 1180569 w 1181141"/>
              <a:gd name="connsiteY5" fmla="*/ 291045 h 1023344"/>
              <a:gd name="connsiteX6" fmla="*/ 888469 w 1181141"/>
              <a:gd name="connsiteY6" fmla="*/ 52285 h 1023344"/>
              <a:gd name="connsiteX7" fmla="*/ 603989 w 1181141"/>
              <a:gd name="connsiteY7" fmla="*/ 283425 h 10233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81141" h="1023344">
                <a:moveTo>
                  <a:pt x="603989" y="283425"/>
                </a:moveTo>
                <a:cubicBezTo>
                  <a:pt x="513025" y="278530"/>
                  <a:pt x="457993" y="85147"/>
                  <a:pt x="342687" y="22916"/>
                </a:cubicBezTo>
                <a:cubicBezTo>
                  <a:pt x="227381" y="-39315"/>
                  <a:pt x="47359" y="33844"/>
                  <a:pt x="12169" y="138645"/>
                </a:cubicBezTo>
                <a:cubicBezTo>
                  <a:pt x="-23021" y="243447"/>
                  <a:pt x="18519" y="505675"/>
                  <a:pt x="131549" y="651725"/>
                </a:cubicBezTo>
                <a:cubicBezTo>
                  <a:pt x="244579" y="797775"/>
                  <a:pt x="515512" y="1075058"/>
                  <a:pt x="690349" y="1014945"/>
                </a:cubicBezTo>
                <a:cubicBezTo>
                  <a:pt x="865186" y="954832"/>
                  <a:pt x="1167869" y="460378"/>
                  <a:pt x="1180569" y="291045"/>
                </a:cubicBezTo>
                <a:cubicBezTo>
                  <a:pt x="1193269" y="121712"/>
                  <a:pt x="991710" y="10692"/>
                  <a:pt x="888469" y="52285"/>
                </a:cubicBezTo>
                <a:cubicBezTo>
                  <a:pt x="785228" y="93878"/>
                  <a:pt x="694953" y="288320"/>
                  <a:pt x="603989" y="283425"/>
                </a:cubicBezTo>
                <a:close/>
              </a:path>
            </a:pathLst>
          </a:custGeom>
          <a:solidFill>
            <a:srgbClr val="7FD1F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3225" dirty="0">
              <a:solidFill>
                <a:schemeClr val="tx1">
                  <a:lumMod val="95000"/>
                  <a:lumOff val="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40" name="图片 39">
            <a:extLst>
              <a:ext uri="{FF2B5EF4-FFF2-40B4-BE49-F238E27FC236}">
                <a16:creationId xmlns="" xmlns:a16="http://schemas.microsoft.com/office/drawing/2014/main" id="{86F1B3D7-58B9-4288-A1C5-63FCFA409B87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513" y="7046824"/>
            <a:ext cx="2631539" cy="2022833"/>
          </a:xfrm>
          <a:prstGeom prst="rect">
            <a:avLst/>
          </a:prstGeom>
        </p:spPr>
      </p:pic>
      <p:sp>
        <p:nvSpPr>
          <p:cNvPr id="41" name="TextBox 40"/>
          <p:cNvSpPr txBox="1"/>
          <p:nvPr/>
        </p:nvSpPr>
        <p:spPr>
          <a:xfrm>
            <a:off x="1048681" y="676710"/>
            <a:ext cx="1439850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800" b="1" dirty="0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4. Theo </a:t>
            </a:r>
            <a:r>
              <a:rPr lang="en-US" sz="4800" b="1" dirty="0" err="1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em</a:t>
            </a:r>
            <a:r>
              <a:rPr lang="en-US" sz="4800" b="1" dirty="0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4800" b="1" dirty="0" err="1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hai</a:t>
            </a:r>
            <a:r>
              <a:rPr lang="en-US" sz="4800" b="1" dirty="0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800" b="1" dirty="0" err="1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bạn</a:t>
            </a:r>
            <a:r>
              <a:rPr lang="en-US" sz="4800" b="1" dirty="0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sẽ </a:t>
            </a:r>
            <a:r>
              <a:rPr lang="en-US" sz="4800" b="1" dirty="0" err="1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cảm</a:t>
            </a:r>
            <a:r>
              <a:rPr lang="en-US" sz="4800" b="1" dirty="0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800" b="1" dirty="0" err="1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thấy</a:t>
            </a:r>
            <a:r>
              <a:rPr lang="en-US" sz="4800" b="1" dirty="0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800" b="1" dirty="0" err="1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thê</a:t>
            </a:r>
            <a:r>
              <a:rPr lang="en-US" sz="4800" b="1" dirty="0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́ </a:t>
            </a:r>
            <a:r>
              <a:rPr lang="en-US" sz="4800" b="1" dirty="0" err="1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nào</a:t>
            </a:r>
            <a:r>
              <a:rPr lang="en-US" sz="48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800" b="1" dirty="0" err="1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nếu</a:t>
            </a:r>
            <a:r>
              <a:rPr lang="en-US" sz="4800" b="1" dirty="0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800" b="1" dirty="0" err="1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không</a:t>
            </a:r>
            <a:r>
              <a:rPr lang="en-US" sz="4800" b="1" dirty="0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800" b="1" dirty="0" err="1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nhận</a:t>
            </a:r>
            <a:r>
              <a:rPr lang="en-US" sz="4800" b="1" dirty="0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800" b="1" dirty="0" err="1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được</a:t>
            </a:r>
            <a:r>
              <a:rPr lang="en-US" sz="4800" b="1" dirty="0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800" b="1" dirty="0" err="1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thư</a:t>
            </a:r>
            <a:r>
              <a:rPr lang="en-US" sz="4800" b="1" dirty="0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800" b="1" dirty="0" err="1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của</a:t>
            </a:r>
            <a:r>
              <a:rPr lang="en-US" sz="4800" b="1" dirty="0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800" b="1" dirty="0" err="1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nhau</a:t>
            </a:r>
            <a:r>
              <a:rPr lang="en-US" sz="4800" b="1" dirty="0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?</a:t>
            </a:r>
            <a:endParaRPr lang="en-US" sz="4800" b="1" dirty="0">
              <a:solidFill>
                <a:srgbClr val="FF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1880080" y="2593187"/>
            <a:ext cx="11780548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4800" b="1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Nếu</a:t>
            </a:r>
            <a:r>
              <a:rPr lang="en-US" sz="48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800" b="1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không</a:t>
            </a:r>
            <a:r>
              <a:rPr lang="en-US" sz="48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800" b="1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nhận</a:t>
            </a:r>
            <a:r>
              <a:rPr lang="en-US" sz="48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800" b="1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được</a:t>
            </a:r>
            <a:r>
              <a:rPr lang="en-US" sz="48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800" b="1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thư</a:t>
            </a:r>
            <a:r>
              <a:rPr lang="en-US" sz="48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800" b="1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của</a:t>
            </a:r>
            <a:r>
              <a:rPr lang="en-US" sz="48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800" b="1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nhau</a:t>
            </a:r>
            <a:r>
              <a:rPr lang="en-US" sz="48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4800" b="1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hai</a:t>
            </a:r>
            <a:r>
              <a:rPr lang="en-US" sz="48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800" b="1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bạn</a:t>
            </a:r>
            <a:r>
              <a:rPr lang="en-US" sz="48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có </a:t>
            </a:r>
            <a:r>
              <a:rPr lang="en-US" sz="4800" b="1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thê</a:t>
            </a:r>
            <a:r>
              <a:rPr lang="en-US" sz="48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̉ sẽ </a:t>
            </a:r>
            <a:r>
              <a:rPr lang="en-US" sz="4800" b="1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cảm</a:t>
            </a:r>
            <a:r>
              <a:rPr lang="en-US" sz="48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800" b="1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thấy</a:t>
            </a:r>
            <a:r>
              <a:rPr lang="en-US" sz="48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800" b="1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rất</a:t>
            </a:r>
            <a:r>
              <a:rPr lang="en-US" sz="48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800" b="1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buồn</a:t>
            </a:r>
            <a:r>
              <a:rPr lang="en-US" sz="48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800" b="1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hoặc</a:t>
            </a:r>
            <a:r>
              <a:rPr lang="en-US" sz="48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800" b="1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rất</a:t>
            </a:r>
            <a:r>
              <a:rPr lang="en-US" sz="48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800" b="1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nhơ</a:t>
            </a:r>
            <a:r>
              <a:rPr lang="en-US" sz="48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́ </a:t>
            </a:r>
            <a:r>
              <a:rPr lang="en-US" sz="4800" b="1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nhau</a:t>
            </a:r>
            <a:r>
              <a:rPr lang="en-US" sz="48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Có </a:t>
            </a:r>
            <a:r>
              <a:rPr lang="en-US" sz="4800" b="1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thê</a:t>
            </a:r>
            <a:r>
              <a:rPr lang="en-US" sz="48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̉ </a:t>
            </a:r>
            <a:r>
              <a:rPr lang="en-US" sz="4800" b="1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kiến</a:t>
            </a:r>
            <a:r>
              <a:rPr lang="en-US" sz="48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sẽ </a:t>
            </a:r>
            <a:r>
              <a:rPr lang="en-US" sz="4800" b="1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giận</a:t>
            </a:r>
            <a:r>
              <a:rPr lang="en-US" sz="48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vì </a:t>
            </a:r>
            <a:r>
              <a:rPr lang="en-US" sz="4800" b="1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sóc</a:t>
            </a:r>
            <a:r>
              <a:rPr lang="en-US" sz="48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800" b="1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không</a:t>
            </a:r>
            <a:r>
              <a:rPr lang="en-US" sz="48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800" b="1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giư</a:t>
            </a:r>
            <a:r>
              <a:rPr lang="en-US" sz="48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̃ </a:t>
            </a:r>
            <a:r>
              <a:rPr lang="en-US" sz="4800" b="1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lời</a:t>
            </a:r>
            <a:r>
              <a:rPr lang="en-US" sz="48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800" b="1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hứa</a:t>
            </a:r>
            <a:r>
              <a:rPr lang="en-US" sz="48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  <a:endParaRPr lang="en-US" sz="4800" b="1" dirty="0">
              <a:solidFill>
                <a:srgbClr val="00206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pic>
        <p:nvPicPr>
          <p:cNvPr id="19" name="PA_图片 1" descr="图片包含 玩偶, 玩具, 室内, 天空&#10;&#10;已生成极高可信度的说明">
            <a:extLst>
              <a:ext uri="{FF2B5EF4-FFF2-40B4-BE49-F238E27FC236}">
                <a16:creationId xmlns="" xmlns:a16="http://schemas.microsoft.com/office/drawing/2014/main" id="{99BC19F7-603F-4893-B6D9-BEE730DE4011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46116" y="5411743"/>
            <a:ext cx="4176486" cy="4176486"/>
          </a:xfrm>
          <a:prstGeom prst="rect">
            <a:avLst/>
          </a:prstGeom>
        </p:spPr>
      </p:pic>
      <p:sp>
        <p:nvSpPr>
          <p:cNvPr id="21" name="Text Box 1"/>
          <p:cNvSpPr txBox="1"/>
          <p:nvPr/>
        </p:nvSpPr>
        <p:spPr>
          <a:xfrm>
            <a:off x="2727158" y="8623436"/>
            <a:ext cx="14115594" cy="5886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25" dirty="0" err="1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Bản</a:t>
            </a:r>
            <a:r>
              <a:rPr lang="en-US" sz="3225" dirty="0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</a:t>
            </a:r>
            <a:r>
              <a:rPr lang="en-US" sz="3225" dirty="0" err="1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quyền</a:t>
            </a:r>
            <a:r>
              <a:rPr lang="en-US" sz="3225" dirty="0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: FB </a:t>
            </a:r>
            <a:r>
              <a:rPr lang="en-US" sz="3225" dirty="0" err="1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Đặng</a:t>
            </a:r>
            <a:r>
              <a:rPr lang="en-US" sz="3225" dirty="0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</a:t>
            </a:r>
            <a:r>
              <a:rPr lang="en-US" sz="3225" dirty="0" err="1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Nhật</a:t>
            </a:r>
            <a:r>
              <a:rPr lang="en-US" sz="3225" dirty="0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</a:t>
            </a:r>
            <a:r>
              <a:rPr lang="en-US" sz="3225" dirty="0" err="1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Linh</a:t>
            </a:r>
            <a:r>
              <a:rPr lang="en-US" sz="3225" dirty="0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- https://www.facebook.com/nhat.linh.3557440</a:t>
            </a:r>
          </a:p>
        </p:txBody>
      </p:sp>
    </p:spTree>
    <p:extLst>
      <p:ext uri="{BB962C8B-B14F-4D97-AF65-F5344CB8AC3E}">
        <p14:creationId xmlns:p14="http://schemas.microsoft.com/office/powerpoint/2010/main" val="30987329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/>
      <p:bldP spid="43" grpId="0"/>
      <p:bldP spid="21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14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498" r="13695" b="5297"/>
          <a:stretch/>
        </p:blipFill>
        <p:spPr>
          <a:xfrm>
            <a:off x="1" y="4449346"/>
            <a:ext cx="3510079" cy="4694655"/>
          </a:xfrm>
          <a:prstGeom prst="rect">
            <a:avLst/>
          </a:prstGeom>
        </p:spPr>
      </p:pic>
      <p:pic>
        <p:nvPicPr>
          <p:cNvPr id="6" name="图片 14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0557" y="6832451"/>
            <a:ext cx="2478388" cy="2478388"/>
          </a:xfrm>
          <a:prstGeom prst="rect">
            <a:avLst/>
          </a:prstGeom>
        </p:spPr>
      </p:pic>
      <p:pic>
        <p:nvPicPr>
          <p:cNvPr id="7" name="图片 5">
            <a:extLst>
              <a:ext uri="{FF2B5EF4-FFF2-40B4-BE49-F238E27FC236}">
                <a16:creationId xmlns="" xmlns:a16="http://schemas.microsoft.com/office/drawing/2014/main" id="{32E29622-6938-4F27-BA2F-8E57C68A088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4438" y="-1102451"/>
            <a:ext cx="14003553" cy="872048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9866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9795" r="30586"/>
          <a:stretch/>
        </p:blipFill>
        <p:spPr>
          <a:xfrm>
            <a:off x="13116027" y="1809551"/>
            <a:ext cx="2810940" cy="7094999"/>
          </a:xfrm>
          <a:prstGeom prst="rect">
            <a:avLst/>
          </a:prstGeom>
        </p:spPr>
      </p:pic>
      <p:sp>
        <p:nvSpPr>
          <p:cNvPr id="9" name="Rectangle 11">
            <a:extLst>
              <a:ext uri="{FF2B5EF4-FFF2-40B4-BE49-F238E27FC236}">
                <a16:creationId xmlns="" xmlns:a16="http://schemas.microsoft.com/office/drawing/2014/main" id="{3AD24F28-1415-40B3-A995-3C246C286D7F}"/>
              </a:ext>
            </a:extLst>
          </p:cNvPr>
          <p:cNvSpPr>
            <a:spLocks noChangeArrowheads="1"/>
          </p:cNvSpPr>
          <p:nvPr/>
        </p:nvSpPr>
        <p:spPr bwMode="gray">
          <a:xfrm rot="21292743">
            <a:off x="3790140" y="3192945"/>
            <a:ext cx="8558144" cy="1200329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ctr" defTabSz="1625519">
              <a:defRPr/>
            </a:pPr>
            <a:r>
              <a:rPr lang="en-US" altLang="zh-CN" sz="7200" b="1" spc="1067" dirty="0" err="1">
                <a:solidFill>
                  <a:srgbClr val="002060"/>
                </a:solidFill>
                <a:latin typeface="iCiel Cadena" panose="02000503000000020004" pitchFamily="2" charset="0"/>
                <a:ea typeface="微软雅黑" panose="020B0503020204020204" pitchFamily="34" charset="-122"/>
              </a:rPr>
              <a:t>Luyện</a:t>
            </a:r>
            <a:r>
              <a:rPr lang="en-US" altLang="zh-CN" sz="7200" b="1" spc="1067" dirty="0">
                <a:solidFill>
                  <a:srgbClr val="002060"/>
                </a:solidFill>
                <a:latin typeface="iCiel Cadena" panose="02000503000000020004" pitchFamily="2" charset="0"/>
                <a:ea typeface="微软雅黑" panose="020B0503020204020204" pitchFamily="34" charset="-122"/>
              </a:rPr>
              <a:t> </a:t>
            </a:r>
            <a:r>
              <a:rPr lang="en-US" altLang="zh-CN" sz="7200" b="1" spc="1067" dirty="0" err="1">
                <a:solidFill>
                  <a:srgbClr val="002060"/>
                </a:solidFill>
                <a:latin typeface="iCiel Cadena" panose="02000503000000020004" pitchFamily="2" charset="0"/>
                <a:ea typeface="微软雅黑" panose="020B0503020204020204" pitchFamily="34" charset="-122"/>
              </a:rPr>
              <a:t>đọc</a:t>
            </a:r>
            <a:r>
              <a:rPr lang="en-US" altLang="zh-CN" sz="7200" b="1" spc="1067" dirty="0">
                <a:solidFill>
                  <a:srgbClr val="002060"/>
                </a:solidFill>
                <a:latin typeface="iCiel Cadena" panose="02000503000000020004" pitchFamily="2" charset="0"/>
                <a:ea typeface="微软雅黑" panose="020B0503020204020204" pitchFamily="34" charset="-122"/>
              </a:rPr>
              <a:t> </a:t>
            </a:r>
            <a:r>
              <a:rPr lang="en-US" altLang="zh-CN" sz="7200" b="1" spc="1067" dirty="0" err="1">
                <a:solidFill>
                  <a:srgbClr val="002060"/>
                </a:solidFill>
                <a:latin typeface="iCiel Cadena" panose="02000503000000020004" pitchFamily="2" charset="0"/>
                <a:ea typeface="微软雅黑" panose="020B0503020204020204" pitchFamily="34" charset="-122"/>
              </a:rPr>
              <a:t>lại</a:t>
            </a:r>
            <a:endParaRPr lang="zh-CN" altLang="en-US" sz="7200" b="1" spc="1067" dirty="0">
              <a:solidFill>
                <a:srgbClr val="002060"/>
              </a:solidFill>
              <a:latin typeface="iCiel Cadena" panose="02000503000000020004" pitchFamily="2" charset="0"/>
              <a:ea typeface="微软雅黑" panose="020B0503020204020204" pitchFamily="34" charset="-122"/>
            </a:endParaRPr>
          </a:p>
        </p:txBody>
      </p:sp>
      <p:pic>
        <p:nvPicPr>
          <p:cNvPr id="10" name="图片 12">
            <a:extLst>
              <a:ext uri="{FF2B5EF4-FFF2-40B4-BE49-F238E27FC236}">
                <a16:creationId xmlns="" xmlns:a16="http://schemas.microsoft.com/office/drawing/2014/main" id="{37A7A021-B942-4826-8E86-0E1DA4522F23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414812">
            <a:off x="349133" y="361421"/>
            <a:ext cx="1469019" cy="14690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64412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750"/>
                            </p:stCondLst>
                            <p:childTnLst>
                              <p:par>
                                <p:cTn id="2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="" xmlns:a16="http://schemas.microsoft.com/office/drawing/2014/main" id="{E43A4F44-8C5E-42D9-AB33-BE1B9BC53F3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89299" y="350588"/>
            <a:ext cx="1048681" cy="779197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="" xmlns:a16="http://schemas.microsoft.com/office/drawing/2014/main" id="{3A4871B5-2A6E-4C95-A739-F5C69C9AB2F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70309" y="1686423"/>
            <a:ext cx="967287" cy="718719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="" xmlns:a16="http://schemas.microsoft.com/office/drawing/2014/main" id="{BB032A17-5C67-4FCC-BA77-943579DC76FD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38387" y="-158676"/>
            <a:ext cx="1656853" cy="1202691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="" xmlns:a16="http://schemas.microsoft.com/office/drawing/2014/main" id="{1E823975-2998-46BE-82BB-2BCA69AA20B0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11917" y="631834"/>
            <a:ext cx="1775896" cy="1361047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="" xmlns:a16="http://schemas.microsoft.com/office/drawing/2014/main" id="{95E7A02D-12BE-49C7-BE19-B776539B2A1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31200" y="-12736"/>
            <a:ext cx="2047388" cy="1648721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="" xmlns:a16="http://schemas.microsoft.com/office/drawing/2014/main" id="{B49B492D-906F-4ADD-8931-5793C9D4D96A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39072" y="-239323"/>
            <a:ext cx="1098523" cy="1784225"/>
          </a:xfrm>
          <a:prstGeom prst="rect">
            <a:avLst/>
          </a:prstGeom>
        </p:spPr>
      </p:pic>
      <p:sp>
        <p:nvSpPr>
          <p:cNvPr id="13" name="任意多边形: 形状 12">
            <a:extLst>
              <a:ext uri="{FF2B5EF4-FFF2-40B4-BE49-F238E27FC236}">
                <a16:creationId xmlns="" xmlns:a16="http://schemas.microsoft.com/office/drawing/2014/main" id="{3C09AE8E-05AD-484A-9A22-7F536B362F1F}"/>
              </a:ext>
            </a:extLst>
          </p:cNvPr>
          <p:cNvSpPr/>
          <p:nvPr/>
        </p:nvSpPr>
        <p:spPr>
          <a:xfrm>
            <a:off x="497921" y="764957"/>
            <a:ext cx="358465" cy="310576"/>
          </a:xfrm>
          <a:custGeom>
            <a:avLst/>
            <a:gdLst>
              <a:gd name="connsiteX0" fmla="*/ 639965 w 1300668"/>
              <a:gd name="connsiteY0" fmla="*/ 295844 h 1024714"/>
              <a:gd name="connsiteX1" fmla="*/ 436765 w 1300668"/>
              <a:gd name="connsiteY1" fmla="*/ 29144 h 1024714"/>
              <a:gd name="connsiteX2" fmla="*/ 17665 w 1300668"/>
              <a:gd name="connsiteY2" fmla="*/ 143444 h 1024714"/>
              <a:gd name="connsiteX3" fmla="*/ 144665 w 1300668"/>
              <a:gd name="connsiteY3" fmla="*/ 511744 h 1024714"/>
              <a:gd name="connsiteX4" fmla="*/ 741565 w 1300668"/>
              <a:gd name="connsiteY4" fmla="*/ 1019744 h 1024714"/>
              <a:gd name="connsiteX5" fmla="*/ 1300365 w 1300668"/>
              <a:gd name="connsiteY5" fmla="*/ 181544 h 1024714"/>
              <a:gd name="connsiteX6" fmla="*/ 817765 w 1300668"/>
              <a:gd name="connsiteY6" fmla="*/ 3744 h 1024714"/>
              <a:gd name="connsiteX7" fmla="*/ 639965 w 1300668"/>
              <a:gd name="connsiteY7" fmla="*/ 295844 h 1024714"/>
              <a:gd name="connsiteX0" fmla="*/ 639965 w 1300768"/>
              <a:gd name="connsiteY0" fmla="*/ 272650 h 1001520"/>
              <a:gd name="connsiteX1" fmla="*/ 436765 w 1300768"/>
              <a:gd name="connsiteY1" fmla="*/ 5950 h 1001520"/>
              <a:gd name="connsiteX2" fmla="*/ 17665 w 1300768"/>
              <a:gd name="connsiteY2" fmla="*/ 120250 h 1001520"/>
              <a:gd name="connsiteX3" fmla="*/ 144665 w 1300768"/>
              <a:gd name="connsiteY3" fmla="*/ 488550 h 1001520"/>
              <a:gd name="connsiteX4" fmla="*/ 741565 w 1300768"/>
              <a:gd name="connsiteY4" fmla="*/ 996550 h 1001520"/>
              <a:gd name="connsiteX5" fmla="*/ 1300365 w 1300768"/>
              <a:gd name="connsiteY5" fmla="*/ 158350 h 1001520"/>
              <a:gd name="connsiteX6" fmla="*/ 916825 w 1300768"/>
              <a:gd name="connsiteY6" fmla="*/ 41510 h 1001520"/>
              <a:gd name="connsiteX7" fmla="*/ 639965 w 1300768"/>
              <a:gd name="connsiteY7" fmla="*/ 272650 h 1001520"/>
              <a:gd name="connsiteX0" fmla="*/ 639965 w 1255114"/>
              <a:gd name="connsiteY0" fmla="*/ 272650 h 999147"/>
              <a:gd name="connsiteX1" fmla="*/ 436765 w 1255114"/>
              <a:gd name="connsiteY1" fmla="*/ 5950 h 999147"/>
              <a:gd name="connsiteX2" fmla="*/ 17665 w 1255114"/>
              <a:gd name="connsiteY2" fmla="*/ 120250 h 999147"/>
              <a:gd name="connsiteX3" fmla="*/ 144665 w 1255114"/>
              <a:gd name="connsiteY3" fmla="*/ 488550 h 999147"/>
              <a:gd name="connsiteX4" fmla="*/ 741565 w 1255114"/>
              <a:gd name="connsiteY4" fmla="*/ 996550 h 999147"/>
              <a:gd name="connsiteX5" fmla="*/ 1254645 w 1255114"/>
              <a:gd name="connsiteY5" fmla="*/ 257410 h 999147"/>
              <a:gd name="connsiteX6" fmla="*/ 916825 w 1255114"/>
              <a:gd name="connsiteY6" fmla="*/ 41510 h 999147"/>
              <a:gd name="connsiteX7" fmla="*/ 639965 w 1255114"/>
              <a:gd name="connsiteY7" fmla="*/ 272650 h 999147"/>
              <a:gd name="connsiteX0" fmla="*/ 626545 w 1241694"/>
              <a:gd name="connsiteY0" fmla="*/ 274485 h 1006887"/>
              <a:gd name="connsiteX1" fmla="*/ 423345 w 1241694"/>
              <a:gd name="connsiteY1" fmla="*/ 7785 h 1006887"/>
              <a:gd name="connsiteX2" fmla="*/ 4245 w 1241694"/>
              <a:gd name="connsiteY2" fmla="*/ 122085 h 1006887"/>
              <a:gd name="connsiteX3" fmla="*/ 237925 w 1241694"/>
              <a:gd name="connsiteY3" fmla="*/ 627545 h 1006887"/>
              <a:gd name="connsiteX4" fmla="*/ 728145 w 1241694"/>
              <a:gd name="connsiteY4" fmla="*/ 998385 h 1006887"/>
              <a:gd name="connsiteX5" fmla="*/ 1241225 w 1241694"/>
              <a:gd name="connsiteY5" fmla="*/ 259245 h 1006887"/>
              <a:gd name="connsiteX6" fmla="*/ 903405 w 1241694"/>
              <a:gd name="connsiteY6" fmla="*/ 43345 h 1006887"/>
              <a:gd name="connsiteX7" fmla="*/ 626545 w 1241694"/>
              <a:gd name="connsiteY7" fmla="*/ 274485 h 1006887"/>
              <a:gd name="connsiteX0" fmla="*/ 538375 w 1153524"/>
              <a:gd name="connsiteY0" fmla="*/ 268848 h 1001039"/>
              <a:gd name="connsiteX1" fmla="*/ 335175 w 1153524"/>
              <a:gd name="connsiteY1" fmla="*/ 2148 h 1001039"/>
              <a:gd name="connsiteX2" fmla="*/ 7515 w 1153524"/>
              <a:gd name="connsiteY2" fmla="*/ 169788 h 1001039"/>
              <a:gd name="connsiteX3" fmla="*/ 149755 w 1153524"/>
              <a:gd name="connsiteY3" fmla="*/ 621908 h 1001039"/>
              <a:gd name="connsiteX4" fmla="*/ 639975 w 1153524"/>
              <a:gd name="connsiteY4" fmla="*/ 992748 h 1001039"/>
              <a:gd name="connsiteX5" fmla="*/ 1153055 w 1153524"/>
              <a:gd name="connsiteY5" fmla="*/ 253608 h 1001039"/>
              <a:gd name="connsiteX6" fmla="*/ 815235 w 1153524"/>
              <a:gd name="connsiteY6" fmla="*/ 37708 h 1001039"/>
              <a:gd name="connsiteX7" fmla="*/ 538375 w 1153524"/>
              <a:gd name="connsiteY7" fmla="*/ 268848 h 1001039"/>
              <a:gd name="connsiteX0" fmla="*/ 536664 w 1151813"/>
              <a:gd name="connsiteY0" fmla="*/ 231233 h 963424"/>
              <a:gd name="connsiteX1" fmla="*/ 302984 w 1151813"/>
              <a:gd name="connsiteY1" fmla="*/ 17873 h 963424"/>
              <a:gd name="connsiteX2" fmla="*/ 5804 w 1151813"/>
              <a:gd name="connsiteY2" fmla="*/ 132173 h 963424"/>
              <a:gd name="connsiteX3" fmla="*/ 148044 w 1151813"/>
              <a:gd name="connsiteY3" fmla="*/ 584293 h 963424"/>
              <a:gd name="connsiteX4" fmla="*/ 638264 w 1151813"/>
              <a:gd name="connsiteY4" fmla="*/ 955133 h 963424"/>
              <a:gd name="connsiteX5" fmla="*/ 1151344 w 1151813"/>
              <a:gd name="connsiteY5" fmla="*/ 215993 h 963424"/>
              <a:gd name="connsiteX6" fmla="*/ 813524 w 1151813"/>
              <a:gd name="connsiteY6" fmla="*/ 93 h 963424"/>
              <a:gd name="connsiteX7" fmla="*/ 536664 w 1151813"/>
              <a:gd name="connsiteY7" fmla="*/ 231233 h 963424"/>
              <a:gd name="connsiteX0" fmla="*/ 574764 w 1151802"/>
              <a:gd name="connsiteY0" fmla="*/ 254501 h 963832"/>
              <a:gd name="connsiteX1" fmla="*/ 302984 w 1151802"/>
              <a:gd name="connsiteY1" fmla="*/ 18281 h 963832"/>
              <a:gd name="connsiteX2" fmla="*/ 5804 w 1151802"/>
              <a:gd name="connsiteY2" fmla="*/ 132581 h 963832"/>
              <a:gd name="connsiteX3" fmla="*/ 148044 w 1151802"/>
              <a:gd name="connsiteY3" fmla="*/ 584701 h 963832"/>
              <a:gd name="connsiteX4" fmla="*/ 638264 w 1151802"/>
              <a:gd name="connsiteY4" fmla="*/ 955541 h 963832"/>
              <a:gd name="connsiteX5" fmla="*/ 1151344 w 1151802"/>
              <a:gd name="connsiteY5" fmla="*/ 216401 h 963832"/>
              <a:gd name="connsiteX6" fmla="*/ 813524 w 1151802"/>
              <a:gd name="connsiteY6" fmla="*/ 501 h 963832"/>
              <a:gd name="connsiteX7" fmla="*/ 574764 w 1151802"/>
              <a:gd name="connsiteY7" fmla="*/ 254501 h 963832"/>
              <a:gd name="connsiteX0" fmla="*/ 574764 w 1151816"/>
              <a:gd name="connsiteY0" fmla="*/ 241366 h 950697"/>
              <a:gd name="connsiteX1" fmla="*/ 302984 w 1151816"/>
              <a:gd name="connsiteY1" fmla="*/ 5146 h 950697"/>
              <a:gd name="connsiteX2" fmla="*/ 5804 w 1151816"/>
              <a:gd name="connsiteY2" fmla="*/ 119446 h 950697"/>
              <a:gd name="connsiteX3" fmla="*/ 148044 w 1151816"/>
              <a:gd name="connsiteY3" fmla="*/ 571566 h 950697"/>
              <a:gd name="connsiteX4" fmla="*/ 638264 w 1151816"/>
              <a:gd name="connsiteY4" fmla="*/ 942406 h 950697"/>
              <a:gd name="connsiteX5" fmla="*/ 1151344 w 1151816"/>
              <a:gd name="connsiteY5" fmla="*/ 203266 h 950697"/>
              <a:gd name="connsiteX6" fmla="*/ 821144 w 1151816"/>
              <a:gd name="connsiteY6" fmla="*/ 33086 h 950697"/>
              <a:gd name="connsiteX7" fmla="*/ 574764 w 1151816"/>
              <a:gd name="connsiteY7" fmla="*/ 241366 h 950697"/>
              <a:gd name="connsiteX0" fmla="*/ 574764 w 1098575"/>
              <a:gd name="connsiteY0" fmla="*/ 241366 h 949292"/>
              <a:gd name="connsiteX1" fmla="*/ 302984 w 1098575"/>
              <a:gd name="connsiteY1" fmla="*/ 5146 h 949292"/>
              <a:gd name="connsiteX2" fmla="*/ 5804 w 1098575"/>
              <a:gd name="connsiteY2" fmla="*/ 119446 h 949292"/>
              <a:gd name="connsiteX3" fmla="*/ 148044 w 1098575"/>
              <a:gd name="connsiteY3" fmla="*/ 571566 h 949292"/>
              <a:gd name="connsiteX4" fmla="*/ 638264 w 1098575"/>
              <a:gd name="connsiteY4" fmla="*/ 942406 h 949292"/>
              <a:gd name="connsiteX5" fmla="*/ 1098004 w 1098575"/>
              <a:gd name="connsiteY5" fmla="*/ 241366 h 949292"/>
              <a:gd name="connsiteX6" fmla="*/ 821144 w 1098575"/>
              <a:gd name="connsiteY6" fmla="*/ 33086 h 949292"/>
              <a:gd name="connsiteX7" fmla="*/ 574764 w 1098575"/>
              <a:gd name="connsiteY7" fmla="*/ 241366 h 949292"/>
              <a:gd name="connsiteX0" fmla="*/ 567144 w 1098578"/>
              <a:gd name="connsiteY0" fmla="*/ 225251 h 948417"/>
              <a:gd name="connsiteX1" fmla="*/ 302984 w 1098578"/>
              <a:gd name="connsiteY1" fmla="*/ 4271 h 948417"/>
              <a:gd name="connsiteX2" fmla="*/ 5804 w 1098578"/>
              <a:gd name="connsiteY2" fmla="*/ 118571 h 948417"/>
              <a:gd name="connsiteX3" fmla="*/ 148044 w 1098578"/>
              <a:gd name="connsiteY3" fmla="*/ 570691 h 948417"/>
              <a:gd name="connsiteX4" fmla="*/ 638264 w 1098578"/>
              <a:gd name="connsiteY4" fmla="*/ 941531 h 948417"/>
              <a:gd name="connsiteX5" fmla="*/ 1098004 w 1098578"/>
              <a:gd name="connsiteY5" fmla="*/ 240491 h 948417"/>
              <a:gd name="connsiteX6" fmla="*/ 821144 w 1098578"/>
              <a:gd name="connsiteY6" fmla="*/ 32211 h 948417"/>
              <a:gd name="connsiteX7" fmla="*/ 567144 w 1098578"/>
              <a:gd name="connsiteY7" fmla="*/ 225251 h 948417"/>
              <a:gd name="connsiteX0" fmla="*/ 566791 w 1098225"/>
              <a:gd name="connsiteY0" fmla="*/ 225251 h 940931"/>
              <a:gd name="connsiteX1" fmla="*/ 302631 w 1098225"/>
              <a:gd name="connsiteY1" fmla="*/ 4271 h 940931"/>
              <a:gd name="connsiteX2" fmla="*/ 5451 w 1098225"/>
              <a:gd name="connsiteY2" fmla="*/ 118571 h 940931"/>
              <a:gd name="connsiteX3" fmla="*/ 147691 w 1098225"/>
              <a:gd name="connsiteY3" fmla="*/ 570691 h 940931"/>
              <a:gd name="connsiteX4" fmla="*/ 599811 w 1098225"/>
              <a:gd name="connsiteY4" fmla="*/ 933911 h 940931"/>
              <a:gd name="connsiteX5" fmla="*/ 1097651 w 1098225"/>
              <a:gd name="connsiteY5" fmla="*/ 240491 h 940931"/>
              <a:gd name="connsiteX6" fmla="*/ 820791 w 1098225"/>
              <a:gd name="connsiteY6" fmla="*/ 32211 h 940931"/>
              <a:gd name="connsiteX7" fmla="*/ 566791 w 1098225"/>
              <a:gd name="connsiteY7" fmla="*/ 225251 h 940931"/>
              <a:gd name="connsiteX0" fmla="*/ 588748 w 1120182"/>
              <a:gd name="connsiteY0" fmla="*/ 227566 h 943300"/>
              <a:gd name="connsiteX1" fmla="*/ 324588 w 1120182"/>
              <a:gd name="connsiteY1" fmla="*/ 6586 h 943300"/>
              <a:gd name="connsiteX2" fmla="*/ 4548 w 1120182"/>
              <a:gd name="connsiteY2" fmla="*/ 105646 h 943300"/>
              <a:gd name="connsiteX3" fmla="*/ 169648 w 1120182"/>
              <a:gd name="connsiteY3" fmla="*/ 573006 h 943300"/>
              <a:gd name="connsiteX4" fmla="*/ 621768 w 1120182"/>
              <a:gd name="connsiteY4" fmla="*/ 936226 h 943300"/>
              <a:gd name="connsiteX5" fmla="*/ 1119608 w 1120182"/>
              <a:gd name="connsiteY5" fmla="*/ 242806 h 943300"/>
              <a:gd name="connsiteX6" fmla="*/ 842748 w 1120182"/>
              <a:gd name="connsiteY6" fmla="*/ 34526 h 943300"/>
              <a:gd name="connsiteX7" fmla="*/ 588748 w 1120182"/>
              <a:gd name="connsiteY7" fmla="*/ 227566 h 943300"/>
              <a:gd name="connsiteX0" fmla="*/ 596127 w 1127561"/>
              <a:gd name="connsiteY0" fmla="*/ 233015 h 948829"/>
              <a:gd name="connsiteX1" fmla="*/ 331967 w 1127561"/>
              <a:gd name="connsiteY1" fmla="*/ 12035 h 948829"/>
              <a:gd name="connsiteX2" fmla="*/ 4307 w 1127561"/>
              <a:gd name="connsiteY2" fmla="*/ 88235 h 948829"/>
              <a:gd name="connsiteX3" fmla="*/ 177027 w 1127561"/>
              <a:gd name="connsiteY3" fmla="*/ 578455 h 948829"/>
              <a:gd name="connsiteX4" fmla="*/ 629147 w 1127561"/>
              <a:gd name="connsiteY4" fmla="*/ 941675 h 948829"/>
              <a:gd name="connsiteX5" fmla="*/ 1126987 w 1127561"/>
              <a:gd name="connsiteY5" fmla="*/ 248255 h 948829"/>
              <a:gd name="connsiteX6" fmla="*/ 850127 w 1127561"/>
              <a:gd name="connsiteY6" fmla="*/ 39975 h 948829"/>
              <a:gd name="connsiteX7" fmla="*/ 596127 w 1127561"/>
              <a:gd name="connsiteY7" fmla="*/ 233015 h 948829"/>
              <a:gd name="connsiteX0" fmla="*/ 596471 w 1127905"/>
              <a:gd name="connsiteY0" fmla="*/ 287455 h 1003269"/>
              <a:gd name="connsiteX1" fmla="*/ 339931 w 1127905"/>
              <a:gd name="connsiteY1" fmla="*/ 5515 h 1003269"/>
              <a:gd name="connsiteX2" fmla="*/ 4651 w 1127905"/>
              <a:gd name="connsiteY2" fmla="*/ 142675 h 1003269"/>
              <a:gd name="connsiteX3" fmla="*/ 177371 w 1127905"/>
              <a:gd name="connsiteY3" fmla="*/ 632895 h 1003269"/>
              <a:gd name="connsiteX4" fmla="*/ 629491 w 1127905"/>
              <a:gd name="connsiteY4" fmla="*/ 996115 h 1003269"/>
              <a:gd name="connsiteX5" fmla="*/ 1127331 w 1127905"/>
              <a:gd name="connsiteY5" fmla="*/ 302695 h 1003269"/>
              <a:gd name="connsiteX6" fmla="*/ 850471 w 1127905"/>
              <a:gd name="connsiteY6" fmla="*/ 94415 h 1003269"/>
              <a:gd name="connsiteX7" fmla="*/ 596471 w 1127905"/>
              <a:gd name="connsiteY7" fmla="*/ 287455 h 1003269"/>
              <a:gd name="connsiteX0" fmla="*/ 596471 w 1128002"/>
              <a:gd name="connsiteY0" fmla="*/ 287455 h 1003269"/>
              <a:gd name="connsiteX1" fmla="*/ 339931 w 1128002"/>
              <a:gd name="connsiteY1" fmla="*/ 5515 h 1003269"/>
              <a:gd name="connsiteX2" fmla="*/ 4651 w 1128002"/>
              <a:gd name="connsiteY2" fmla="*/ 142675 h 1003269"/>
              <a:gd name="connsiteX3" fmla="*/ 177371 w 1128002"/>
              <a:gd name="connsiteY3" fmla="*/ 632895 h 1003269"/>
              <a:gd name="connsiteX4" fmla="*/ 629491 w 1128002"/>
              <a:gd name="connsiteY4" fmla="*/ 996115 h 1003269"/>
              <a:gd name="connsiteX5" fmla="*/ 1127331 w 1128002"/>
              <a:gd name="connsiteY5" fmla="*/ 302695 h 1003269"/>
              <a:gd name="connsiteX6" fmla="*/ 880951 w 1128002"/>
              <a:gd name="connsiteY6" fmla="*/ 56315 h 1003269"/>
              <a:gd name="connsiteX7" fmla="*/ 596471 w 1128002"/>
              <a:gd name="connsiteY7" fmla="*/ 287455 h 1003269"/>
              <a:gd name="connsiteX0" fmla="*/ 596471 w 1173605"/>
              <a:gd name="connsiteY0" fmla="*/ 287455 h 1003552"/>
              <a:gd name="connsiteX1" fmla="*/ 339931 w 1173605"/>
              <a:gd name="connsiteY1" fmla="*/ 5515 h 1003552"/>
              <a:gd name="connsiteX2" fmla="*/ 4651 w 1173605"/>
              <a:gd name="connsiteY2" fmla="*/ 142675 h 1003552"/>
              <a:gd name="connsiteX3" fmla="*/ 177371 w 1173605"/>
              <a:gd name="connsiteY3" fmla="*/ 632895 h 1003552"/>
              <a:gd name="connsiteX4" fmla="*/ 629491 w 1173605"/>
              <a:gd name="connsiteY4" fmla="*/ 996115 h 1003552"/>
              <a:gd name="connsiteX5" fmla="*/ 1173051 w 1173605"/>
              <a:gd name="connsiteY5" fmla="*/ 295075 h 1003552"/>
              <a:gd name="connsiteX6" fmla="*/ 880951 w 1173605"/>
              <a:gd name="connsiteY6" fmla="*/ 56315 h 1003552"/>
              <a:gd name="connsiteX7" fmla="*/ 596471 w 1173605"/>
              <a:gd name="connsiteY7" fmla="*/ 287455 h 1003552"/>
              <a:gd name="connsiteX0" fmla="*/ 603276 w 1180410"/>
              <a:gd name="connsiteY0" fmla="*/ 287693 h 1005272"/>
              <a:gd name="connsiteX1" fmla="*/ 346736 w 1180410"/>
              <a:gd name="connsiteY1" fmla="*/ 5753 h 1005272"/>
              <a:gd name="connsiteX2" fmla="*/ 11456 w 1180410"/>
              <a:gd name="connsiteY2" fmla="*/ 142913 h 1005272"/>
              <a:gd name="connsiteX3" fmla="*/ 130836 w 1180410"/>
              <a:gd name="connsiteY3" fmla="*/ 655993 h 1005272"/>
              <a:gd name="connsiteX4" fmla="*/ 636296 w 1180410"/>
              <a:gd name="connsiteY4" fmla="*/ 996353 h 1005272"/>
              <a:gd name="connsiteX5" fmla="*/ 1179856 w 1180410"/>
              <a:gd name="connsiteY5" fmla="*/ 295313 h 1005272"/>
              <a:gd name="connsiteX6" fmla="*/ 887756 w 1180410"/>
              <a:gd name="connsiteY6" fmla="*/ 56553 h 1005272"/>
              <a:gd name="connsiteX7" fmla="*/ 603276 w 1180410"/>
              <a:gd name="connsiteY7" fmla="*/ 287693 h 1005272"/>
              <a:gd name="connsiteX0" fmla="*/ 604313 w 1181447"/>
              <a:gd name="connsiteY0" fmla="*/ 287693 h 1027612"/>
              <a:gd name="connsiteX1" fmla="*/ 347773 w 1181447"/>
              <a:gd name="connsiteY1" fmla="*/ 5753 h 1027612"/>
              <a:gd name="connsiteX2" fmla="*/ 12493 w 1181447"/>
              <a:gd name="connsiteY2" fmla="*/ 142913 h 1027612"/>
              <a:gd name="connsiteX3" fmla="*/ 131873 w 1181447"/>
              <a:gd name="connsiteY3" fmla="*/ 655993 h 1027612"/>
              <a:gd name="connsiteX4" fmla="*/ 690673 w 1181447"/>
              <a:gd name="connsiteY4" fmla="*/ 1019213 h 1027612"/>
              <a:gd name="connsiteX5" fmla="*/ 1180893 w 1181447"/>
              <a:gd name="connsiteY5" fmla="*/ 295313 h 1027612"/>
              <a:gd name="connsiteX6" fmla="*/ 888793 w 1181447"/>
              <a:gd name="connsiteY6" fmla="*/ 56553 h 1027612"/>
              <a:gd name="connsiteX7" fmla="*/ 604313 w 1181447"/>
              <a:gd name="connsiteY7" fmla="*/ 287693 h 1027612"/>
              <a:gd name="connsiteX0" fmla="*/ 604313 w 1181465"/>
              <a:gd name="connsiteY0" fmla="*/ 287693 h 1027612"/>
              <a:gd name="connsiteX1" fmla="*/ 347773 w 1181465"/>
              <a:gd name="connsiteY1" fmla="*/ 5753 h 1027612"/>
              <a:gd name="connsiteX2" fmla="*/ 12493 w 1181465"/>
              <a:gd name="connsiteY2" fmla="*/ 142913 h 1027612"/>
              <a:gd name="connsiteX3" fmla="*/ 131873 w 1181465"/>
              <a:gd name="connsiteY3" fmla="*/ 655993 h 1027612"/>
              <a:gd name="connsiteX4" fmla="*/ 690673 w 1181465"/>
              <a:gd name="connsiteY4" fmla="*/ 1019213 h 1027612"/>
              <a:gd name="connsiteX5" fmla="*/ 1180893 w 1181465"/>
              <a:gd name="connsiteY5" fmla="*/ 295313 h 1027612"/>
              <a:gd name="connsiteX6" fmla="*/ 888793 w 1181465"/>
              <a:gd name="connsiteY6" fmla="*/ 56553 h 1027612"/>
              <a:gd name="connsiteX7" fmla="*/ 604313 w 1181465"/>
              <a:gd name="connsiteY7" fmla="*/ 287693 h 1027612"/>
              <a:gd name="connsiteX0" fmla="*/ 604313 w 1181465"/>
              <a:gd name="connsiteY0" fmla="*/ 288511 h 1028430"/>
              <a:gd name="connsiteX1" fmla="*/ 347773 w 1181465"/>
              <a:gd name="connsiteY1" fmla="*/ 6571 h 1028430"/>
              <a:gd name="connsiteX2" fmla="*/ 12493 w 1181465"/>
              <a:gd name="connsiteY2" fmla="*/ 143731 h 1028430"/>
              <a:gd name="connsiteX3" fmla="*/ 131873 w 1181465"/>
              <a:gd name="connsiteY3" fmla="*/ 656811 h 1028430"/>
              <a:gd name="connsiteX4" fmla="*/ 690673 w 1181465"/>
              <a:gd name="connsiteY4" fmla="*/ 1020031 h 1028430"/>
              <a:gd name="connsiteX5" fmla="*/ 1180893 w 1181465"/>
              <a:gd name="connsiteY5" fmla="*/ 296131 h 1028430"/>
              <a:gd name="connsiteX6" fmla="*/ 888793 w 1181465"/>
              <a:gd name="connsiteY6" fmla="*/ 57371 h 1028430"/>
              <a:gd name="connsiteX7" fmla="*/ 604313 w 1181465"/>
              <a:gd name="connsiteY7" fmla="*/ 288511 h 1028430"/>
              <a:gd name="connsiteX0" fmla="*/ 604313 w 1181465"/>
              <a:gd name="connsiteY0" fmla="*/ 270887 h 1010806"/>
              <a:gd name="connsiteX1" fmla="*/ 347773 w 1181465"/>
              <a:gd name="connsiteY1" fmla="*/ 7997 h 1010806"/>
              <a:gd name="connsiteX2" fmla="*/ 12493 w 1181465"/>
              <a:gd name="connsiteY2" fmla="*/ 126107 h 1010806"/>
              <a:gd name="connsiteX3" fmla="*/ 131873 w 1181465"/>
              <a:gd name="connsiteY3" fmla="*/ 639187 h 1010806"/>
              <a:gd name="connsiteX4" fmla="*/ 690673 w 1181465"/>
              <a:gd name="connsiteY4" fmla="*/ 1002407 h 1010806"/>
              <a:gd name="connsiteX5" fmla="*/ 1180893 w 1181465"/>
              <a:gd name="connsiteY5" fmla="*/ 278507 h 1010806"/>
              <a:gd name="connsiteX6" fmla="*/ 888793 w 1181465"/>
              <a:gd name="connsiteY6" fmla="*/ 39747 h 1010806"/>
              <a:gd name="connsiteX7" fmla="*/ 604313 w 1181465"/>
              <a:gd name="connsiteY7" fmla="*/ 270887 h 1010806"/>
              <a:gd name="connsiteX0" fmla="*/ 621462 w 1198614"/>
              <a:gd name="connsiteY0" fmla="*/ 289918 h 1029837"/>
              <a:gd name="connsiteX1" fmla="*/ 364922 w 1198614"/>
              <a:gd name="connsiteY1" fmla="*/ 27028 h 1029837"/>
              <a:gd name="connsiteX2" fmla="*/ 29642 w 1198614"/>
              <a:gd name="connsiteY2" fmla="*/ 145138 h 1029837"/>
              <a:gd name="connsiteX3" fmla="*/ 149022 w 1198614"/>
              <a:gd name="connsiteY3" fmla="*/ 658218 h 1029837"/>
              <a:gd name="connsiteX4" fmla="*/ 707822 w 1198614"/>
              <a:gd name="connsiteY4" fmla="*/ 1021438 h 1029837"/>
              <a:gd name="connsiteX5" fmla="*/ 1198042 w 1198614"/>
              <a:gd name="connsiteY5" fmla="*/ 297538 h 1029837"/>
              <a:gd name="connsiteX6" fmla="*/ 905942 w 1198614"/>
              <a:gd name="connsiteY6" fmla="*/ 58778 h 1029837"/>
              <a:gd name="connsiteX7" fmla="*/ 621462 w 1198614"/>
              <a:gd name="connsiteY7" fmla="*/ 289918 h 1029837"/>
              <a:gd name="connsiteX0" fmla="*/ 621462 w 1198614"/>
              <a:gd name="connsiteY0" fmla="*/ 309380 h 1049299"/>
              <a:gd name="connsiteX1" fmla="*/ 364922 w 1198614"/>
              <a:gd name="connsiteY1" fmla="*/ 46490 h 1049299"/>
              <a:gd name="connsiteX2" fmla="*/ 29642 w 1198614"/>
              <a:gd name="connsiteY2" fmla="*/ 164600 h 1049299"/>
              <a:gd name="connsiteX3" fmla="*/ 149022 w 1198614"/>
              <a:gd name="connsiteY3" fmla="*/ 677680 h 1049299"/>
              <a:gd name="connsiteX4" fmla="*/ 707822 w 1198614"/>
              <a:gd name="connsiteY4" fmla="*/ 1040900 h 1049299"/>
              <a:gd name="connsiteX5" fmla="*/ 1198042 w 1198614"/>
              <a:gd name="connsiteY5" fmla="*/ 317000 h 1049299"/>
              <a:gd name="connsiteX6" fmla="*/ 905942 w 1198614"/>
              <a:gd name="connsiteY6" fmla="*/ 78240 h 1049299"/>
              <a:gd name="connsiteX7" fmla="*/ 621462 w 1198614"/>
              <a:gd name="connsiteY7" fmla="*/ 309380 h 1049299"/>
              <a:gd name="connsiteX0" fmla="*/ 621462 w 1198614"/>
              <a:gd name="connsiteY0" fmla="*/ 305247 h 1045166"/>
              <a:gd name="connsiteX1" fmla="*/ 364922 w 1198614"/>
              <a:gd name="connsiteY1" fmla="*/ 42357 h 1045166"/>
              <a:gd name="connsiteX2" fmla="*/ 29642 w 1198614"/>
              <a:gd name="connsiteY2" fmla="*/ 160467 h 1045166"/>
              <a:gd name="connsiteX3" fmla="*/ 149022 w 1198614"/>
              <a:gd name="connsiteY3" fmla="*/ 673547 h 1045166"/>
              <a:gd name="connsiteX4" fmla="*/ 707822 w 1198614"/>
              <a:gd name="connsiteY4" fmla="*/ 1036767 h 1045166"/>
              <a:gd name="connsiteX5" fmla="*/ 1198042 w 1198614"/>
              <a:gd name="connsiteY5" fmla="*/ 312867 h 1045166"/>
              <a:gd name="connsiteX6" fmla="*/ 905942 w 1198614"/>
              <a:gd name="connsiteY6" fmla="*/ 74107 h 1045166"/>
              <a:gd name="connsiteX7" fmla="*/ 621462 w 1198614"/>
              <a:gd name="connsiteY7" fmla="*/ 305247 h 1045166"/>
              <a:gd name="connsiteX0" fmla="*/ 603989 w 1181141"/>
              <a:gd name="connsiteY0" fmla="*/ 283425 h 1023344"/>
              <a:gd name="connsiteX1" fmla="*/ 342687 w 1181141"/>
              <a:gd name="connsiteY1" fmla="*/ 22916 h 1023344"/>
              <a:gd name="connsiteX2" fmla="*/ 12169 w 1181141"/>
              <a:gd name="connsiteY2" fmla="*/ 138645 h 1023344"/>
              <a:gd name="connsiteX3" fmla="*/ 131549 w 1181141"/>
              <a:gd name="connsiteY3" fmla="*/ 651725 h 1023344"/>
              <a:gd name="connsiteX4" fmla="*/ 690349 w 1181141"/>
              <a:gd name="connsiteY4" fmla="*/ 1014945 h 1023344"/>
              <a:gd name="connsiteX5" fmla="*/ 1180569 w 1181141"/>
              <a:gd name="connsiteY5" fmla="*/ 291045 h 1023344"/>
              <a:gd name="connsiteX6" fmla="*/ 888469 w 1181141"/>
              <a:gd name="connsiteY6" fmla="*/ 52285 h 1023344"/>
              <a:gd name="connsiteX7" fmla="*/ 603989 w 1181141"/>
              <a:gd name="connsiteY7" fmla="*/ 283425 h 10233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81141" h="1023344">
                <a:moveTo>
                  <a:pt x="603989" y="283425"/>
                </a:moveTo>
                <a:cubicBezTo>
                  <a:pt x="513025" y="278530"/>
                  <a:pt x="457993" y="85147"/>
                  <a:pt x="342687" y="22916"/>
                </a:cubicBezTo>
                <a:cubicBezTo>
                  <a:pt x="227381" y="-39315"/>
                  <a:pt x="47359" y="33844"/>
                  <a:pt x="12169" y="138645"/>
                </a:cubicBezTo>
                <a:cubicBezTo>
                  <a:pt x="-23021" y="243447"/>
                  <a:pt x="18519" y="505675"/>
                  <a:pt x="131549" y="651725"/>
                </a:cubicBezTo>
                <a:cubicBezTo>
                  <a:pt x="244579" y="797775"/>
                  <a:pt x="515512" y="1075058"/>
                  <a:pt x="690349" y="1014945"/>
                </a:cubicBezTo>
                <a:cubicBezTo>
                  <a:pt x="865186" y="954832"/>
                  <a:pt x="1167869" y="460378"/>
                  <a:pt x="1180569" y="291045"/>
                </a:cubicBezTo>
                <a:cubicBezTo>
                  <a:pt x="1193269" y="121712"/>
                  <a:pt x="991710" y="10692"/>
                  <a:pt x="888469" y="52285"/>
                </a:cubicBezTo>
                <a:cubicBezTo>
                  <a:pt x="785228" y="93878"/>
                  <a:pt x="694953" y="288320"/>
                  <a:pt x="603989" y="283425"/>
                </a:cubicBezTo>
                <a:close/>
              </a:path>
            </a:pathLst>
          </a:custGeom>
          <a:solidFill>
            <a:srgbClr val="7FD1F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3225"/>
          </a:p>
        </p:txBody>
      </p:sp>
      <p:sp>
        <p:nvSpPr>
          <p:cNvPr id="14" name="任意多边形: 形状 13">
            <a:extLst>
              <a:ext uri="{FF2B5EF4-FFF2-40B4-BE49-F238E27FC236}">
                <a16:creationId xmlns="" xmlns:a16="http://schemas.microsoft.com/office/drawing/2014/main" id="{214322A6-6768-4D60-A5EA-E05A48D9C409}"/>
              </a:ext>
            </a:extLst>
          </p:cNvPr>
          <p:cNvSpPr/>
          <p:nvPr/>
        </p:nvSpPr>
        <p:spPr>
          <a:xfrm>
            <a:off x="14191042" y="1509335"/>
            <a:ext cx="358465" cy="310576"/>
          </a:xfrm>
          <a:custGeom>
            <a:avLst/>
            <a:gdLst>
              <a:gd name="connsiteX0" fmla="*/ 639965 w 1300668"/>
              <a:gd name="connsiteY0" fmla="*/ 295844 h 1024714"/>
              <a:gd name="connsiteX1" fmla="*/ 436765 w 1300668"/>
              <a:gd name="connsiteY1" fmla="*/ 29144 h 1024714"/>
              <a:gd name="connsiteX2" fmla="*/ 17665 w 1300668"/>
              <a:gd name="connsiteY2" fmla="*/ 143444 h 1024714"/>
              <a:gd name="connsiteX3" fmla="*/ 144665 w 1300668"/>
              <a:gd name="connsiteY3" fmla="*/ 511744 h 1024714"/>
              <a:gd name="connsiteX4" fmla="*/ 741565 w 1300668"/>
              <a:gd name="connsiteY4" fmla="*/ 1019744 h 1024714"/>
              <a:gd name="connsiteX5" fmla="*/ 1300365 w 1300668"/>
              <a:gd name="connsiteY5" fmla="*/ 181544 h 1024714"/>
              <a:gd name="connsiteX6" fmla="*/ 817765 w 1300668"/>
              <a:gd name="connsiteY6" fmla="*/ 3744 h 1024714"/>
              <a:gd name="connsiteX7" fmla="*/ 639965 w 1300668"/>
              <a:gd name="connsiteY7" fmla="*/ 295844 h 1024714"/>
              <a:gd name="connsiteX0" fmla="*/ 639965 w 1300768"/>
              <a:gd name="connsiteY0" fmla="*/ 272650 h 1001520"/>
              <a:gd name="connsiteX1" fmla="*/ 436765 w 1300768"/>
              <a:gd name="connsiteY1" fmla="*/ 5950 h 1001520"/>
              <a:gd name="connsiteX2" fmla="*/ 17665 w 1300768"/>
              <a:gd name="connsiteY2" fmla="*/ 120250 h 1001520"/>
              <a:gd name="connsiteX3" fmla="*/ 144665 w 1300768"/>
              <a:gd name="connsiteY3" fmla="*/ 488550 h 1001520"/>
              <a:gd name="connsiteX4" fmla="*/ 741565 w 1300768"/>
              <a:gd name="connsiteY4" fmla="*/ 996550 h 1001520"/>
              <a:gd name="connsiteX5" fmla="*/ 1300365 w 1300768"/>
              <a:gd name="connsiteY5" fmla="*/ 158350 h 1001520"/>
              <a:gd name="connsiteX6" fmla="*/ 916825 w 1300768"/>
              <a:gd name="connsiteY6" fmla="*/ 41510 h 1001520"/>
              <a:gd name="connsiteX7" fmla="*/ 639965 w 1300768"/>
              <a:gd name="connsiteY7" fmla="*/ 272650 h 1001520"/>
              <a:gd name="connsiteX0" fmla="*/ 639965 w 1255114"/>
              <a:gd name="connsiteY0" fmla="*/ 272650 h 999147"/>
              <a:gd name="connsiteX1" fmla="*/ 436765 w 1255114"/>
              <a:gd name="connsiteY1" fmla="*/ 5950 h 999147"/>
              <a:gd name="connsiteX2" fmla="*/ 17665 w 1255114"/>
              <a:gd name="connsiteY2" fmla="*/ 120250 h 999147"/>
              <a:gd name="connsiteX3" fmla="*/ 144665 w 1255114"/>
              <a:gd name="connsiteY3" fmla="*/ 488550 h 999147"/>
              <a:gd name="connsiteX4" fmla="*/ 741565 w 1255114"/>
              <a:gd name="connsiteY4" fmla="*/ 996550 h 999147"/>
              <a:gd name="connsiteX5" fmla="*/ 1254645 w 1255114"/>
              <a:gd name="connsiteY5" fmla="*/ 257410 h 999147"/>
              <a:gd name="connsiteX6" fmla="*/ 916825 w 1255114"/>
              <a:gd name="connsiteY6" fmla="*/ 41510 h 999147"/>
              <a:gd name="connsiteX7" fmla="*/ 639965 w 1255114"/>
              <a:gd name="connsiteY7" fmla="*/ 272650 h 999147"/>
              <a:gd name="connsiteX0" fmla="*/ 626545 w 1241694"/>
              <a:gd name="connsiteY0" fmla="*/ 274485 h 1006887"/>
              <a:gd name="connsiteX1" fmla="*/ 423345 w 1241694"/>
              <a:gd name="connsiteY1" fmla="*/ 7785 h 1006887"/>
              <a:gd name="connsiteX2" fmla="*/ 4245 w 1241694"/>
              <a:gd name="connsiteY2" fmla="*/ 122085 h 1006887"/>
              <a:gd name="connsiteX3" fmla="*/ 237925 w 1241694"/>
              <a:gd name="connsiteY3" fmla="*/ 627545 h 1006887"/>
              <a:gd name="connsiteX4" fmla="*/ 728145 w 1241694"/>
              <a:gd name="connsiteY4" fmla="*/ 998385 h 1006887"/>
              <a:gd name="connsiteX5" fmla="*/ 1241225 w 1241694"/>
              <a:gd name="connsiteY5" fmla="*/ 259245 h 1006887"/>
              <a:gd name="connsiteX6" fmla="*/ 903405 w 1241694"/>
              <a:gd name="connsiteY6" fmla="*/ 43345 h 1006887"/>
              <a:gd name="connsiteX7" fmla="*/ 626545 w 1241694"/>
              <a:gd name="connsiteY7" fmla="*/ 274485 h 1006887"/>
              <a:gd name="connsiteX0" fmla="*/ 538375 w 1153524"/>
              <a:gd name="connsiteY0" fmla="*/ 268848 h 1001039"/>
              <a:gd name="connsiteX1" fmla="*/ 335175 w 1153524"/>
              <a:gd name="connsiteY1" fmla="*/ 2148 h 1001039"/>
              <a:gd name="connsiteX2" fmla="*/ 7515 w 1153524"/>
              <a:gd name="connsiteY2" fmla="*/ 169788 h 1001039"/>
              <a:gd name="connsiteX3" fmla="*/ 149755 w 1153524"/>
              <a:gd name="connsiteY3" fmla="*/ 621908 h 1001039"/>
              <a:gd name="connsiteX4" fmla="*/ 639975 w 1153524"/>
              <a:gd name="connsiteY4" fmla="*/ 992748 h 1001039"/>
              <a:gd name="connsiteX5" fmla="*/ 1153055 w 1153524"/>
              <a:gd name="connsiteY5" fmla="*/ 253608 h 1001039"/>
              <a:gd name="connsiteX6" fmla="*/ 815235 w 1153524"/>
              <a:gd name="connsiteY6" fmla="*/ 37708 h 1001039"/>
              <a:gd name="connsiteX7" fmla="*/ 538375 w 1153524"/>
              <a:gd name="connsiteY7" fmla="*/ 268848 h 1001039"/>
              <a:gd name="connsiteX0" fmla="*/ 536664 w 1151813"/>
              <a:gd name="connsiteY0" fmla="*/ 231233 h 963424"/>
              <a:gd name="connsiteX1" fmla="*/ 302984 w 1151813"/>
              <a:gd name="connsiteY1" fmla="*/ 17873 h 963424"/>
              <a:gd name="connsiteX2" fmla="*/ 5804 w 1151813"/>
              <a:gd name="connsiteY2" fmla="*/ 132173 h 963424"/>
              <a:gd name="connsiteX3" fmla="*/ 148044 w 1151813"/>
              <a:gd name="connsiteY3" fmla="*/ 584293 h 963424"/>
              <a:gd name="connsiteX4" fmla="*/ 638264 w 1151813"/>
              <a:gd name="connsiteY4" fmla="*/ 955133 h 963424"/>
              <a:gd name="connsiteX5" fmla="*/ 1151344 w 1151813"/>
              <a:gd name="connsiteY5" fmla="*/ 215993 h 963424"/>
              <a:gd name="connsiteX6" fmla="*/ 813524 w 1151813"/>
              <a:gd name="connsiteY6" fmla="*/ 93 h 963424"/>
              <a:gd name="connsiteX7" fmla="*/ 536664 w 1151813"/>
              <a:gd name="connsiteY7" fmla="*/ 231233 h 963424"/>
              <a:gd name="connsiteX0" fmla="*/ 574764 w 1151802"/>
              <a:gd name="connsiteY0" fmla="*/ 254501 h 963832"/>
              <a:gd name="connsiteX1" fmla="*/ 302984 w 1151802"/>
              <a:gd name="connsiteY1" fmla="*/ 18281 h 963832"/>
              <a:gd name="connsiteX2" fmla="*/ 5804 w 1151802"/>
              <a:gd name="connsiteY2" fmla="*/ 132581 h 963832"/>
              <a:gd name="connsiteX3" fmla="*/ 148044 w 1151802"/>
              <a:gd name="connsiteY3" fmla="*/ 584701 h 963832"/>
              <a:gd name="connsiteX4" fmla="*/ 638264 w 1151802"/>
              <a:gd name="connsiteY4" fmla="*/ 955541 h 963832"/>
              <a:gd name="connsiteX5" fmla="*/ 1151344 w 1151802"/>
              <a:gd name="connsiteY5" fmla="*/ 216401 h 963832"/>
              <a:gd name="connsiteX6" fmla="*/ 813524 w 1151802"/>
              <a:gd name="connsiteY6" fmla="*/ 501 h 963832"/>
              <a:gd name="connsiteX7" fmla="*/ 574764 w 1151802"/>
              <a:gd name="connsiteY7" fmla="*/ 254501 h 963832"/>
              <a:gd name="connsiteX0" fmla="*/ 574764 w 1151816"/>
              <a:gd name="connsiteY0" fmla="*/ 241366 h 950697"/>
              <a:gd name="connsiteX1" fmla="*/ 302984 w 1151816"/>
              <a:gd name="connsiteY1" fmla="*/ 5146 h 950697"/>
              <a:gd name="connsiteX2" fmla="*/ 5804 w 1151816"/>
              <a:gd name="connsiteY2" fmla="*/ 119446 h 950697"/>
              <a:gd name="connsiteX3" fmla="*/ 148044 w 1151816"/>
              <a:gd name="connsiteY3" fmla="*/ 571566 h 950697"/>
              <a:gd name="connsiteX4" fmla="*/ 638264 w 1151816"/>
              <a:gd name="connsiteY4" fmla="*/ 942406 h 950697"/>
              <a:gd name="connsiteX5" fmla="*/ 1151344 w 1151816"/>
              <a:gd name="connsiteY5" fmla="*/ 203266 h 950697"/>
              <a:gd name="connsiteX6" fmla="*/ 821144 w 1151816"/>
              <a:gd name="connsiteY6" fmla="*/ 33086 h 950697"/>
              <a:gd name="connsiteX7" fmla="*/ 574764 w 1151816"/>
              <a:gd name="connsiteY7" fmla="*/ 241366 h 950697"/>
              <a:gd name="connsiteX0" fmla="*/ 574764 w 1098575"/>
              <a:gd name="connsiteY0" fmla="*/ 241366 h 949292"/>
              <a:gd name="connsiteX1" fmla="*/ 302984 w 1098575"/>
              <a:gd name="connsiteY1" fmla="*/ 5146 h 949292"/>
              <a:gd name="connsiteX2" fmla="*/ 5804 w 1098575"/>
              <a:gd name="connsiteY2" fmla="*/ 119446 h 949292"/>
              <a:gd name="connsiteX3" fmla="*/ 148044 w 1098575"/>
              <a:gd name="connsiteY3" fmla="*/ 571566 h 949292"/>
              <a:gd name="connsiteX4" fmla="*/ 638264 w 1098575"/>
              <a:gd name="connsiteY4" fmla="*/ 942406 h 949292"/>
              <a:gd name="connsiteX5" fmla="*/ 1098004 w 1098575"/>
              <a:gd name="connsiteY5" fmla="*/ 241366 h 949292"/>
              <a:gd name="connsiteX6" fmla="*/ 821144 w 1098575"/>
              <a:gd name="connsiteY6" fmla="*/ 33086 h 949292"/>
              <a:gd name="connsiteX7" fmla="*/ 574764 w 1098575"/>
              <a:gd name="connsiteY7" fmla="*/ 241366 h 949292"/>
              <a:gd name="connsiteX0" fmla="*/ 567144 w 1098578"/>
              <a:gd name="connsiteY0" fmla="*/ 225251 h 948417"/>
              <a:gd name="connsiteX1" fmla="*/ 302984 w 1098578"/>
              <a:gd name="connsiteY1" fmla="*/ 4271 h 948417"/>
              <a:gd name="connsiteX2" fmla="*/ 5804 w 1098578"/>
              <a:gd name="connsiteY2" fmla="*/ 118571 h 948417"/>
              <a:gd name="connsiteX3" fmla="*/ 148044 w 1098578"/>
              <a:gd name="connsiteY3" fmla="*/ 570691 h 948417"/>
              <a:gd name="connsiteX4" fmla="*/ 638264 w 1098578"/>
              <a:gd name="connsiteY4" fmla="*/ 941531 h 948417"/>
              <a:gd name="connsiteX5" fmla="*/ 1098004 w 1098578"/>
              <a:gd name="connsiteY5" fmla="*/ 240491 h 948417"/>
              <a:gd name="connsiteX6" fmla="*/ 821144 w 1098578"/>
              <a:gd name="connsiteY6" fmla="*/ 32211 h 948417"/>
              <a:gd name="connsiteX7" fmla="*/ 567144 w 1098578"/>
              <a:gd name="connsiteY7" fmla="*/ 225251 h 948417"/>
              <a:gd name="connsiteX0" fmla="*/ 566791 w 1098225"/>
              <a:gd name="connsiteY0" fmla="*/ 225251 h 940931"/>
              <a:gd name="connsiteX1" fmla="*/ 302631 w 1098225"/>
              <a:gd name="connsiteY1" fmla="*/ 4271 h 940931"/>
              <a:gd name="connsiteX2" fmla="*/ 5451 w 1098225"/>
              <a:gd name="connsiteY2" fmla="*/ 118571 h 940931"/>
              <a:gd name="connsiteX3" fmla="*/ 147691 w 1098225"/>
              <a:gd name="connsiteY3" fmla="*/ 570691 h 940931"/>
              <a:gd name="connsiteX4" fmla="*/ 599811 w 1098225"/>
              <a:gd name="connsiteY4" fmla="*/ 933911 h 940931"/>
              <a:gd name="connsiteX5" fmla="*/ 1097651 w 1098225"/>
              <a:gd name="connsiteY5" fmla="*/ 240491 h 940931"/>
              <a:gd name="connsiteX6" fmla="*/ 820791 w 1098225"/>
              <a:gd name="connsiteY6" fmla="*/ 32211 h 940931"/>
              <a:gd name="connsiteX7" fmla="*/ 566791 w 1098225"/>
              <a:gd name="connsiteY7" fmla="*/ 225251 h 940931"/>
              <a:gd name="connsiteX0" fmla="*/ 588748 w 1120182"/>
              <a:gd name="connsiteY0" fmla="*/ 227566 h 943300"/>
              <a:gd name="connsiteX1" fmla="*/ 324588 w 1120182"/>
              <a:gd name="connsiteY1" fmla="*/ 6586 h 943300"/>
              <a:gd name="connsiteX2" fmla="*/ 4548 w 1120182"/>
              <a:gd name="connsiteY2" fmla="*/ 105646 h 943300"/>
              <a:gd name="connsiteX3" fmla="*/ 169648 w 1120182"/>
              <a:gd name="connsiteY3" fmla="*/ 573006 h 943300"/>
              <a:gd name="connsiteX4" fmla="*/ 621768 w 1120182"/>
              <a:gd name="connsiteY4" fmla="*/ 936226 h 943300"/>
              <a:gd name="connsiteX5" fmla="*/ 1119608 w 1120182"/>
              <a:gd name="connsiteY5" fmla="*/ 242806 h 943300"/>
              <a:gd name="connsiteX6" fmla="*/ 842748 w 1120182"/>
              <a:gd name="connsiteY6" fmla="*/ 34526 h 943300"/>
              <a:gd name="connsiteX7" fmla="*/ 588748 w 1120182"/>
              <a:gd name="connsiteY7" fmla="*/ 227566 h 943300"/>
              <a:gd name="connsiteX0" fmla="*/ 596127 w 1127561"/>
              <a:gd name="connsiteY0" fmla="*/ 233015 h 948829"/>
              <a:gd name="connsiteX1" fmla="*/ 331967 w 1127561"/>
              <a:gd name="connsiteY1" fmla="*/ 12035 h 948829"/>
              <a:gd name="connsiteX2" fmla="*/ 4307 w 1127561"/>
              <a:gd name="connsiteY2" fmla="*/ 88235 h 948829"/>
              <a:gd name="connsiteX3" fmla="*/ 177027 w 1127561"/>
              <a:gd name="connsiteY3" fmla="*/ 578455 h 948829"/>
              <a:gd name="connsiteX4" fmla="*/ 629147 w 1127561"/>
              <a:gd name="connsiteY4" fmla="*/ 941675 h 948829"/>
              <a:gd name="connsiteX5" fmla="*/ 1126987 w 1127561"/>
              <a:gd name="connsiteY5" fmla="*/ 248255 h 948829"/>
              <a:gd name="connsiteX6" fmla="*/ 850127 w 1127561"/>
              <a:gd name="connsiteY6" fmla="*/ 39975 h 948829"/>
              <a:gd name="connsiteX7" fmla="*/ 596127 w 1127561"/>
              <a:gd name="connsiteY7" fmla="*/ 233015 h 948829"/>
              <a:gd name="connsiteX0" fmla="*/ 596471 w 1127905"/>
              <a:gd name="connsiteY0" fmla="*/ 287455 h 1003269"/>
              <a:gd name="connsiteX1" fmla="*/ 339931 w 1127905"/>
              <a:gd name="connsiteY1" fmla="*/ 5515 h 1003269"/>
              <a:gd name="connsiteX2" fmla="*/ 4651 w 1127905"/>
              <a:gd name="connsiteY2" fmla="*/ 142675 h 1003269"/>
              <a:gd name="connsiteX3" fmla="*/ 177371 w 1127905"/>
              <a:gd name="connsiteY3" fmla="*/ 632895 h 1003269"/>
              <a:gd name="connsiteX4" fmla="*/ 629491 w 1127905"/>
              <a:gd name="connsiteY4" fmla="*/ 996115 h 1003269"/>
              <a:gd name="connsiteX5" fmla="*/ 1127331 w 1127905"/>
              <a:gd name="connsiteY5" fmla="*/ 302695 h 1003269"/>
              <a:gd name="connsiteX6" fmla="*/ 850471 w 1127905"/>
              <a:gd name="connsiteY6" fmla="*/ 94415 h 1003269"/>
              <a:gd name="connsiteX7" fmla="*/ 596471 w 1127905"/>
              <a:gd name="connsiteY7" fmla="*/ 287455 h 1003269"/>
              <a:gd name="connsiteX0" fmla="*/ 596471 w 1128002"/>
              <a:gd name="connsiteY0" fmla="*/ 287455 h 1003269"/>
              <a:gd name="connsiteX1" fmla="*/ 339931 w 1128002"/>
              <a:gd name="connsiteY1" fmla="*/ 5515 h 1003269"/>
              <a:gd name="connsiteX2" fmla="*/ 4651 w 1128002"/>
              <a:gd name="connsiteY2" fmla="*/ 142675 h 1003269"/>
              <a:gd name="connsiteX3" fmla="*/ 177371 w 1128002"/>
              <a:gd name="connsiteY3" fmla="*/ 632895 h 1003269"/>
              <a:gd name="connsiteX4" fmla="*/ 629491 w 1128002"/>
              <a:gd name="connsiteY4" fmla="*/ 996115 h 1003269"/>
              <a:gd name="connsiteX5" fmla="*/ 1127331 w 1128002"/>
              <a:gd name="connsiteY5" fmla="*/ 302695 h 1003269"/>
              <a:gd name="connsiteX6" fmla="*/ 880951 w 1128002"/>
              <a:gd name="connsiteY6" fmla="*/ 56315 h 1003269"/>
              <a:gd name="connsiteX7" fmla="*/ 596471 w 1128002"/>
              <a:gd name="connsiteY7" fmla="*/ 287455 h 1003269"/>
              <a:gd name="connsiteX0" fmla="*/ 596471 w 1173605"/>
              <a:gd name="connsiteY0" fmla="*/ 287455 h 1003552"/>
              <a:gd name="connsiteX1" fmla="*/ 339931 w 1173605"/>
              <a:gd name="connsiteY1" fmla="*/ 5515 h 1003552"/>
              <a:gd name="connsiteX2" fmla="*/ 4651 w 1173605"/>
              <a:gd name="connsiteY2" fmla="*/ 142675 h 1003552"/>
              <a:gd name="connsiteX3" fmla="*/ 177371 w 1173605"/>
              <a:gd name="connsiteY3" fmla="*/ 632895 h 1003552"/>
              <a:gd name="connsiteX4" fmla="*/ 629491 w 1173605"/>
              <a:gd name="connsiteY4" fmla="*/ 996115 h 1003552"/>
              <a:gd name="connsiteX5" fmla="*/ 1173051 w 1173605"/>
              <a:gd name="connsiteY5" fmla="*/ 295075 h 1003552"/>
              <a:gd name="connsiteX6" fmla="*/ 880951 w 1173605"/>
              <a:gd name="connsiteY6" fmla="*/ 56315 h 1003552"/>
              <a:gd name="connsiteX7" fmla="*/ 596471 w 1173605"/>
              <a:gd name="connsiteY7" fmla="*/ 287455 h 1003552"/>
              <a:gd name="connsiteX0" fmla="*/ 603276 w 1180410"/>
              <a:gd name="connsiteY0" fmla="*/ 287693 h 1005272"/>
              <a:gd name="connsiteX1" fmla="*/ 346736 w 1180410"/>
              <a:gd name="connsiteY1" fmla="*/ 5753 h 1005272"/>
              <a:gd name="connsiteX2" fmla="*/ 11456 w 1180410"/>
              <a:gd name="connsiteY2" fmla="*/ 142913 h 1005272"/>
              <a:gd name="connsiteX3" fmla="*/ 130836 w 1180410"/>
              <a:gd name="connsiteY3" fmla="*/ 655993 h 1005272"/>
              <a:gd name="connsiteX4" fmla="*/ 636296 w 1180410"/>
              <a:gd name="connsiteY4" fmla="*/ 996353 h 1005272"/>
              <a:gd name="connsiteX5" fmla="*/ 1179856 w 1180410"/>
              <a:gd name="connsiteY5" fmla="*/ 295313 h 1005272"/>
              <a:gd name="connsiteX6" fmla="*/ 887756 w 1180410"/>
              <a:gd name="connsiteY6" fmla="*/ 56553 h 1005272"/>
              <a:gd name="connsiteX7" fmla="*/ 603276 w 1180410"/>
              <a:gd name="connsiteY7" fmla="*/ 287693 h 1005272"/>
              <a:gd name="connsiteX0" fmla="*/ 604313 w 1181447"/>
              <a:gd name="connsiteY0" fmla="*/ 287693 h 1027612"/>
              <a:gd name="connsiteX1" fmla="*/ 347773 w 1181447"/>
              <a:gd name="connsiteY1" fmla="*/ 5753 h 1027612"/>
              <a:gd name="connsiteX2" fmla="*/ 12493 w 1181447"/>
              <a:gd name="connsiteY2" fmla="*/ 142913 h 1027612"/>
              <a:gd name="connsiteX3" fmla="*/ 131873 w 1181447"/>
              <a:gd name="connsiteY3" fmla="*/ 655993 h 1027612"/>
              <a:gd name="connsiteX4" fmla="*/ 690673 w 1181447"/>
              <a:gd name="connsiteY4" fmla="*/ 1019213 h 1027612"/>
              <a:gd name="connsiteX5" fmla="*/ 1180893 w 1181447"/>
              <a:gd name="connsiteY5" fmla="*/ 295313 h 1027612"/>
              <a:gd name="connsiteX6" fmla="*/ 888793 w 1181447"/>
              <a:gd name="connsiteY6" fmla="*/ 56553 h 1027612"/>
              <a:gd name="connsiteX7" fmla="*/ 604313 w 1181447"/>
              <a:gd name="connsiteY7" fmla="*/ 287693 h 1027612"/>
              <a:gd name="connsiteX0" fmla="*/ 604313 w 1181465"/>
              <a:gd name="connsiteY0" fmla="*/ 287693 h 1027612"/>
              <a:gd name="connsiteX1" fmla="*/ 347773 w 1181465"/>
              <a:gd name="connsiteY1" fmla="*/ 5753 h 1027612"/>
              <a:gd name="connsiteX2" fmla="*/ 12493 w 1181465"/>
              <a:gd name="connsiteY2" fmla="*/ 142913 h 1027612"/>
              <a:gd name="connsiteX3" fmla="*/ 131873 w 1181465"/>
              <a:gd name="connsiteY3" fmla="*/ 655993 h 1027612"/>
              <a:gd name="connsiteX4" fmla="*/ 690673 w 1181465"/>
              <a:gd name="connsiteY4" fmla="*/ 1019213 h 1027612"/>
              <a:gd name="connsiteX5" fmla="*/ 1180893 w 1181465"/>
              <a:gd name="connsiteY5" fmla="*/ 295313 h 1027612"/>
              <a:gd name="connsiteX6" fmla="*/ 888793 w 1181465"/>
              <a:gd name="connsiteY6" fmla="*/ 56553 h 1027612"/>
              <a:gd name="connsiteX7" fmla="*/ 604313 w 1181465"/>
              <a:gd name="connsiteY7" fmla="*/ 287693 h 1027612"/>
              <a:gd name="connsiteX0" fmla="*/ 604313 w 1181465"/>
              <a:gd name="connsiteY0" fmla="*/ 288511 h 1028430"/>
              <a:gd name="connsiteX1" fmla="*/ 347773 w 1181465"/>
              <a:gd name="connsiteY1" fmla="*/ 6571 h 1028430"/>
              <a:gd name="connsiteX2" fmla="*/ 12493 w 1181465"/>
              <a:gd name="connsiteY2" fmla="*/ 143731 h 1028430"/>
              <a:gd name="connsiteX3" fmla="*/ 131873 w 1181465"/>
              <a:gd name="connsiteY3" fmla="*/ 656811 h 1028430"/>
              <a:gd name="connsiteX4" fmla="*/ 690673 w 1181465"/>
              <a:gd name="connsiteY4" fmla="*/ 1020031 h 1028430"/>
              <a:gd name="connsiteX5" fmla="*/ 1180893 w 1181465"/>
              <a:gd name="connsiteY5" fmla="*/ 296131 h 1028430"/>
              <a:gd name="connsiteX6" fmla="*/ 888793 w 1181465"/>
              <a:gd name="connsiteY6" fmla="*/ 57371 h 1028430"/>
              <a:gd name="connsiteX7" fmla="*/ 604313 w 1181465"/>
              <a:gd name="connsiteY7" fmla="*/ 288511 h 1028430"/>
              <a:gd name="connsiteX0" fmla="*/ 604313 w 1181465"/>
              <a:gd name="connsiteY0" fmla="*/ 270887 h 1010806"/>
              <a:gd name="connsiteX1" fmla="*/ 347773 w 1181465"/>
              <a:gd name="connsiteY1" fmla="*/ 7997 h 1010806"/>
              <a:gd name="connsiteX2" fmla="*/ 12493 w 1181465"/>
              <a:gd name="connsiteY2" fmla="*/ 126107 h 1010806"/>
              <a:gd name="connsiteX3" fmla="*/ 131873 w 1181465"/>
              <a:gd name="connsiteY3" fmla="*/ 639187 h 1010806"/>
              <a:gd name="connsiteX4" fmla="*/ 690673 w 1181465"/>
              <a:gd name="connsiteY4" fmla="*/ 1002407 h 1010806"/>
              <a:gd name="connsiteX5" fmla="*/ 1180893 w 1181465"/>
              <a:gd name="connsiteY5" fmla="*/ 278507 h 1010806"/>
              <a:gd name="connsiteX6" fmla="*/ 888793 w 1181465"/>
              <a:gd name="connsiteY6" fmla="*/ 39747 h 1010806"/>
              <a:gd name="connsiteX7" fmla="*/ 604313 w 1181465"/>
              <a:gd name="connsiteY7" fmla="*/ 270887 h 1010806"/>
              <a:gd name="connsiteX0" fmla="*/ 621462 w 1198614"/>
              <a:gd name="connsiteY0" fmla="*/ 289918 h 1029837"/>
              <a:gd name="connsiteX1" fmla="*/ 364922 w 1198614"/>
              <a:gd name="connsiteY1" fmla="*/ 27028 h 1029837"/>
              <a:gd name="connsiteX2" fmla="*/ 29642 w 1198614"/>
              <a:gd name="connsiteY2" fmla="*/ 145138 h 1029837"/>
              <a:gd name="connsiteX3" fmla="*/ 149022 w 1198614"/>
              <a:gd name="connsiteY3" fmla="*/ 658218 h 1029837"/>
              <a:gd name="connsiteX4" fmla="*/ 707822 w 1198614"/>
              <a:gd name="connsiteY4" fmla="*/ 1021438 h 1029837"/>
              <a:gd name="connsiteX5" fmla="*/ 1198042 w 1198614"/>
              <a:gd name="connsiteY5" fmla="*/ 297538 h 1029837"/>
              <a:gd name="connsiteX6" fmla="*/ 905942 w 1198614"/>
              <a:gd name="connsiteY6" fmla="*/ 58778 h 1029837"/>
              <a:gd name="connsiteX7" fmla="*/ 621462 w 1198614"/>
              <a:gd name="connsiteY7" fmla="*/ 289918 h 1029837"/>
              <a:gd name="connsiteX0" fmla="*/ 621462 w 1198614"/>
              <a:gd name="connsiteY0" fmla="*/ 309380 h 1049299"/>
              <a:gd name="connsiteX1" fmla="*/ 364922 w 1198614"/>
              <a:gd name="connsiteY1" fmla="*/ 46490 h 1049299"/>
              <a:gd name="connsiteX2" fmla="*/ 29642 w 1198614"/>
              <a:gd name="connsiteY2" fmla="*/ 164600 h 1049299"/>
              <a:gd name="connsiteX3" fmla="*/ 149022 w 1198614"/>
              <a:gd name="connsiteY3" fmla="*/ 677680 h 1049299"/>
              <a:gd name="connsiteX4" fmla="*/ 707822 w 1198614"/>
              <a:gd name="connsiteY4" fmla="*/ 1040900 h 1049299"/>
              <a:gd name="connsiteX5" fmla="*/ 1198042 w 1198614"/>
              <a:gd name="connsiteY5" fmla="*/ 317000 h 1049299"/>
              <a:gd name="connsiteX6" fmla="*/ 905942 w 1198614"/>
              <a:gd name="connsiteY6" fmla="*/ 78240 h 1049299"/>
              <a:gd name="connsiteX7" fmla="*/ 621462 w 1198614"/>
              <a:gd name="connsiteY7" fmla="*/ 309380 h 1049299"/>
              <a:gd name="connsiteX0" fmla="*/ 621462 w 1198614"/>
              <a:gd name="connsiteY0" fmla="*/ 305247 h 1045166"/>
              <a:gd name="connsiteX1" fmla="*/ 364922 w 1198614"/>
              <a:gd name="connsiteY1" fmla="*/ 42357 h 1045166"/>
              <a:gd name="connsiteX2" fmla="*/ 29642 w 1198614"/>
              <a:gd name="connsiteY2" fmla="*/ 160467 h 1045166"/>
              <a:gd name="connsiteX3" fmla="*/ 149022 w 1198614"/>
              <a:gd name="connsiteY3" fmla="*/ 673547 h 1045166"/>
              <a:gd name="connsiteX4" fmla="*/ 707822 w 1198614"/>
              <a:gd name="connsiteY4" fmla="*/ 1036767 h 1045166"/>
              <a:gd name="connsiteX5" fmla="*/ 1198042 w 1198614"/>
              <a:gd name="connsiteY5" fmla="*/ 312867 h 1045166"/>
              <a:gd name="connsiteX6" fmla="*/ 905942 w 1198614"/>
              <a:gd name="connsiteY6" fmla="*/ 74107 h 1045166"/>
              <a:gd name="connsiteX7" fmla="*/ 621462 w 1198614"/>
              <a:gd name="connsiteY7" fmla="*/ 305247 h 1045166"/>
              <a:gd name="connsiteX0" fmla="*/ 603989 w 1181141"/>
              <a:gd name="connsiteY0" fmla="*/ 283425 h 1023344"/>
              <a:gd name="connsiteX1" fmla="*/ 342687 w 1181141"/>
              <a:gd name="connsiteY1" fmla="*/ 22916 h 1023344"/>
              <a:gd name="connsiteX2" fmla="*/ 12169 w 1181141"/>
              <a:gd name="connsiteY2" fmla="*/ 138645 h 1023344"/>
              <a:gd name="connsiteX3" fmla="*/ 131549 w 1181141"/>
              <a:gd name="connsiteY3" fmla="*/ 651725 h 1023344"/>
              <a:gd name="connsiteX4" fmla="*/ 690349 w 1181141"/>
              <a:gd name="connsiteY4" fmla="*/ 1014945 h 1023344"/>
              <a:gd name="connsiteX5" fmla="*/ 1180569 w 1181141"/>
              <a:gd name="connsiteY5" fmla="*/ 291045 h 1023344"/>
              <a:gd name="connsiteX6" fmla="*/ 888469 w 1181141"/>
              <a:gd name="connsiteY6" fmla="*/ 52285 h 1023344"/>
              <a:gd name="connsiteX7" fmla="*/ 603989 w 1181141"/>
              <a:gd name="connsiteY7" fmla="*/ 283425 h 10233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81141" h="1023344">
                <a:moveTo>
                  <a:pt x="603989" y="283425"/>
                </a:moveTo>
                <a:cubicBezTo>
                  <a:pt x="513025" y="278530"/>
                  <a:pt x="457993" y="85147"/>
                  <a:pt x="342687" y="22916"/>
                </a:cubicBezTo>
                <a:cubicBezTo>
                  <a:pt x="227381" y="-39315"/>
                  <a:pt x="47359" y="33844"/>
                  <a:pt x="12169" y="138645"/>
                </a:cubicBezTo>
                <a:cubicBezTo>
                  <a:pt x="-23021" y="243447"/>
                  <a:pt x="18519" y="505675"/>
                  <a:pt x="131549" y="651725"/>
                </a:cubicBezTo>
                <a:cubicBezTo>
                  <a:pt x="244579" y="797775"/>
                  <a:pt x="515512" y="1075058"/>
                  <a:pt x="690349" y="1014945"/>
                </a:cubicBezTo>
                <a:cubicBezTo>
                  <a:pt x="865186" y="954832"/>
                  <a:pt x="1167869" y="460378"/>
                  <a:pt x="1180569" y="291045"/>
                </a:cubicBezTo>
                <a:cubicBezTo>
                  <a:pt x="1193269" y="121712"/>
                  <a:pt x="991710" y="10692"/>
                  <a:pt x="888469" y="52285"/>
                </a:cubicBezTo>
                <a:cubicBezTo>
                  <a:pt x="785228" y="93878"/>
                  <a:pt x="694953" y="288320"/>
                  <a:pt x="603989" y="283425"/>
                </a:cubicBezTo>
                <a:close/>
              </a:path>
            </a:pathLst>
          </a:custGeom>
          <a:solidFill>
            <a:srgbClr val="FCCC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3225"/>
          </a:p>
        </p:txBody>
      </p:sp>
      <p:sp>
        <p:nvSpPr>
          <p:cNvPr id="16" name="任意多边形: 形状 15">
            <a:extLst>
              <a:ext uri="{FF2B5EF4-FFF2-40B4-BE49-F238E27FC236}">
                <a16:creationId xmlns="" xmlns:a16="http://schemas.microsoft.com/office/drawing/2014/main" id="{9A53673D-C176-464D-96F2-9CAC6D1D2BFB}"/>
              </a:ext>
            </a:extLst>
          </p:cNvPr>
          <p:cNvSpPr/>
          <p:nvPr/>
        </p:nvSpPr>
        <p:spPr>
          <a:xfrm>
            <a:off x="15737596" y="2408529"/>
            <a:ext cx="358465" cy="310576"/>
          </a:xfrm>
          <a:custGeom>
            <a:avLst/>
            <a:gdLst>
              <a:gd name="connsiteX0" fmla="*/ 639965 w 1300668"/>
              <a:gd name="connsiteY0" fmla="*/ 295844 h 1024714"/>
              <a:gd name="connsiteX1" fmla="*/ 436765 w 1300668"/>
              <a:gd name="connsiteY1" fmla="*/ 29144 h 1024714"/>
              <a:gd name="connsiteX2" fmla="*/ 17665 w 1300668"/>
              <a:gd name="connsiteY2" fmla="*/ 143444 h 1024714"/>
              <a:gd name="connsiteX3" fmla="*/ 144665 w 1300668"/>
              <a:gd name="connsiteY3" fmla="*/ 511744 h 1024714"/>
              <a:gd name="connsiteX4" fmla="*/ 741565 w 1300668"/>
              <a:gd name="connsiteY4" fmla="*/ 1019744 h 1024714"/>
              <a:gd name="connsiteX5" fmla="*/ 1300365 w 1300668"/>
              <a:gd name="connsiteY5" fmla="*/ 181544 h 1024714"/>
              <a:gd name="connsiteX6" fmla="*/ 817765 w 1300668"/>
              <a:gd name="connsiteY6" fmla="*/ 3744 h 1024714"/>
              <a:gd name="connsiteX7" fmla="*/ 639965 w 1300668"/>
              <a:gd name="connsiteY7" fmla="*/ 295844 h 1024714"/>
              <a:gd name="connsiteX0" fmla="*/ 639965 w 1300768"/>
              <a:gd name="connsiteY0" fmla="*/ 272650 h 1001520"/>
              <a:gd name="connsiteX1" fmla="*/ 436765 w 1300768"/>
              <a:gd name="connsiteY1" fmla="*/ 5950 h 1001520"/>
              <a:gd name="connsiteX2" fmla="*/ 17665 w 1300768"/>
              <a:gd name="connsiteY2" fmla="*/ 120250 h 1001520"/>
              <a:gd name="connsiteX3" fmla="*/ 144665 w 1300768"/>
              <a:gd name="connsiteY3" fmla="*/ 488550 h 1001520"/>
              <a:gd name="connsiteX4" fmla="*/ 741565 w 1300768"/>
              <a:gd name="connsiteY4" fmla="*/ 996550 h 1001520"/>
              <a:gd name="connsiteX5" fmla="*/ 1300365 w 1300768"/>
              <a:gd name="connsiteY5" fmla="*/ 158350 h 1001520"/>
              <a:gd name="connsiteX6" fmla="*/ 916825 w 1300768"/>
              <a:gd name="connsiteY6" fmla="*/ 41510 h 1001520"/>
              <a:gd name="connsiteX7" fmla="*/ 639965 w 1300768"/>
              <a:gd name="connsiteY7" fmla="*/ 272650 h 1001520"/>
              <a:gd name="connsiteX0" fmla="*/ 639965 w 1255114"/>
              <a:gd name="connsiteY0" fmla="*/ 272650 h 999147"/>
              <a:gd name="connsiteX1" fmla="*/ 436765 w 1255114"/>
              <a:gd name="connsiteY1" fmla="*/ 5950 h 999147"/>
              <a:gd name="connsiteX2" fmla="*/ 17665 w 1255114"/>
              <a:gd name="connsiteY2" fmla="*/ 120250 h 999147"/>
              <a:gd name="connsiteX3" fmla="*/ 144665 w 1255114"/>
              <a:gd name="connsiteY3" fmla="*/ 488550 h 999147"/>
              <a:gd name="connsiteX4" fmla="*/ 741565 w 1255114"/>
              <a:gd name="connsiteY4" fmla="*/ 996550 h 999147"/>
              <a:gd name="connsiteX5" fmla="*/ 1254645 w 1255114"/>
              <a:gd name="connsiteY5" fmla="*/ 257410 h 999147"/>
              <a:gd name="connsiteX6" fmla="*/ 916825 w 1255114"/>
              <a:gd name="connsiteY6" fmla="*/ 41510 h 999147"/>
              <a:gd name="connsiteX7" fmla="*/ 639965 w 1255114"/>
              <a:gd name="connsiteY7" fmla="*/ 272650 h 999147"/>
              <a:gd name="connsiteX0" fmla="*/ 626545 w 1241694"/>
              <a:gd name="connsiteY0" fmla="*/ 274485 h 1006887"/>
              <a:gd name="connsiteX1" fmla="*/ 423345 w 1241694"/>
              <a:gd name="connsiteY1" fmla="*/ 7785 h 1006887"/>
              <a:gd name="connsiteX2" fmla="*/ 4245 w 1241694"/>
              <a:gd name="connsiteY2" fmla="*/ 122085 h 1006887"/>
              <a:gd name="connsiteX3" fmla="*/ 237925 w 1241694"/>
              <a:gd name="connsiteY3" fmla="*/ 627545 h 1006887"/>
              <a:gd name="connsiteX4" fmla="*/ 728145 w 1241694"/>
              <a:gd name="connsiteY4" fmla="*/ 998385 h 1006887"/>
              <a:gd name="connsiteX5" fmla="*/ 1241225 w 1241694"/>
              <a:gd name="connsiteY5" fmla="*/ 259245 h 1006887"/>
              <a:gd name="connsiteX6" fmla="*/ 903405 w 1241694"/>
              <a:gd name="connsiteY6" fmla="*/ 43345 h 1006887"/>
              <a:gd name="connsiteX7" fmla="*/ 626545 w 1241694"/>
              <a:gd name="connsiteY7" fmla="*/ 274485 h 1006887"/>
              <a:gd name="connsiteX0" fmla="*/ 538375 w 1153524"/>
              <a:gd name="connsiteY0" fmla="*/ 268848 h 1001039"/>
              <a:gd name="connsiteX1" fmla="*/ 335175 w 1153524"/>
              <a:gd name="connsiteY1" fmla="*/ 2148 h 1001039"/>
              <a:gd name="connsiteX2" fmla="*/ 7515 w 1153524"/>
              <a:gd name="connsiteY2" fmla="*/ 169788 h 1001039"/>
              <a:gd name="connsiteX3" fmla="*/ 149755 w 1153524"/>
              <a:gd name="connsiteY3" fmla="*/ 621908 h 1001039"/>
              <a:gd name="connsiteX4" fmla="*/ 639975 w 1153524"/>
              <a:gd name="connsiteY4" fmla="*/ 992748 h 1001039"/>
              <a:gd name="connsiteX5" fmla="*/ 1153055 w 1153524"/>
              <a:gd name="connsiteY5" fmla="*/ 253608 h 1001039"/>
              <a:gd name="connsiteX6" fmla="*/ 815235 w 1153524"/>
              <a:gd name="connsiteY6" fmla="*/ 37708 h 1001039"/>
              <a:gd name="connsiteX7" fmla="*/ 538375 w 1153524"/>
              <a:gd name="connsiteY7" fmla="*/ 268848 h 1001039"/>
              <a:gd name="connsiteX0" fmla="*/ 536664 w 1151813"/>
              <a:gd name="connsiteY0" fmla="*/ 231233 h 963424"/>
              <a:gd name="connsiteX1" fmla="*/ 302984 w 1151813"/>
              <a:gd name="connsiteY1" fmla="*/ 17873 h 963424"/>
              <a:gd name="connsiteX2" fmla="*/ 5804 w 1151813"/>
              <a:gd name="connsiteY2" fmla="*/ 132173 h 963424"/>
              <a:gd name="connsiteX3" fmla="*/ 148044 w 1151813"/>
              <a:gd name="connsiteY3" fmla="*/ 584293 h 963424"/>
              <a:gd name="connsiteX4" fmla="*/ 638264 w 1151813"/>
              <a:gd name="connsiteY4" fmla="*/ 955133 h 963424"/>
              <a:gd name="connsiteX5" fmla="*/ 1151344 w 1151813"/>
              <a:gd name="connsiteY5" fmla="*/ 215993 h 963424"/>
              <a:gd name="connsiteX6" fmla="*/ 813524 w 1151813"/>
              <a:gd name="connsiteY6" fmla="*/ 93 h 963424"/>
              <a:gd name="connsiteX7" fmla="*/ 536664 w 1151813"/>
              <a:gd name="connsiteY7" fmla="*/ 231233 h 963424"/>
              <a:gd name="connsiteX0" fmla="*/ 574764 w 1151802"/>
              <a:gd name="connsiteY0" fmla="*/ 254501 h 963832"/>
              <a:gd name="connsiteX1" fmla="*/ 302984 w 1151802"/>
              <a:gd name="connsiteY1" fmla="*/ 18281 h 963832"/>
              <a:gd name="connsiteX2" fmla="*/ 5804 w 1151802"/>
              <a:gd name="connsiteY2" fmla="*/ 132581 h 963832"/>
              <a:gd name="connsiteX3" fmla="*/ 148044 w 1151802"/>
              <a:gd name="connsiteY3" fmla="*/ 584701 h 963832"/>
              <a:gd name="connsiteX4" fmla="*/ 638264 w 1151802"/>
              <a:gd name="connsiteY4" fmla="*/ 955541 h 963832"/>
              <a:gd name="connsiteX5" fmla="*/ 1151344 w 1151802"/>
              <a:gd name="connsiteY5" fmla="*/ 216401 h 963832"/>
              <a:gd name="connsiteX6" fmla="*/ 813524 w 1151802"/>
              <a:gd name="connsiteY6" fmla="*/ 501 h 963832"/>
              <a:gd name="connsiteX7" fmla="*/ 574764 w 1151802"/>
              <a:gd name="connsiteY7" fmla="*/ 254501 h 963832"/>
              <a:gd name="connsiteX0" fmla="*/ 574764 w 1151816"/>
              <a:gd name="connsiteY0" fmla="*/ 241366 h 950697"/>
              <a:gd name="connsiteX1" fmla="*/ 302984 w 1151816"/>
              <a:gd name="connsiteY1" fmla="*/ 5146 h 950697"/>
              <a:gd name="connsiteX2" fmla="*/ 5804 w 1151816"/>
              <a:gd name="connsiteY2" fmla="*/ 119446 h 950697"/>
              <a:gd name="connsiteX3" fmla="*/ 148044 w 1151816"/>
              <a:gd name="connsiteY3" fmla="*/ 571566 h 950697"/>
              <a:gd name="connsiteX4" fmla="*/ 638264 w 1151816"/>
              <a:gd name="connsiteY4" fmla="*/ 942406 h 950697"/>
              <a:gd name="connsiteX5" fmla="*/ 1151344 w 1151816"/>
              <a:gd name="connsiteY5" fmla="*/ 203266 h 950697"/>
              <a:gd name="connsiteX6" fmla="*/ 821144 w 1151816"/>
              <a:gd name="connsiteY6" fmla="*/ 33086 h 950697"/>
              <a:gd name="connsiteX7" fmla="*/ 574764 w 1151816"/>
              <a:gd name="connsiteY7" fmla="*/ 241366 h 950697"/>
              <a:gd name="connsiteX0" fmla="*/ 574764 w 1098575"/>
              <a:gd name="connsiteY0" fmla="*/ 241366 h 949292"/>
              <a:gd name="connsiteX1" fmla="*/ 302984 w 1098575"/>
              <a:gd name="connsiteY1" fmla="*/ 5146 h 949292"/>
              <a:gd name="connsiteX2" fmla="*/ 5804 w 1098575"/>
              <a:gd name="connsiteY2" fmla="*/ 119446 h 949292"/>
              <a:gd name="connsiteX3" fmla="*/ 148044 w 1098575"/>
              <a:gd name="connsiteY3" fmla="*/ 571566 h 949292"/>
              <a:gd name="connsiteX4" fmla="*/ 638264 w 1098575"/>
              <a:gd name="connsiteY4" fmla="*/ 942406 h 949292"/>
              <a:gd name="connsiteX5" fmla="*/ 1098004 w 1098575"/>
              <a:gd name="connsiteY5" fmla="*/ 241366 h 949292"/>
              <a:gd name="connsiteX6" fmla="*/ 821144 w 1098575"/>
              <a:gd name="connsiteY6" fmla="*/ 33086 h 949292"/>
              <a:gd name="connsiteX7" fmla="*/ 574764 w 1098575"/>
              <a:gd name="connsiteY7" fmla="*/ 241366 h 949292"/>
              <a:gd name="connsiteX0" fmla="*/ 567144 w 1098578"/>
              <a:gd name="connsiteY0" fmla="*/ 225251 h 948417"/>
              <a:gd name="connsiteX1" fmla="*/ 302984 w 1098578"/>
              <a:gd name="connsiteY1" fmla="*/ 4271 h 948417"/>
              <a:gd name="connsiteX2" fmla="*/ 5804 w 1098578"/>
              <a:gd name="connsiteY2" fmla="*/ 118571 h 948417"/>
              <a:gd name="connsiteX3" fmla="*/ 148044 w 1098578"/>
              <a:gd name="connsiteY3" fmla="*/ 570691 h 948417"/>
              <a:gd name="connsiteX4" fmla="*/ 638264 w 1098578"/>
              <a:gd name="connsiteY4" fmla="*/ 941531 h 948417"/>
              <a:gd name="connsiteX5" fmla="*/ 1098004 w 1098578"/>
              <a:gd name="connsiteY5" fmla="*/ 240491 h 948417"/>
              <a:gd name="connsiteX6" fmla="*/ 821144 w 1098578"/>
              <a:gd name="connsiteY6" fmla="*/ 32211 h 948417"/>
              <a:gd name="connsiteX7" fmla="*/ 567144 w 1098578"/>
              <a:gd name="connsiteY7" fmla="*/ 225251 h 948417"/>
              <a:gd name="connsiteX0" fmla="*/ 566791 w 1098225"/>
              <a:gd name="connsiteY0" fmla="*/ 225251 h 940931"/>
              <a:gd name="connsiteX1" fmla="*/ 302631 w 1098225"/>
              <a:gd name="connsiteY1" fmla="*/ 4271 h 940931"/>
              <a:gd name="connsiteX2" fmla="*/ 5451 w 1098225"/>
              <a:gd name="connsiteY2" fmla="*/ 118571 h 940931"/>
              <a:gd name="connsiteX3" fmla="*/ 147691 w 1098225"/>
              <a:gd name="connsiteY3" fmla="*/ 570691 h 940931"/>
              <a:gd name="connsiteX4" fmla="*/ 599811 w 1098225"/>
              <a:gd name="connsiteY4" fmla="*/ 933911 h 940931"/>
              <a:gd name="connsiteX5" fmla="*/ 1097651 w 1098225"/>
              <a:gd name="connsiteY5" fmla="*/ 240491 h 940931"/>
              <a:gd name="connsiteX6" fmla="*/ 820791 w 1098225"/>
              <a:gd name="connsiteY6" fmla="*/ 32211 h 940931"/>
              <a:gd name="connsiteX7" fmla="*/ 566791 w 1098225"/>
              <a:gd name="connsiteY7" fmla="*/ 225251 h 940931"/>
              <a:gd name="connsiteX0" fmla="*/ 588748 w 1120182"/>
              <a:gd name="connsiteY0" fmla="*/ 227566 h 943300"/>
              <a:gd name="connsiteX1" fmla="*/ 324588 w 1120182"/>
              <a:gd name="connsiteY1" fmla="*/ 6586 h 943300"/>
              <a:gd name="connsiteX2" fmla="*/ 4548 w 1120182"/>
              <a:gd name="connsiteY2" fmla="*/ 105646 h 943300"/>
              <a:gd name="connsiteX3" fmla="*/ 169648 w 1120182"/>
              <a:gd name="connsiteY3" fmla="*/ 573006 h 943300"/>
              <a:gd name="connsiteX4" fmla="*/ 621768 w 1120182"/>
              <a:gd name="connsiteY4" fmla="*/ 936226 h 943300"/>
              <a:gd name="connsiteX5" fmla="*/ 1119608 w 1120182"/>
              <a:gd name="connsiteY5" fmla="*/ 242806 h 943300"/>
              <a:gd name="connsiteX6" fmla="*/ 842748 w 1120182"/>
              <a:gd name="connsiteY6" fmla="*/ 34526 h 943300"/>
              <a:gd name="connsiteX7" fmla="*/ 588748 w 1120182"/>
              <a:gd name="connsiteY7" fmla="*/ 227566 h 943300"/>
              <a:gd name="connsiteX0" fmla="*/ 596127 w 1127561"/>
              <a:gd name="connsiteY0" fmla="*/ 233015 h 948829"/>
              <a:gd name="connsiteX1" fmla="*/ 331967 w 1127561"/>
              <a:gd name="connsiteY1" fmla="*/ 12035 h 948829"/>
              <a:gd name="connsiteX2" fmla="*/ 4307 w 1127561"/>
              <a:gd name="connsiteY2" fmla="*/ 88235 h 948829"/>
              <a:gd name="connsiteX3" fmla="*/ 177027 w 1127561"/>
              <a:gd name="connsiteY3" fmla="*/ 578455 h 948829"/>
              <a:gd name="connsiteX4" fmla="*/ 629147 w 1127561"/>
              <a:gd name="connsiteY4" fmla="*/ 941675 h 948829"/>
              <a:gd name="connsiteX5" fmla="*/ 1126987 w 1127561"/>
              <a:gd name="connsiteY5" fmla="*/ 248255 h 948829"/>
              <a:gd name="connsiteX6" fmla="*/ 850127 w 1127561"/>
              <a:gd name="connsiteY6" fmla="*/ 39975 h 948829"/>
              <a:gd name="connsiteX7" fmla="*/ 596127 w 1127561"/>
              <a:gd name="connsiteY7" fmla="*/ 233015 h 948829"/>
              <a:gd name="connsiteX0" fmla="*/ 596471 w 1127905"/>
              <a:gd name="connsiteY0" fmla="*/ 287455 h 1003269"/>
              <a:gd name="connsiteX1" fmla="*/ 339931 w 1127905"/>
              <a:gd name="connsiteY1" fmla="*/ 5515 h 1003269"/>
              <a:gd name="connsiteX2" fmla="*/ 4651 w 1127905"/>
              <a:gd name="connsiteY2" fmla="*/ 142675 h 1003269"/>
              <a:gd name="connsiteX3" fmla="*/ 177371 w 1127905"/>
              <a:gd name="connsiteY3" fmla="*/ 632895 h 1003269"/>
              <a:gd name="connsiteX4" fmla="*/ 629491 w 1127905"/>
              <a:gd name="connsiteY4" fmla="*/ 996115 h 1003269"/>
              <a:gd name="connsiteX5" fmla="*/ 1127331 w 1127905"/>
              <a:gd name="connsiteY5" fmla="*/ 302695 h 1003269"/>
              <a:gd name="connsiteX6" fmla="*/ 850471 w 1127905"/>
              <a:gd name="connsiteY6" fmla="*/ 94415 h 1003269"/>
              <a:gd name="connsiteX7" fmla="*/ 596471 w 1127905"/>
              <a:gd name="connsiteY7" fmla="*/ 287455 h 1003269"/>
              <a:gd name="connsiteX0" fmla="*/ 596471 w 1128002"/>
              <a:gd name="connsiteY0" fmla="*/ 287455 h 1003269"/>
              <a:gd name="connsiteX1" fmla="*/ 339931 w 1128002"/>
              <a:gd name="connsiteY1" fmla="*/ 5515 h 1003269"/>
              <a:gd name="connsiteX2" fmla="*/ 4651 w 1128002"/>
              <a:gd name="connsiteY2" fmla="*/ 142675 h 1003269"/>
              <a:gd name="connsiteX3" fmla="*/ 177371 w 1128002"/>
              <a:gd name="connsiteY3" fmla="*/ 632895 h 1003269"/>
              <a:gd name="connsiteX4" fmla="*/ 629491 w 1128002"/>
              <a:gd name="connsiteY4" fmla="*/ 996115 h 1003269"/>
              <a:gd name="connsiteX5" fmla="*/ 1127331 w 1128002"/>
              <a:gd name="connsiteY5" fmla="*/ 302695 h 1003269"/>
              <a:gd name="connsiteX6" fmla="*/ 880951 w 1128002"/>
              <a:gd name="connsiteY6" fmla="*/ 56315 h 1003269"/>
              <a:gd name="connsiteX7" fmla="*/ 596471 w 1128002"/>
              <a:gd name="connsiteY7" fmla="*/ 287455 h 1003269"/>
              <a:gd name="connsiteX0" fmla="*/ 596471 w 1173605"/>
              <a:gd name="connsiteY0" fmla="*/ 287455 h 1003552"/>
              <a:gd name="connsiteX1" fmla="*/ 339931 w 1173605"/>
              <a:gd name="connsiteY1" fmla="*/ 5515 h 1003552"/>
              <a:gd name="connsiteX2" fmla="*/ 4651 w 1173605"/>
              <a:gd name="connsiteY2" fmla="*/ 142675 h 1003552"/>
              <a:gd name="connsiteX3" fmla="*/ 177371 w 1173605"/>
              <a:gd name="connsiteY3" fmla="*/ 632895 h 1003552"/>
              <a:gd name="connsiteX4" fmla="*/ 629491 w 1173605"/>
              <a:gd name="connsiteY4" fmla="*/ 996115 h 1003552"/>
              <a:gd name="connsiteX5" fmla="*/ 1173051 w 1173605"/>
              <a:gd name="connsiteY5" fmla="*/ 295075 h 1003552"/>
              <a:gd name="connsiteX6" fmla="*/ 880951 w 1173605"/>
              <a:gd name="connsiteY6" fmla="*/ 56315 h 1003552"/>
              <a:gd name="connsiteX7" fmla="*/ 596471 w 1173605"/>
              <a:gd name="connsiteY7" fmla="*/ 287455 h 1003552"/>
              <a:gd name="connsiteX0" fmla="*/ 603276 w 1180410"/>
              <a:gd name="connsiteY0" fmla="*/ 287693 h 1005272"/>
              <a:gd name="connsiteX1" fmla="*/ 346736 w 1180410"/>
              <a:gd name="connsiteY1" fmla="*/ 5753 h 1005272"/>
              <a:gd name="connsiteX2" fmla="*/ 11456 w 1180410"/>
              <a:gd name="connsiteY2" fmla="*/ 142913 h 1005272"/>
              <a:gd name="connsiteX3" fmla="*/ 130836 w 1180410"/>
              <a:gd name="connsiteY3" fmla="*/ 655993 h 1005272"/>
              <a:gd name="connsiteX4" fmla="*/ 636296 w 1180410"/>
              <a:gd name="connsiteY4" fmla="*/ 996353 h 1005272"/>
              <a:gd name="connsiteX5" fmla="*/ 1179856 w 1180410"/>
              <a:gd name="connsiteY5" fmla="*/ 295313 h 1005272"/>
              <a:gd name="connsiteX6" fmla="*/ 887756 w 1180410"/>
              <a:gd name="connsiteY6" fmla="*/ 56553 h 1005272"/>
              <a:gd name="connsiteX7" fmla="*/ 603276 w 1180410"/>
              <a:gd name="connsiteY7" fmla="*/ 287693 h 1005272"/>
              <a:gd name="connsiteX0" fmla="*/ 604313 w 1181447"/>
              <a:gd name="connsiteY0" fmla="*/ 287693 h 1027612"/>
              <a:gd name="connsiteX1" fmla="*/ 347773 w 1181447"/>
              <a:gd name="connsiteY1" fmla="*/ 5753 h 1027612"/>
              <a:gd name="connsiteX2" fmla="*/ 12493 w 1181447"/>
              <a:gd name="connsiteY2" fmla="*/ 142913 h 1027612"/>
              <a:gd name="connsiteX3" fmla="*/ 131873 w 1181447"/>
              <a:gd name="connsiteY3" fmla="*/ 655993 h 1027612"/>
              <a:gd name="connsiteX4" fmla="*/ 690673 w 1181447"/>
              <a:gd name="connsiteY4" fmla="*/ 1019213 h 1027612"/>
              <a:gd name="connsiteX5" fmla="*/ 1180893 w 1181447"/>
              <a:gd name="connsiteY5" fmla="*/ 295313 h 1027612"/>
              <a:gd name="connsiteX6" fmla="*/ 888793 w 1181447"/>
              <a:gd name="connsiteY6" fmla="*/ 56553 h 1027612"/>
              <a:gd name="connsiteX7" fmla="*/ 604313 w 1181447"/>
              <a:gd name="connsiteY7" fmla="*/ 287693 h 1027612"/>
              <a:gd name="connsiteX0" fmla="*/ 604313 w 1181465"/>
              <a:gd name="connsiteY0" fmla="*/ 287693 h 1027612"/>
              <a:gd name="connsiteX1" fmla="*/ 347773 w 1181465"/>
              <a:gd name="connsiteY1" fmla="*/ 5753 h 1027612"/>
              <a:gd name="connsiteX2" fmla="*/ 12493 w 1181465"/>
              <a:gd name="connsiteY2" fmla="*/ 142913 h 1027612"/>
              <a:gd name="connsiteX3" fmla="*/ 131873 w 1181465"/>
              <a:gd name="connsiteY3" fmla="*/ 655993 h 1027612"/>
              <a:gd name="connsiteX4" fmla="*/ 690673 w 1181465"/>
              <a:gd name="connsiteY4" fmla="*/ 1019213 h 1027612"/>
              <a:gd name="connsiteX5" fmla="*/ 1180893 w 1181465"/>
              <a:gd name="connsiteY5" fmla="*/ 295313 h 1027612"/>
              <a:gd name="connsiteX6" fmla="*/ 888793 w 1181465"/>
              <a:gd name="connsiteY6" fmla="*/ 56553 h 1027612"/>
              <a:gd name="connsiteX7" fmla="*/ 604313 w 1181465"/>
              <a:gd name="connsiteY7" fmla="*/ 287693 h 1027612"/>
              <a:gd name="connsiteX0" fmla="*/ 604313 w 1181465"/>
              <a:gd name="connsiteY0" fmla="*/ 288511 h 1028430"/>
              <a:gd name="connsiteX1" fmla="*/ 347773 w 1181465"/>
              <a:gd name="connsiteY1" fmla="*/ 6571 h 1028430"/>
              <a:gd name="connsiteX2" fmla="*/ 12493 w 1181465"/>
              <a:gd name="connsiteY2" fmla="*/ 143731 h 1028430"/>
              <a:gd name="connsiteX3" fmla="*/ 131873 w 1181465"/>
              <a:gd name="connsiteY3" fmla="*/ 656811 h 1028430"/>
              <a:gd name="connsiteX4" fmla="*/ 690673 w 1181465"/>
              <a:gd name="connsiteY4" fmla="*/ 1020031 h 1028430"/>
              <a:gd name="connsiteX5" fmla="*/ 1180893 w 1181465"/>
              <a:gd name="connsiteY5" fmla="*/ 296131 h 1028430"/>
              <a:gd name="connsiteX6" fmla="*/ 888793 w 1181465"/>
              <a:gd name="connsiteY6" fmla="*/ 57371 h 1028430"/>
              <a:gd name="connsiteX7" fmla="*/ 604313 w 1181465"/>
              <a:gd name="connsiteY7" fmla="*/ 288511 h 1028430"/>
              <a:gd name="connsiteX0" fmla="*/ 604313 w 1181465"/>
              <a:gd name="connsiteY0" fmla="*/ 270887 h 1010806"/>
              <a:gd name="connsiteX1" fmla="*/ 347773 w 1181465"/>
              <a:gd name="connsiteY1" fmla="*/ 7997 h 1010806"/>
              <a:gd name="connsiteX2" fmla="*/ 12493 w 1181465"/>
              <a:gd name="connsiteY2" fmla="*/ 126107 h 1010806"/>
              <a:gd name="connsiteX3" fmla="*/ 131873 w 1181465"/>
              <a:gd name="connsiteY3" fmla="*/ 639187 h 1010806"/>
              <a:gd name="connsiteX4" fmla="*/ 690673 w 1181465"/>
              <a:gd name="connsiteY4" fmla="*/ 1002407 h 1010806"/>
              <a:gd name="connsiteX5" fmla="*/ 1180893 w 1181465"/>
              <a:gd name="connsiteY5" fmla="*/ 278507 h 1010806"/>
              <a:gd name="connsiteX6" fmla="*/ 888793 w 1181465"/>
              <a:gd name="connsiteY6" fmla="*/ 39747 h 1010806"/>
              <a:gd name="connsiteX7" fmla="*/ 604313 w 1181465"/>
              <a:gd name="connsiteY7" fmla="*/ 270887 h 1010806"/>
              <a:gd name="connsiteX0" fmla="*/ 621462 w 1198614"/>
              <a:gd name="connsiteY0" fmla="*/ 289918 h 1029837"/>
              <a:gd name="connsiteX1" fmla="*/ 364922 w 1198614"/>
              <a:gd name="connsiteY1" fmla="*/ 27028 h 1029837"/>
              <a:gd name="connsiteX2" fmla="*/ 29642 w 1198614"/>
              <a:gd name="connsiteY2" fmla="*/ 145138 h 1029837"/>
              <a:gd name="connsiteX3" fmla="*/ 149022 w 1198614"/>
              <a:gd name="connsiteY3" fmla="*/ 658218 h 1029837"/>
              <a:gd name="connsiteX4" fmla="*/ 707822 w 1198614"/>
              <a:gd name="connsiteY4" fmla="*/ 1021438 h 1029837"/>
              <a:gd name="connsiteX5" fmla="*/ 1198042 w 1198614"/>
              <a:gd name="connsiteY5" fmla="*/ 297538 h 1029837"/>
              <a:gd name="connsiteX6" fmla="*/ 905942 w 1198614"/>
              <a:gd name="connsiteY6" fmla="*/ 58778 h 1029837"/>
              <a:gd name="connsiteX7" fmla="*/ 621462 w 1198614"/>
              <a:gd name="connsiteY7" fmla="*/ 289918 h 1029837"/>
              <a:gd name="connsiteX0" fmla="*/ 621462 w 1198614"/>
              <a:gd name="connsiteY0" fmla="*/ 309380 h 1049299"/>
              <a:gd name="connsiteX1" fmla="*/ 364922 w 1198614"/>
              <a:gd name="connsiteY1" fmla="*/ 46490 h 1049299"/>
              <a:gd name="connsiteX2" fmla="*/ 29642 w 1198614"/>
              <a:gd name="connsiteY2" fmla="*/ 164600 h 1049299"/>
              <a:gd name="connsiteX3" fmla="*/ 149022 w 1198614"/>
              <a:gd name="connsiteY3" fmla="*/ 677680 h 1049299"/>
              <a:gd name="connsiteX4" fmla="*/ 707822 w 1198614"/>
              <a:gd name="connsiteY4" fmla="*/ 1040900 h 1049299"/>
              <a:gd name="connsiteX5" fmla="*/ 1198042 w 1198614"/>
              <a:gd name="connsiteY5" fmla="*/ 317000 h 1049299"/>
              <a:gd name="connsiteX6" fmla="*/ 905942 w 1198614"/>
              <a:gd name="connsiteY6" fmla="*/ 78240 h 1049299"/>
              <a:gd name="connsiteX7" fmla="*/ 621462 w 1198614"/>
              <a:gd name="connsiteY7" fmla="*/ 309380 h 1049299"/>
              <a:gd name="connsiteX0" fmla="*/ 621462 w 1198614"/>
              <a:gd name="connsiteY0" fmla="*/ 305247 h 1045166"/>
              <a:gd name="connsiteX1" fmla="*/ 364922 w 1198614"/>
              <a:gd name="connsiteY1" fmla="*/ 42357 h 1045166"/>
              <a:gd name="connsiteX2" fmla="*/ 29642 w 1198614"/>
              <a:gd name="connsiteY2" fmla="*/ 160467 h 1045166"/>
              <a:gd name="connsiteX3" fmla="*/ 149022 w 1198614"/>
              <a:gd name="connsiteY3" fmla="*/ 673547 h 1045166"/>
              <a:gd name="connsiteX4" fmla="*/ 707822 w 1198614"/>
              <a:gd name="connsiteY4" fmla="*/ 1036767 h 1045166"/>
              <a:gd name="connsiteX5" fmla="*/ 1198042 w 1198614"/>
              <a:gd name="connsiteY5" fmla="*/ 312867 h 1045166"/>
              <a:gd name="connsiteX6" fmla="*/ 905942 w 1198614"/>
              <a:gd name="connsiteY6" fmla="*/ 74107 h 1045166"/>
              <a:gd name="connsiteX7" fmla="*/ 621462 w 1198614"/>
              <a:gd name="connsiteY7" fmla="*/ 305247 h 1045166"/>
              <a:gd name="connsiteX0" fmla="*/ 603989 w 1181141"/>
              <a:gd name="connsiteY0" fmla="*/ 283425 h 1023344"/>
              <a:gd name="connsiteX1" fmla="*/ 342687 w 1181141"/>
              <a:gd name="connsiteY1" fmla="*/ 22916 h 1023344"/>
              <a:gd name="connsiteX2" fmla="*/ 12169 w 1181141"/>
              <a:gd name="connsiteY2" fmla="*/ 138645 h 1023344"/>
              <a:gd name="connsiteX3" fmla="*/ 131549 w 1181141"/>
              <a:gd name="connsiteY3" fmla="*/ 651725 h 1023344"/>
              <a:gd name="connsiteX4" fmla="*/ 690349 w 1181141"/>
              <a:gd name="connsiteY4" fmla="*/ 1014945 h 1023344"/>
              <a:gd name="connsiteX5" fmla="*/ 1180569 w 1181141"/>
              <a:gd name="connsiteY5" fmla="*/ 291045 h 1023344"/>
              <a:gd name="connsiteX6" fmla="*/ 888469 w 1181141"/>
              <a:gd name="connsiteY6" fmla="*/ 52285 h 1023344"/>
              <a:gd name="connsiteX7" fmla="*/ 603989 w 1181141"/>
              <a:gd name="connsiteY7" fmla="*/ 283425 h 10233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81141" h="1023344">
                <a:moveTo>
                  <a:pt x="603989" y="283425"/>
                </a:moveTo>
                <a:cubicBezTo>
                  <a:pt x="513025" y="278530"/>
                  <a:pt x="457993" y="85147"/>
                  <a:pt x="342687" y="22916"/>
                </a:cubicBezTo>
                <a:cubicBezTo>
                  <a:pt x="227381" y="-39315"/>
                  <a:pt x="47359" y="33844"/>
                  <a:pt x="12169" y="138645"/>
                </a:cubicBezTo>
                <a:cubicBezTo>
                  <a:pt x="-23021" y="243447"/>
                  <a:pt x="18519" y="505675"/>
                  <a:pt x="131549" y="651725"/>
                </a:cubicBezTo>
                <a:cubicBezTo>
                  <a:pt x="244579" y="797775"/>
                  <a:pt x="515512" y="1075058"/>
                  <a:pt x="690349" y="1014945"/>
                </a:cubicBezTo>
                <a:cubicBezTo>
                  <a:pt x="865186" y="954832"/>
                  <a:pt x="1167869" y="460378"/>
                  <a:pt x="1180569" y="291045"/>
                </a:cubicBezTo>
                <a:cubicBezTo>
                  <a:pt x="1193269" y="121712"/>
                  <a:pt x="991710" y="10692"/>
                  <a:pt x="888469" y="52285"/>
                </a:cubicBezTo>
                <a:cubicBezTo>
                  <a:pt x="785228" y="93878"/>
                  <a:pt x="694953" y="288320"/>
                  <a:pt x="603989" y="283425"/>
                </a:cubicBezTo>
                <a:close/>
              </a:path>
            </a:pathLst>
          </a:custGeom>
          <a:solidFill>
            <a:srgbClr val="7FD1F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3225" dirty="0">
              <a:solidFill>
                <a:schemeClr val="tx1">
                  <a:lumMod val="95000"/>
                  <a:lumOff val="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7" name="图片 16">
            <a:extLst>
              <a:ext uri="{FF2B5EF4-FFF2-40B4-BE49-F238E27FC236}">
                <a16:creationId xmlns="" xmlns:a16="http://schemas.microsoft.com/office/drawing/2014/main" id="{8125728F-46F9-4264-9F8C-8B8B89F439FF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090868"/>
            <a:ext cx="16256000" cy="1619346"/>
          </a:xfrm>
          <a:prstGeom prst="rect">
            <a:avLst/>
          </a:prstGeom>
        </p:spPr>
      </p:pic>
      <p:sp>
        <p:nvSpPr>
          <p:cNvPr id="39" name="TextBox 38"/>
          <p:cNvSpPr txBox="1"/>
          <p:nvPr/>
        </p:nvSpPr>
        <p:spPr>
          <a:xfrm>
            <a:off x="1781821" y="350588"/>
            <a:ext cx="11213343" cy="14056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267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1. </a:t>
            </a:r>
            <a:r>
              <a:rPr lang="en-US" sz="4267" b="1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Đóng</a:t>
            </a:r>
            <a:r>
              <a:rPr lang="en-US" sz="4267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267" b="1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vai</a:t>
            </a:r>
            <a:r>
              <a:rPr lang="en-US" sz="4267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267" b="1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sóc</a:t>
            </a:r>
            <a:r>
              <a:rPr lang="en-US" sz="4267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267" b="1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va</a:t>
            </a:r>
            <a:r>
              <a:rPr lang="en-US" sz="4267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̀ </a:t>
            </a:r>
            <a:r>
              <a:rPr lang="en-US" sz="4267" b="1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kiến</a:t>
            </a:r>
            <a:r>
              <a:rPr lang="en-US" sz="4267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267" b="1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đê</a:t>
            </a:r>
            <a:r>
              <a:rPr lang="en-US" sz="4267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̉ </a:t>
            </a:r>
            <a:r>
              <a:rPr lang="en-US" sz="4267" b="1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nói</a:t>
            </a:r>
            <a:r>
              <a:rPr lang="en-US" sz="4267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267" b="1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va</a:t>
            </a:r>
            <a:r>
              <a:rPr lang="en-US" sz="4267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̀ </a:t>
            </a:r>
            <a:r>
              <a:rPr lang="en-US" sz="4267" b="1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đáp</a:t>
            </a:r>
            <a:r>
              <a:rPr lang="en-US" sz="4267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267" b="1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lời</a:t>
            </a:r>
            <a:r>
              <a:rPr lang="en-US" sz="4267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267" b="1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chào</a:t>
            </a:r>
            <a:r>
              <a:rPr lang="en-US" sz="4267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267" b="1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lúc</a:t>
            </a:r>
            <a:r>
              <a:rPr lang="en-US" sz="4267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chia </a:t>
            </a:r>
            <a:r>
              <a:rPr lang="en-US" sz="4267" b="1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tay</a:t>
            </a:r>
            <a:r>
              <a:rPr lang="en-US" sz="4267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  <a:endParaRPr lang="en-US" sz="4267" b="1" dirty="0">
              <a:solidFill>
                <a:srgbClr val="00206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 rotWithShape="1"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65087" b="70238" l="53133" r="55485"/>
                    </a14:imgEffect>
                  </a14:imgLayer>
                </a14:imgProps>
              </a:ext>
            </a:extLst>
          </a:blip>
          <a:srcRect l="52839" t="64443" r="44221" b="29118"/>
          <a:stretch/>
        </p:blipFill>
        <p:spPr>
          <a:xfrm>
            <a:off x="402841" y="-114041"/>
            <a:ext cx="1314449" cy="1619251"/>
          </a:xfrm>
          <a:prstGeom prst="rect">
            <a:avLst/>
          </a:prstGeom>
        </p:spPr>
      </p:pic>
      <p:pic>
        <p:nvPicPr>
          <p:cNvPr id="54" name="Picture 2"/>
          <p:cNvPicPr>
            <a:picLocks noChangeAspect="1" noChangeArrowheads="1"/>
          </p:cNvPicPr>
          <p:nvPr/>
        </p:nvPicPr>
        <p:blipFill rotWithShape="1"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sharpenSoften amount="25000"/>
                    </a14:imgEffect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2735" t="58039" r="17277" b="19530"/>
          <a:stretch/>
        </p:blipFill>
        <p:spPr bwMode="auto">
          <a:xfrm>
            <a:off x="3306650" y="2045781"/>
            <a:ext cx="9642699" cy="608356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018774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1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3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5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图片 6">
            <a:extLst>
              <a:ext uri="{FF2B5EF4-FFF2-40B4-BE49-F238E27FC236}">
                <a16:creationId xmlns="" xmlns:a16="http://schemas.microsoft.com/office/drawing/2014/main" id="{F239F57B-F203-4AE3-AB1C-0AC06A6CC6B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1035" b="9032"/>
          <a:stretch/>
        </p:blipFill>
        <p:spPr>
          <a:xfrm>
            <a:off x="-91440" y="8169205"/>
            <a:ext cx="16256000" cy="99295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04732" y="3193446"/>
            <a:ext cx="7167643" cy="1395167"/>
          </a:xfrm>
          <a:prstGeom prst="rect">
            <a:avLst/>
          </a:prstGeom>
          <a:noFill/>
        </p:spPr>
        <p:txBody>
          <a:bodyPr wrap="square" lIns="162473" tIns="81237" rIns="162473" bIns="81237" rtlCol="0">
            <a:spAutoFit/>
          </a:bodyPr>
          <a:lstStyle/>
          <a:p>
            <a:pPr algn="just"/>
            <a:r>
              <a:rPr lang="en-US" sz="4000" b="1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1. </a:t>
            </a:r>
            <a:r>
              <a:rPr lang="en-US" sz="4000" b="1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Khi</a:t>
            </a:r>
            <a:r>
              <a:rPr lang="en-US" sz="4000" b="1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b="1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chơi</a:t>
            </a:r>
            <a:r>
              <a:rPr lang="en-US" sz="4000" b="1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b="1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cùng</a:t>
            </a:r>
            <a:r>
              <a:rPr lang="en-US" sz="4000" b="1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b="1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bạn</a:t>
            </a:r>
            <a:r>
              <a:rPr lang="en-US" sz="4000" b="1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4000" b="1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em</a:t>
            </a:r>
            <a:r>
              <a:rPr lang="en-US" sz="4000" b="1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b="1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cảm</a:t>
            </a:r>
            <a:r>
              <a:rPr lang="en-US" sz="4000" b="1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b="1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thấy</a:t>
            </a:r>
            <a:r>
              <a:rPr lang="en-US" sz="4000" b="1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b="1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thê</a:t>
            </a:r>
            <a:r>
              <a:rPr lang="en-US" sz="4000" b="1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́ </a:t>
            </a:r>
            <a:r>
              <a:rPr lang="en-US" sz="4000" b="1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nào</a:t>
            </a:r>
            <a:r>
              <a:rPr lang="en-US" sz="4000" b="1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?</a:t>
            </a:r>
            <a:endParaRPr lang="en-US" sz="4000" b="1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440798" y="642361"/>
            <a:ext cx="2286360" cy="942119"/>
            <a:chOff x="9566064" y="964372"/>
            <a:chExt cx="5446164" cy="698253"/>
          </a:xfrm>
        </p:grpSpPr>
        <p:sp>
          <p:nvSpPr>
            <p:cNvPr id="7" name="Rectangle 10"/>
            <p:cNvSpPr/>
            <p:nvPr/>
          </p:nvSpPr>
          <p:spPr>
            <a:xfrm rot="416356">
              <a:off x="13066912" y="966823"/>
              <a:ext cx="1945316" cy="695802"/>
            </a:xfrm>
            <a:custGeom>
              <a:avLst/>
              <a:gdLst>
                <a:gd name="connsiteX0" fmla="*/ 0 w 5334000"/>
                <a:gd name="connsiteY0" fmla="*/ 0 h 724766"/>
                <a:gd name="connsiteX1" fmla="*/ 5334000 w 5334000"/>
                <a:gd name="connsiteY1" fmla="*/ 0 h 724766"/>
                <a:gd name="connsiteX2" fmla="*/ 5334000 w 5334000"/>
                <a:gd name="connsiteY2" fmla="*/ 724766 h 724766"/>
                <a:gd name="connsiteX3" fmla="*/ 0 w 5334000"/>
                <a:gd name="connsiteY3" fmla="*/ 724766 h 724766"/>
                <a:gd name="connsiteX4" fmla="*/ 0 w 5334000"/>
                <a:gd name="connsiteY4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69873 w 5334002"/>
                <a:gd name="connsiteY2" fmla="*/ 506124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49092 w 5334002"/>
                <a:gd name="connsiteY2" fmla="*/ 454170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333999"/>
                <a:gd name="connsiteY0" fmla="*/ 0 h 724766"/>
                <a:gd name="connsiteX1" fmla="*/ 5334000 w 5333999"/>
                <a:gd name="connsiteY1" fmla="*/ 0 h 724766"/>
                <a:gd name="connsiteX2" fmla="*/ 3970191 w 5333999"/>
                <a:gd name="connsiteY2" fmla="*/ 513468 h 724766"/>
                <a:gd name="connsiteX3" fmla="*/ 5334000 w 5333999"/>
                <a:gd name="connsiteY3" fmla="*/ 724766 h 724766"/>
                <a:gd name="connsiteX4" fmla="*/ 0 w 5333999"/>
                <a:gd name="connsiteY4" fmla="*/ 724766 h 724766"/>
                <a:gd name="connsiteX5" fmla="*/ 0 w 5333999"/>
                <a:gd name="connsiteY5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572681 w 5334002"/>
                <a:gd name="connsiteY2" fmla="*/ 409907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649495"/>
                <a:gd name="connsiteY0" fmla="*/ 0 h 724766"/>
                <a:gd name="connsiteX1" fmla="*/ 5649496 w 5649495"/>
                <a:gd name="connsiteY1" fmla="*/ 27302 h 724766"/>
                <a:gd name="connsiteX2" fmla="*/ 4572681 w 5649495"/>
                <a:gd name="connsiteY2" fmla="*/ 409907 h 724766"/>
                <a:gd name="connsiteX3" fmla="*/ 5334000 w 5649495"/>
                <a:gd name="connsiteY3" fmla="*/ 724766 h 724766"/>
                <a:gd name="connsiteX4" fmla="*/ 0 w 5649495"/>
                <a:gd name="connsiteY4" fmla="*/ 724766 h 724766"/>
                <a:gd name="connsiteX5" fmla="*/ 0 w 5649495"/>
                <a:gd name="connsiteY5" fmla="*/ 0 h 724766"/>
                <a:gd name="connsiteX0" fmla="*/ -1 w 5673840"/>
                <a:gd name="connsiteY0" fmla="*/ 152873 h 697464"/>
                <a:gd name="connsiteX1" fmla="*/ 5673841 w 5673840"/>
                <a:gd name="connsiteY1" fmla="*/ 0 h 697464"/>
                <a:gd name="connsiteX2" fmla="*/ 4597026 w 5673840"/>
                <a:gd name="connsiteY2" fmla="*/ 382605 h 697464"/>
                <a:gd name="connsiteX3" fmla="*/ 5358345 w 5673840"/>
                <a:gd name="connsiteY3" fmla="*/ 697464 h 697464"/>
                <a:gd name="connsiteX4" fmla="*/ 24345 w 5673840"/>
                <a:gd name="connsiteY4" fmla="*/ 697464 h 697464"/>
                <a:gd name="connsiteX5" fmla="*/ -1 w 5673840"/>
                <a:gd name="connsiteY5" fmla="*/ 152873 h 697464"/>
                <a:gd name="connsiteX0" fmla="*/ -1 w 5673840"/>
                <a:gd name="connsiteY0" fmla="*/ 152873 h 697464"/>
                <a:gd name="connsiteX1" fmla="*/ 5673841 w 5673840"/>
                <a:gd name="connsiteY1" fmla="*/ 0 h 697464"/>
                <a:gd name="connsiteX2" fmla="*/ 4597026 w 5673840"/>
                <a:gd name="connsiteY2" fmla="*/ 382605 h 697464"/>
                <a:gd name="connsiteX3" fmla="*/ 5358345 w 5673840"/>
                <a:gd name="connsiteY3" fmla="*/ 697464 h 697464"/>
                <a:gd name="connsiteX4" fmla="*/ 6831 w 5673840"/>
                <a:gd name="connsiteY4" fmla="*/ 568730 h 697464"/>
                <a:gd name="connsiteX5" fmla="*/ -1 w 5673840"/>
                <a:gd name="connsiteY5" fmla="*/ 152873 h 697464"/>
                <a:gd name="connsiteX0" fmla="*/ -1 w 5673840"/>
                <a:gd name="connsiteY0" fmla="*/ 152873 h 661803"/>
                <a:gd name="connsiteX1" fmla="*/ 5673841 w 5673840"/>
                <a:gd name="connsiteY1" fmla="*/ 0 h 661803"/>
                <a:gd name="connsiteX2" fmla="*/ 4597026 w 5673840"/>
                <a:gd name="connsiteY2" fmla="*/ 382605 h 661803"/>
                <a:gd name="connsiteX3" fmla="*/ 5253439 w 5673840"/>
                <a:gd name="connsiteY3" fmla="*/ 661803 h 661803"/>
                <a:gd name="connsiteX4" fmla="*/ 6831 w 5673840"/>
                <a:gd name="connsiteY4" fmla="*/ 568730 h 661803"/>
                <a:gd name="connsiteX5" fmla="*/ -1 w 5673840"/>
                <a:gd name="connsiteY5" fmla="*/ 152873 h 6618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673840" h="661803">
                  <a:moveTo>
                    <a:pt x="-1" y="152873"/>
                  </a:moveTo>
                  <a:lnTo>
                    <a:pt x="5673841" y="0"/>
                  </a:lnTo>
                  <a:cubicBezTo>
                    <a:pt x="5674995" y="102899"/>
                    <a:pt x="4595872" y="279706"/>
                    <a:pt x="4597026" y="382605"/>
                  </a:cubicBezTo>
                  <a:lnTo>
                    <a:pt x="5253439" y="661803"/>
                  </a:lnTo>
                  <a:lnTo>
                    <a:pt x="6831" y="568730"/>
                  </a:lnTo>
                  <a:lnTo>
                    <a:pt x="-1" y="152873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62539" tIns="81269" rIns="162539" bIns="81269" spcCol="0" rtlCol="0" anchor="ctr"/>
            <a:lstStyle/>
            <a:p>
              <a:pPr algn="ctr"/>
              <a:endParaRPr lang="en-US" sz="4267"/>
            </a:p>
          </p:txBody>
        </p:sp>
        <p:sp>
          <p:nvSpPr>
            <p:cNvPr id="8" name="Rectangle 10"/>
            <p:cNvSpPr/>
            <p:nvPr/>
          </p:nvSpPr>
          <p:spPr>
            <a:xfrm>
              <a:off x="9566064" y="964372"/>
              <a:ext cx="5334002" cy="646524"/>
            </a:xfrm>
            <a:custGeom>
              <a:avLst/>
              <a:gdLst>
                <a:gd name="connsiteX0" fmla="*/ 0 w 5334000"/>
                <a:gd name="connsiteY0" fmla="*/ 0 h 724766"/>
                <a:gd name="connsiteX1" fmla="*/ 5334000 w 5334000"/>
                <a:gd name="connsiteY1" fmla="*/ 0 h 724766"/>
                <a:gd name="connsiteX2" fmla="*/ 5334000 w 5334000"/>
                <a:gd name="connsiteY2" fmla="*/ 724766 h 724766"/>
                <a:gd name="connsiteX3" fmla="*/ 0 w 5334000"/>
                <a:gd name="connsiteY3" fmla="*/ 724766 h 724766"/>
                <a:gd name="connsiteX4" fmla="*/ 0 w 5334000"/>
                <a:gd name="connsiteY4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69873 w 5334002"/>
                <a:gd name="connsiteY2" fmla="*/ 506124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49092 w 5334002"/>
                <a:gd name="connsiteY2" fmla="*/ 454170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334002" h="724766">
                  <a:moveTo>
                    <a:pt x="0" y="0"/>
                  </a:moveTo>
                  <a:lnTo>
                    <a:pt x="5334000" y="0"/>
                  </a:lnTo>
                  <a:cubicBezTo>
                    <a:pt x="5335154" y="102899"/>
                    <a:pt x="4847938" y="351271"/>
                    <a:pt x="4849092" y="454170"/>
                  </a:cubicBezTo>
                  <a:lnTo>
                    <a:pt x="5334000" y="724766"/>
                  </a:lnTo>
                  <a:lnTo>
                    <a:pt x="0" y="72476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62539" tIns="81269" rIns="162539" bIns="81269" spcCol="0" rtlCol="0" anchor="ctr"/>
            <a:lstStyle/>
            <a:p>
              <a:pPr algn="ctr"/>
              <a:endParaRPr lang="en-US" sz="4267"/>
            </a:p>
          </p:txBody>
        </p:sp>
        <p:sp>
          <p:nvSpPr>
            <p:cNvPr id="9" name="Rectangle 10"/>
            <p:cNvSpPr/>
            <p:nvPr/>
          </p:nvSpPr>
          <p:spPr>
            <a:xfrm>
              <a:off x="9616287" y="1021956"/>
              <a:ext cx="5049983" cy="543791"/>
            </a:xfrm>
            <a:custGeom>
              <a:avLst/>
              <a:gdLst>
                <a:gd name="connsiteX0" fmla="*/ 0 w 5334000"/>
                <a:gd name="connsiteY0" fmla="*/ 0 h 724766"/>
                <a:gd name="connsiteX1" fmla="*/ 5334000 w 5334000"/>
                <a:gd name="connsiteY1" fmla="*/ 0 h 724766"/>
                <a:gd name="connsiteX2" fmla="*/ 5334000 w 5334000"/>
                <a:gd name="connsiteY2" fmla="*/ 724766 h 724766"/>
                <a:gd name="connsiteX3" fmla="*/ 0 w 5334000"/>
                <a:gd name="connsiteY3" fmla="*/ 724766 h 724766"/>
                <a:gd name="connsiteX4" fmla="*/ 0 w 5334000"/>
                <a:gd name="connsiteY4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69873 w 5334002"/>
                <a:gd name="connsiteY2" fmla="*/ 506124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49092 w 5334002"/>
                <a:gd name="connsiteY2" fmla="*/ 454170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334002" h="724766">
                  <a:moveTo>
                    <a:pt x="0" y="0"/>
                  </a:moveTo>
                  <a:lnTo>
                    <a:pt x="5334000" y="0"/>
                  </a:lnTo>
                  <a:cubicBezTo>
                    <a:pt x="5335154" y="102899"/>
                    <a:pt x="4847938" y="351271"/>
                    <a:pt x="4849092" y="454170"/>
                  </a:cubicBezTo>
                  <a:lnTo>
                    <a:pt x="5334000" y="724766"/>
                  </a:lnTo>
                  <a:lnTo>
                    <a:pt x="0" y="72476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62539" tIns="81269" rIns="162539" bIns="81269" spcCol="0" rtlCol="0" anchor="ctr"/>
            <a:lstStyle/>
            <a:p>
              <a:pPr algn="ctr"/>
              <a:r>
                <a:rPr lang="en-US" sz="4267" dirty="0">
                  <a:solidFill>
                    <a:srgbClr val="0070C0"/>
                  </a:solidFill>
                  <a:latin typeface="iCiel Cadena" panose="02000503000000020004" pitchFamily="2" charset="0"/>
                </a:rPr>
                <a:t>ĐỌC</a:t>
              </a:r>
            </a:p>
          </p:txBody>
        </p:sp>
      </p:grp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50253" b="57367" l="20008" r="26232"/>
                    </a14:imgEffect>
                  </a14:imgLayer>
                </a14:imgProps>
              </a:ext>
            </a:extLst>
          </a:blip>
          <a:srcRect l="19230" t="49364" r="72990" b="41744"/>
          <a:stretch/>
        </p:blipFill>
        <p:spPr>
          <a:xfrm>
            <a:off x="231674" y="1613662"/>
            <a:ext cx="1855305" cy="1192695"/>
          </a:xfrm>
          <a:prstGeom prst="rect">
            <a:avLst/>
          </a:prstGeom>
        </p:spPr>
      </p:pic>
      <p:sp>
        <p:nvSpPr>
          <p:cNvPr id="14" name="Text Box 1"/>
          <p:cNvSpPr txBox="1"/>
          <p:nvPr/>
        </p:nvSpPr>
        <p:spPr>
          <a:xfrm>
            <a:off x="2727158" y="8671562"/>
            <a:ext cx="14115594" cy="5886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25" dirty="0" err="1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Bản</a:t>
            </a:r>
            <a:r>
              <a:rPr lang="en-US" sz="3225" dirty="0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</a:t>
            </a:r>
            <a:r>
              <a:rPr lang="en-US" sz="3225" dirty="0" err="1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quyền</a:t>
            </a:r>
            <a:r>
              <a:rPr lang="en-US" sz="3225" dirty="0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: FB </a:t>
            </a:r>
            <a:r>
              <a:rPr lang="en-US" sz="3225" dirty="0" err="1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Đặng</a:t>
            </a:r>
            <a:r>
              <a:rPr lang="en-US" sz="3225" dirty="0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</a:t>
            </a:r>
            <a:r>
              <a:rPr lang="en-US" sz="3225" dirty="0" err="1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Nhật</a:t>
            </a:r>
            <a:r>
              <a:rPr lang="en-US" sz="3225" dirty="0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</a:t>
            </a:r>
            <a:r>
              <a:rPr lang="en-US" sz="3225" dirty="0" err="1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Linh</a:t>
            </a:r>
            <a:r>
              <a:rPr lang="en-US" sz="3225" dirty="0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- https://www.facebook.com/nhat.linh.3557440</a:t>
            </a:r>
          </a:p>
        </p:txBody>
      </p:sp>
      <p:grpSp>
        <p:nvGrpSpPr>
          <p:cNvPr id="19" name="Group 18">
            <a:extLst>
              <a:ext uri="{FF2B5EF4-FFF2-40B4-BE49-F238E27FC236}">
                <a16:creationId xmlns="" xmlns:a16="http://schemas.microsoft.com/office/drawing/2014/main" id="{7A807A5E-B68A-410C-AB0D-1D86BD6E42C7}"/>
              </a:ext>
            </a:extLst>
          </p:cNvPr>
          <p:cNvGrpSpPr/>
          <p:nvPr/>
        </p:nvGrpSpPr>
        <p:grpSpPr>
          <a:xfrm>
            <a:off x="0" y="0"/>
            <a:ext cx="16256000" cy="601807"/>
            <a:chOff x="0" y="-127508"/>
            <a:chExt cx="12192000" cy="1361811"/>
          </a:xfrm>
        </p:grpSpPr>
        <p:sp>
          <p:nvSpPr>
            <p:cNvPr id="20" name="Rectangle: Top Corners Rounded 17">
              <a:extLst>
                <a:ext uri="{FF2B5EF4-FFF2-40B4-BE49-F238E27FC236}">
                  <a16:creationId xmlns="" xmlns:a16="http://schemas.microsoft.com/office/drawing/2014/main" id="{0BDFF578-A78A-4078-813E-DF3D4663EE4C}"/>
                </a:ext>
              </a:extLst>
            </p:cNvPr>
            <p:cNvSpPr/>
            <p:nvPr/>
          </p:nvSpPr>
          <p:spPr>
            <a:xfrm rot="10800000">
              <a:off x="0" y="64722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AFDF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Rectangle: Top Corners Rounded 18">
              <a:extLst>
                <a:ext uri="{FF2B5EF4-FFF2-40B4-BE49-F238E27FC236}">
                  <a16:creationId xmlns="" xmlns:a16="http://schemas.microsoft.com/office/drawing/2014/main" id="{AA290BAB-356E-4044-AAEE-F4B059773AF2}"/>
                </a:ext>
              </a:extLst>
            </p:cNvPr>
            <p:cNvSpPr/>
            <p:nvPr/>
          </p:nvSpPr>
          <p:spPr>
            <a:xfrm rot="10800000">
              <a:off x="0" y="-127508"/>
              <a:ext cx="12192000" cy="79829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71C6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026" name="Picture 2" descr="https://i.pinimg.com/564x/c5/14/68/c5146895b96c281e4da8e559aa42f99c.jpg"/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25000"/>
                    </a14:imgEffect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70664" y="1264353"/>
            <a:ext cx="8140428" cy="647707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extBox 14"/>
          <p:cNvSpPr txBox="1"/>
          <p:nvPr/>
        </p:nvSpPr>
        <p:spPr>
          <a:xfrm>
            <a:off x="440798" y="5352871"/>
            <a:ext cx="7167643" cy="1395167"/>
          </a:xfrm>
          <a:prstGeom prst="rect">
            <a:avLst/>
          </a:prstGeom>
          <a:noFill/>
        </p:spPr>
        <p:txBody>
          <a:bodyPr wrap="square" lIns="162473" tIns="81237" rIns="162473" bIns="81237" rtlCol="0">
            <a:spAutoFit/>
          </a:bodyPr>
          <a:lstStyle/>
          <a:p>
            <a:pPr algn="just"/>
            <a:r>
              <a:rPr lang="en-US" sz="40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2</a:t>
            </a:r>
            <a:r>
              <a:rPr lang="en-US" sz="4000" b="1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</a:t>
            </a:r>
            <a:r>
              <a:rPr lang="en-US" sz="4000" b="1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Khi</a:t>
            </a:r>
            <a:r>
              <a:rPr lang="en-US" sz="4000" b="1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b="1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xa</a:t>
            </a:r>
            <a:r>
              <a:rPr lang="en-US" sz="4000" b="1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b="1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bạn</a:t>
            </a:r>
            <a:r>
              <a:rPr lang="en-US" sz="4000" b="1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4000" b="1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em</a:t>
            </a:r>
            <a:r>
              <a:rPr lang="en-US" sz="4000" b="1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b="1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cảm</a:t>
            </a:r>
            <a:r>
              <a:rPr lang="en-US" sz="4000" b="1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b="1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thấy</a:t>
            </a:r>
            <a:r>
              <a:rPr lang="en-US" sz="4000" b="1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b="1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thê</a:t>
            </a:r>
            <a:r>
              <a:rPr lang="en-US" sz="4000" b="1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́ </a:t>
            </a:r>
            <a:r>
              <a:rPr lang="en-US" sz="4000" b="1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nào</a:t>
            </a:r>
            <a:r>
              <a:rPr lang="en-US" sz="4000" b="1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?</a:t>
            </a:r>
            <a:endParaRPr lang="en-US" sz="4000" b="1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481041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4" grpId="0"/>
      <p:bldP spid="15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6653" y="-48163"/>
            <a:ext cx="16256000" cy="9143376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6119" y="-48164"/>
            <a:ext cx="12099084" cy="8650563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40699" y="6313025"/>
            <a:ext cx="4715303" cy="2764672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7549" y="-33855"/>
            <a:ext cx="4873344" cy="2580683"/>
          </a:xfrm>
          <a:prstGeom prst="rect">
            <a:avLst/>
          </a:prstGeom>
        </p:spPr>
      </p:pic>
      <p:pic>
        <p:nvPicPr>
          <p:cNvPr id="17" name="图片 1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6536" y="5582825"/>
            <a:ext cx="4035459" cy="3346703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3023201" y="1858315"/>
            <a:ext cx="10259662" cy="748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267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2. </a:t>
            </a:r>
            <a:r>
              <a:rPr lang="en-US" sz="4267" b="1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Em</a:t>
            </a:r>
            <a:r>
              <a:rPr lang="en-US" sz="4267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sẽ </a:t>
            </a:r>
            <a:r>
              <a:rPr lang="en-US" sz="4267" b="1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nói</a:t>
            </a:r>
            <a:r>
              <a:rPr lang="en-US" sz="4267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267" b="1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với</a:t>
            </a:r>
            <a:r>
              <a:rPr lang="en-US" sz="4267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267" b="1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bạn</a:t>
            </a:r>
            <a:r>
              <a:rPr lang="en-US" sz="4267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267" b="1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thê</a:t>
            </a:r>
            <a:r>
              <a:rPr lang="en-US" sz="4267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́ </a:t>
            </a:r>
            <a:r>
              <a:rPr lang="en-US" sz="4267" b="1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nào</a:t>
            </a:r>
            <a:r>
              <a:rPr lang="en-US" sz="4267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267" b="1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khi</a:t>
            </a:r>
            <a:r>
              <a:rPr lang="en-US" sz="4267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: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550398" y="2984455"/>
            <a:ext cx="9479801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4800" b="1" dirty="0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- </a:t>
            </a:r>
            <a:r>
              <a:rPr lang="en-US" sz="4800" b="1" dirty="0" err="1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Bạn</a:t>
            </a:r>
            <a:r>
              <a:rPr lang="en-US" sz="4800" b="1" dirty="0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800" b="1" dirty="0" err="1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chuyển</a:t>
            </a:r>
            <a:r>
              <a:rPr lang="en-US" sz="4800" b="1" dirty="0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800" b="1" dirty="0" err="1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đến</a:t>
            </a:r>
            <a:r>
              <a:rPr lang="en-US" sz="4800" b="1" dirty="0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800" b="1" dirty="0" err="1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một</a:t>
            </a:r>
            <a:r>
              <a:rPr lang="en-US" sz="4800" b="1" dirty="0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800" b="1" dirty="0" err="1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ngôi</a:t>
            </a:r>
            <a:r>
              <a:rPr lang="en-US" sz="4800" b="1" dirty="0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800" b="1" dirty="0" err="1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trường</a:t>
            </a:r>
            <a:r>
              <a:rPr lang="en-US" sz="4800" b="1" dirty="0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800" b="1" dirty="0" err="1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khác</a:t>
            </a:r>
            <a:r>
              <a:rPr lang="en-US" sz="4800" b="1" dirty="0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  <a:endParaRPr lang="en-US" sz="4800" b="1" dirty="0">
              <a:solidFill>
                <a:srgbClr val="FF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2" name="Text Box 1"/>
          <p:cNvSpPr txBox="1"/>
          <p:nvPr/>
        </p:nvSpPr>
        <p:spPr>
          <a:xfrm>
            <a:off x="2727158" y="8623436"/>
            <a:ext cx="14115594" cy="5886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25" dirty="0" err="1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Bản</a:t>
            </a:r>
            <a:r>
              <a:rPr lang="en-US" sz="3225" dirty="0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</a:t>
            </a:r>
            <a:r>
              <a:rPr lang="en-US" sz="3225" dirty="0" err="1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quyền</a:t>
            </a:r>
            <a:r>
              <a:rPr lang="en-US" sz="3225" dirty="0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: FB </a:t>
            </a:r>
            <a:r>
              <a:rPr lang="en-US" sz="3225" dirty="0" err="1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Đặng</a:t>
            </a:r>
            <a:r>
              <a:rPr lang="en-US" sz="3225" dirty="0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</a:t>
            </a:r>
            <a:r>
              <a:rPr lang="en-US" sz="3225" dirty="0" err="1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Nhật</a:t>
            </a:r>
            <a:r>
              <a:rPr lang="en-US" sz="3225" dirty="0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</a:t>
            </a:r>
            <a:r>
              <a:rPr lang="en-US" sz="3225" dirty="0" err="1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Linh</a:t>
            </a:r>
            <a:r>
              <a:rPr lang="en-US" sz="3225" dirty="0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- https://www.facebook.com/nhat.linh.3557440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3607547" y="5229234"/>
            <a:ext cx="9479801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4800" b="1" dirty="0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- Tan </a:t>
            </a:r>
            <a:r>
              <a:rPr lang="en-US" sz="4800" b="1" dirty="0" err="1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học</a:t>
            </a:r>
            <a:r>
              <a:rPr lang="en-US" sz="4800" b="1" dirty="0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4800" b="1" dirty="0" err="1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em</a:t>
            </a:r>
            <a:r>
              <a:rPr lang="en-US" sz="4800" b="1" dirty="0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800" b="1" dirty="0" err="1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vê</a:t>
            </a:r>
            <a:r>
              <a:rPr lang="en-US" sz="4800" b="1" dirty="0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̀ </a:t>
            </a:r>
            <a:r>
              <a:rPr lang="en-US" sz="4800" b="1" dirty="0" err="1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trước</a:t>
            </a:r>
            <a:r>
              <a:rPr lang="en-US" sz="4800" b="1" dirty="0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800" b="1" dirty="0" err="1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còn</a:t>
            </a:r>
            <a:r>
              <a:rPr lang="en-US" sz="4800" b="1" dirty="0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800" b="1" dirty="0" err="1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bạn</a:t>
            </a:r>
            <a:r>
              <a:rPr lang="en-US" sz="4800" b="1" dirty="0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ở </a:t>
            </a:r>
            <a:r>
              <a:rPr lang="en-US" sz="4800" b="1" dirty="0" err="1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lại</a:t>
            </a:r>
            <a:r>
              <a:rPr lang="en-US" sz="4800" b="1" dirty="0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800" b="1" dirty="0" err="1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chơ</a:t>
            </a:r>
            <a:r>
              <a:rPr lang="en-US" sz="4800" b="1" dirty="0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̀ </a:t>
            </a:r>
            <a:r>
              <a:rPr lang="en-US" sz="4800" b="1" dirty="0" err="1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bô</a:t>
            </a:r>
            <a:r>
              <a:rPr lang="en-US" sz="4800" b="1" dirty="0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́ mẹ </a:t>
            </a:r>
            <a:r>
              <a:rPr lang="en-US" sz="4800" b="1" dirty="0" err="1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đón</a:t>
            </a:r>
            <a:r>
              <a:rPr lang="en-US" sz="4800" b="1" dirty="0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  <a:endParaRPr lang="en-US" sz="4800" b="1" dirty="0">
              <a:solidFill>
                <a:srgbClr val="FF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185596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000"/>
    </mc:Choice>
    <mc:Fallback xmlns="">
      <p:transition spd="slow" advTm="2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00"/>
                            </p:stCondLst>
                            <p:childTnLst>
                              <p:par>
                                <p:cTn id="2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  <p:bldP spid="13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1773"/>
          <a:stretch/>
        </p:blipFill>
        <p:spPr>
          <a:xfrm>
            <a:off x="2119" y="5136885"/>
            <a:ext cx="16271348" cy="4005929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8203" y="1191"/>
            <a:ext cx="13823793" cy="9141620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020" b="5828"/>
          <a:stretch/>
        </p:blipFill>
        <p:spPr>
          <a:xfrm>
            <a:off x="2116" y="6277271"/>
            <a:ext cx="16251768" cy="2865543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657" y="3793229"/>
            <a:ext cx="1080545" cy="1275899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91740" y="393945"/>
            <a:ext cx="2033347" cy="3639691"/>
          </a:xfrm>
          <a:prstGeom prst="rect">
            <a:avLst/>
          </a:prstGeom>
        </p:spPr>
      </p:pic>
      <p:pic>
        <p:nvPicPr>
          <p:cNvPr id="17" name="图片 16"/>
          <p:cNvPicPr>
            <a:picLocks noChangeAspect="1"/>
          </p:cNvPicPr>
          <p:nvPr/>
        </p:nvPicPr>
        <p:blipFill rotWithShape="1"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54567" y="5436709"/>
            <a:ext cx="15915273" cy="3714940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3657183" y="2861994"/>
            <a:ext cx="10177528" cy="20623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267" dirty="0" err="1">
                <a:solidFill>
                  <a:srgbClr val="FF0000"/>
                </a:solidFill>
                <a:latin typeface="iCiel Crocante" panose="02000000000000000000" pitchFamily="2" charset="0"/>
              </a:rPr>
              <a:t>Tạm</a:t>
            </a:r>
            <a:r>
              <a:rPr lang="en-US" sz="4267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4267" dirty="0" err="1">
                <a:solidFill>
                  <a:srgbClr val="FF0000"/>
                </a:solidFill>
                <a:latin typeface="iCiel Crocante" panose="02000000000000000000" pitchFamily="2" charset="0"/>
              </a:rPr>
              <a:t>biệt</a:t>
            </a:r>
            <a:r>
              <a:rPr lang="en-US" sz="4267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4267" dirty="0" err="1">
                <a:solidFill>
                  <a:srgbClr val="FF0000"/>
                </a:solidFill>
                <a:latin typeface="iCiel Crocante" panose="02000000000000000000" pitchFamily="2" charset="0"/>
              </a:rPr>
              <a:t>và</a:t>
            </a:r>
            <a:r>
              <a:rPr lang="en-US" sz="4267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4267" dirty="0" err="1">
                <a:solidFill>
                  <a:srgbClr val="FF0000"/>
                </a:solidFill>
                <a:latin typeface="iCiel Crocante" panose="02000000000000000000" pitchFamily="2" charset="0"/>
              </a:rPr>
              <a:t>hẹn</a:t>
            </a:r>
            <a:r>
              <a:rPr lang="en-US" sz="4267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4267" dirty="0" err="1">
                <a:solidFill>
                  <a:srgbClr val="FF0000"/>
                </a:solidFill>
                <a:latin typeface="iCiel Crocante" panose="02000000000000000000" pitchFamily="2" charset="0"/>
              </a:rPr>
              <a:t>gặp</a:t>
            </a:r>
            <a:r>
              <a:rPr lang="en-US" sz="4267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4267" dirty="0" err="1">
                <a:solidFill>
                  <a:srgbClr val="FF0000"/>
                </a:solidFill>
                <a:latin typeface="iCiel Crocante" panose="02000000000000000000" pitchFamily="2" charset="0"/>
              </a:rPr>
              <a:t>lại</a:t>
            </a:r>
            <a:r>
              <a:rPr lang="en-US" sz="4267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</a:p>
          <a:p>
            <a:pPr algn="ctr">
              <a:lnSpc>
                <a:spcPct val="150000"/>
              </a:lnSpc>
            </a:pPr>
            <a:r>
              <a:rPr lang="en-US" sz="4267" dirty="0" err="1">
                <a:solidFill>
                  <a:srgbClr val="FF0000"/>
                </a:solidFill>
                <a:latin typeface="iCiel Crocante" panose="02000000000000000000" pitchFamily="2" charset="0"/>
              </a:rPr>
              <a:t>các</a:t>
            </a:r>
            <a:r>
              <a:rPr lang="en-US" sz="4267" dirty="0">
                <a:solidFill>
                  <a:srgbClr val="FF0000"/>
                </a:solidFill>
                <a:latin typeface="iCiel Crocante" panose="02000000000000000000" pitchFamily="2" charset="0"/>
              </a:rPr>
              <a:t> con </a:t>
            </a:r>
            <a:r>
              <a:rPr lang="en-US" sz="4267" dirty="0" err="1">
                <a:solidFill>
                  <a:srgbClr val="FF0000"/>
                </a:solidFill>
                <a:latin typeface="iCiel Crocante" panose="02000000000000000000" pitchFamily="2" charset="0"/>
              </a:rPr>
              <a:t>vào</a:t>
            </a:r>
            <a:r>
              <a:rPr lang="en-US" sz="4267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4267" dirty="0" err="1">
                <a:solidFill>
                  <a:srgbClr val="FF0000"/>
                </a:solidFill>
                <a:latin typeface="iCiel Crocante" panose="02000000000000000000" pitchFamily="2" charset="0"/>
              </a:rPr>
              <a:t>những</a:t>
            </a:r>
            <a:r>
              <a:rPr lang="en-US" sz="4267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4267" dirty="0" err="1">
                <a:solidFill>
                  <a:srgbClr val="FF0000"/>
                </a:solidFill>
                <a:latin typeface="iCiel Crocante" panose="02000000000000000000" pitchFamily="2" charset="0"/>
              </a:rPr>
              <a:t>tiết</a:t>
            </a:r>
            <a:r>
              <a:rPr lang="en-US" sz="4267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4267" dirty="0" err="1">
                <a:solidFill>
                  <a:srgbClr val="FF0000"/>
                </a:solidFill>
                <a:latin typeface="iCiel Crocante" panose="02000000000000000000" pitchFamily="2" charset="0"/>
              </a:rPr>
              <a:t>học</a:t>
            </a:r>
            <a:r>
              <a:rPr lang="en-US" sz="4267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4267" dirty="0" err="1">
                <a:solidFill>
                  <a:srgbClr val="FF0000"/>
                </a:solidFill>
                <a:latin typeface="iCiel Crocante" panose="02000000000000000000" pitchFamily="2" charset="0"/>
              </a:rPr>
              <a:t>sau</a:t>
            </a:r>
            <a:r>
              <a:rPr lang="en-US" sz="4267" dirty="0">
                <a:solidFill>
                  <a:srgbClr val="FF0000"/>
                </a:solidFill>
                <a:latin typeface="iCiel Crocante" panose="02000000000000000000" pitchFamily="2" charset="0"/>
              </a:rPr>
              <a:t>!</a:t>
            </a:r>
          </a:p>
        </p:txBody>
      </p:sp>
      <p:sp>
        <p:nvSpPr>
          <p:cNvPr id="10" name="Text Box 1"/>
          <p:cNvSpPr txBox="1"/>
          <p:nvPr/>
        </p:nvSpPr>
        <p:spPr>
          <a:xfrm>
            <a:off x="2727158" y="8623436"/>
            <a:ext cx="14115594" cy="5886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25" dirty="0" err="1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Bản</a:t>
            </a:r>
            <a:r>
              <a:rPr lang="en-US" sz="3225" dirty="0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</a:t>
            </a:r>
            <a:r>
              <a:rPr lang="en-US" sz="3225" dirty="0" err="1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quyền</a:t>
            </a:r>
            <a:r>
              <a:rPr lang="en-US" sz="3225" dirty="0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: FB </a:t>
            </a:r>
            <a:r>
              <a:rPr lang="en-US" sz="3225" dirty="0" err="1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Đặng</a:t>
            </a:r>
            <a:r>
              <a:rPr lang="en-US" sz="3225" dirty="0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</a:t>
            </a:r>
            <a:r>
              <a:rPr lang="en-US" sz="3225" dirty="0" err="1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Nhật</a:t>
            </a:r>
            <a:r>
              <a:rPr lang="en-US" sz="3225" dirty="0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</a:t>
            </a:r>
            <a:r>
              <a:rPr lang="en-US" sz="3225" dirty="0" err="1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Linh</a:t>
            </a:r>
            <a:r>
              <a:rPr lang="en-US" sz="3225" dirty="0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- https://www.facebook.com/nhat.linh.3557440</a:t>
            </a:r>
          </a:p>
        </p:txBody>
      </p:sp>
    </p:spTree>
    <p:extLst>
      <p:ext uri="{BB962C8B-B14F-4D97-AF65-F5344CB8AC3E}">
        <p14:creationId xmlns:p14="http://schemas.microsoft.com/office/powerpoint/2010/main" val="34290031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9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7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750"/>
                            </p:stCondLst>
                            <p:childTnLst>
                              <p:par>
                                <p:cTn id="3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-148248" y="647541"/>
            <a:ext cx="15732235" cy="677044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algn="ctr"/>
            <a:r>
              <a:rPr lang="en-US" sz="3600" b="1" dirty="0" smtClean="0">
                <a:solidFill>
                  <a:srgbClr val="FF66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	</a:t>
            </a:r>
            <a:r>
              <a:rPr lang="en-US" sz="3600" b="1" dirty="0" err="1" smtClean="0">
                <a:solidFill>
                  <a:srgbClr val="FF66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Bài</a:t>
            </a:r>
            <a:r>
              <a:rPr lang="en-US" sz="3600" b="1" dirty="0" smtClean="0">
                <a:solidFill>
                  <a:srgbClr val="FF66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18: TÔI NHỚ CẬU</a:t>
            </a:r>
            <a:endParaRPr lang="en-US" sz="3600" b="1" dirty="0">
              <a:solidFill>
                <a:srgbClr val="FF66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61882" y="1333273"/>
            <a:ext cx="15732235" cy="7061420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indent="463550" algn="just"/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Kiến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là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bạn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thân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của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sóc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Hằng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ngày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hai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bạn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</a:t>
            </a:r>
            <a:r>
              <a:rPr lang="vi-VN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ường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rủ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nhau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vi-VN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i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học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Thế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rồi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nhà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kiến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chuyển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vi-VN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đến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một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khu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rừng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khác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Lúc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chia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tay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kiến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rất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buồn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Kiến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nói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: “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Cậu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phải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</a:t>
            </a:r>
            <a:r>
              <a:rPr lang="vi-VN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ường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xuyên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nhớ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tớ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vi-VN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đấy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.”.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Sóc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gật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vi-VN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đầu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nhận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lời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  <a:p>
            <a:pPr indent="463550" algn="just"/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Một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buổi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sáng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sóc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lấy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một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tờ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giấy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và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viết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</a:t>
            </a:r>
            <a:r>
              <a:rPr lang="vi-VN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ư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cho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kiến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Sóc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nắn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nót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ghi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: “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Tớ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nhớ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cậu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.”.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Một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c</a:t>
            </a:r>
            <a:r>
              <a:rPr lang="vi-VN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ơ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gió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vi-VN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i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ngang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qua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mang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theo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lá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</a:t>
            </a:r>
            <a:r>
              <a:rPr lang="vi-VN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ư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Chiều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hôm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vi-VN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đó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kiến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vi-VN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i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dạo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trong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rừng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Một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lá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</a:t>
            </a:r>
            <a:r>
              <a:rPr lang="vi-VN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ư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nhè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nhẹ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bay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xuống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Kiến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reo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lên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: “A,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</a:t>
            </a:r>
            <a:r>
              <a:rPr lang="vi-VN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ư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của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sóc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!”</a:t>
            </a:r>
          </a:p>
          <a:p>
            <a:pPr indent="463550" algn="just"/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Hôm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sau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kiến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ngồi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bên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thềm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và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viết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</a:t>
            </a:r>
            <a:r>
              <a:rPr lang="vi-VN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ư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cho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sóc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Kiến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không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biêt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làm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sao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cho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sóc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biết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mình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rất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nhớ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bạn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Cậu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viết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: “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Chào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sóc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!”.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</a:t>
            </a:r>
            <a:r>
              <a:rPr lang="vi-VN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ư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kiến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không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vi-VN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định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chào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sóc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Cậu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bèn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viết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một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lá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</a:t>
            </a:r>
            <a:r>
              <a:rPr lang="vi-VN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ư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khác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: “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Sóc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thân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mến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!”.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</a:t>
            </a:r>
            <a:r>
              <a:rPr lang="vi-VN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ư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thế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vẫn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khồn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vi-VN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đúng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ý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của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kiến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Lấy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một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tờ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giấy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mới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kiến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ghi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: “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Sóc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vi-VN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ơ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i!”.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Cứ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thế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cậu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cặm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cụi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viết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vi-VN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i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viết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lại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trong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nhiều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giờ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liền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  <a:p>
            <a:pPr indent="463550" algn="just"/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Không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lâu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sau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sóc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nhận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vi-VN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được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một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lá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</a:t>
            </a:r>
            <a:r>
              <a:rPr lang="vi-VN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ư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do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kiến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gửi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vi-VN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đến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</a:t>
            </a:r>
            <a:r>
              <a:rPr lang="vi-VN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ư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viết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: “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Sóc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vi-VN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ơ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i,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tớ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cũng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nhớ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cậu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!”.</a:t>
            </a:r>
          </a:p>
          <a:p>
            <a:pPr indent="463550">
              <a:lnSpc>
                <a:spcPct val="120000"/>
              </a:lnSpc>
            </a:pPr>
            <a:endParaRPr lang="en-US" sz="32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5242446" y="7653431"/>
            <a:ext cx="5418667" cy="840019"/>
          </a:xfrm>
          <a:prstGeom prst="roundRect">
            <a:avLst/>
          </a:prstGeom>
          <a:solidFill>
            <a:srgbClr val="33C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err="1" smtClean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Bài</a:t>
            </a:r>
            <a:r>
              <a:rPr lang="en-US" sz="4000" dirty="0" smtClean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có</a:t>
            </a:r>
            <a:r>
              <a:rPr lang="en-US" sz="4000" dirty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mấy</a:t>
            </a:r>
            <a:r>
              <a:rPr lang="en-US" sz="4000" dirty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đoạn</a:t>
            </a:r>
            <a:r>
              <a:rPr lang="en-US" sz="4000" dirty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?</a:t>
            </a:r>
          </a:p>
        </p:txBody>
      </p:sp>
      <p:sp>
        <p:nvSpPr>
          <p:cNvPr id="12" name="Oval 11"/>
          <p:cNvSpPr/>
          <p:nvPr/>
        </p:nvSpPr>
        <p:spPr>
          <a:xfrm>
            <a:off x="295852" y="1352295"/>
            <a:ext cx="387141" cy="425883"/>
          </a:xfrm>
          <a:prstGeom prst="ellipse">
            <a:avLst/>
          </a:prstGeom>
          <a:solidFill>
            <a:schemeClr val="accent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1</a:t>
            </a:r>
          </a:p>
        </p:txBody>
      </p:sp>
      <p:sp>
        <p:nvSpPr>
          <p:cNvPr id="14" name="Oval 13"/>
          <p:cNvSpPr/>
          <p:nvPr/>
        </p:nvSpPr>
        <p:spPr>
          <a:xfrm>
            <a:off x="359695" y="2904955"/>
            <a:ext cx="387141" cy="425883"/>
          </a:xfrm>
          <a:prstGeom prst="ellipse">
            <a:avLst/>
          </a:prstGeom>
          <a:solidFill>
            <a:schemeClr val="accent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2</a:t>
            </a:r>
          </a:p>
        </p:txBody>
      </p:sp>
      <p:sp>
        <p:nvSpPr>
          <p:cNvPr id="15" name="Oval 14"/>
          <p:cNvSpPr/>
          <p:nvPr/>
        </p:nvSpPr>
        <p:spPr>
          <a:xfrm>
            <a:off x="335579" y="4319421"/>
            <a:ext cx="411257" cy="468239"/>
          </a:xfrm>
          <a:prstGeom prst="ellipse">
            <a:avLst/>
          </a:prstGeom>
          <a:solidFill>
            <a:schemeClr val="accent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3</a:t>
            </a:r>
          </a:p>
        </p:txBody>
      </p:sp>
      <p:pic>
        <p:nvPicPr>
          <p:cNvPr id="19" name="图片 6">
            <a:extLst>
              <a:ext uri="{FF2B5EF4-FFF2-40B4-BE49-F238E27FC236}">
                <a16:creationId xmlns="" xmlns:a16="http://schemas.microsoft.com/office/drawing/2014/main" id="{F239F57B-F203-4AE3-AB1C-0AC06A6CC6B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1035" b="9032"/>
          <a:stretch/>
        </p:blipFill>
        <p:spPr>
          <a:xfrm>
            <a:off x="-91440" y="8169205"/>
            <a:ext cx="16256000" cy="992953"/>
          </a:xfrm>
          <a:prstGeom prst="rect">
            <a:avLst/>
          </a:prstGeom>
        </p:spPr>
      </p:pic>
      <p:grpSp>
        <p:nvGrpSpPr>
          <p:cNvPr id="20" name="Group 19">
            <a:extLst>
              <a:ext uri="{FF2B5EF4-FFF2-40B4-BE49-F238E27FC236}">
                <a16:creationId xmlns="" xmlns:a16="http://schemas.microsoft.com/office/drawing/2014/main" id="{7A807A5E-B68A-410C-AB0D-1D86BD6E42C7}"/>
              </a:ext>
            </a:extLst>
          </p:cNvPr>
          <p:cNvGrpSpPr/>
          <p:nvPr/>
        </p:nvGrpSpPr>
        <p:grpSpPr>
          <a:xfrm>
            <a:off x="0" y="0"/>
            <a:ext cx="16256000" cy="601807"/>
            <a:chOff x="0" y="-127508"/>
            <a:chExt cx="12192000" cy="1361811"/>
          </a:xfrm>
        </p:grpSpPr>
        <p:sp>
          <p:nvSpPr>
            <p:cNvPr id="21" name="Rectangle: Top Corners Rounded 17">
              <a:extLst>
                <a:ext uri="{FF2B5EF4-FFF2-40B4-BE49-F238E27FC236}">
                  <a16:creationId xmlns="" xmlns:a16="http://schemas.microsoft.com/office/drawing/2014/main" id="{0BDFF578-A78A-4078-813E-DF3D4663EE4C}"/>
                </a:ext>
              </a:extLst>
            </p:cNvPr>
            <p:cNvSpPr/>
            <p:nvPr/>
          </p:nvSpPr>
          <p:spPr>
            <a:xfrm rot="10800000">
              <a:off x="0" y="64722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AFDF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Rectangle: Top Corners Rounded 18">
              <a:extLst>
                <a:ext uri="{FF2B5EF4-FFF2-40B4-BE49-F238E27FC236}">
                  <a16:creationId xmlns="" xmlns:a16="http://schemas.microsoft.com/office/drawing/2014/main" id="{AA290BAB-356E-4044-AAEE-F4B059773AF2}"/>
                </a:ext>
              </a:extLst>
            </p:cNvPr>
            <p:cNvSpPr/>
            <p:nvPr/>
          </p:nvSpPr>
          <p:spPr>
            <a:xfrm rot="10800000">
              <a:off x="0" y="-127508"/>
              <a:ext cx="12192000" cy="79829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71C6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6423839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 animBg="1"/>
      <p:bldP spid="12" grpId="0" animBg="1"/>
      <p:bldP spid="14" grpId="0" animBg="1"/>
      <p:bldP spid="1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-148248" y="647541"/>
            <a:ext cx="15732235" cy="677044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algn="ctr"/>
            <a:r>
              <a:rPr lang="en-US" sz="3600" b="1" dirty="0" smtClean="0">
                <a:solidFill>
                  <a:srgbClr val="FF66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	</a:t>
            </a:r>
            <a:r>
              <a:rPr lang="en-US" sz="3600" b="1" dirty="0" err="1" smtClean="0">
                <a:solidFill>
                  <a:srgbClr val="FF66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Bài</a:t>
            </a:r>
            <a:r>
              <a:rPr lang="en-US" sz="3600" b="1" dirty="0" smtClean="0">
                <a:solidFill>
                  <a:srgbClr val="FF66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18</a:t>
            </a:r>
            <a:r>
              <a:rPr lang="en-US" sz="3600" b="1" smtClean="0">
                <a:solidFill>
                  <a:srgbClr val="FF66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: </a:t>
            </a:r>
            <a:r>
              <a:rPr lang="en-US" sz="3600" b="1">
                <a:solidFill>
                  <a:srgbClr val="FF66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TỚ </a:t>
            </a:r>
            <a:r>
              <a:rPr lang="en-US" sz="3600" b="1" dirty="0" smtClean="0">
                <a:solidFill>
                  <a:srgbClr val="FF66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NHỚ CẬU</a:t>
            </a:r>
            <a:endParaRPr lang="en-US" sz="3600" b="1" dirty="0">
              <a:solidFill>
                <a:srgbClr val="FF66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61882" y="1333273"/>
            <a:ext cx="15732235" cy="7061420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indent="463550" algn="just"/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Kiến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là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bạn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thân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của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sóc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Hằng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ngày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hai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bạn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</a:t>
            </a:r>
            <a:r>
              <a:rPr lang="vi-VN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ường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rủ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nhau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vi-VN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i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học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Thế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rồi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nhà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kiến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chuyển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vi-VN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đến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một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khu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rừng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khác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Lúc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chia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tay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kiến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rất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buồn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Kiến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nói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: “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Cậu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phải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</a:t>
            </a:r>
            <a:r>
              <a:rPr lang="vi-VN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ường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xuyên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nhớ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tớ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vi-VN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đấy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.”.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Sóc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gật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vi-VN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đầu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nhận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lời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  <a:p>
            <a:pPr indent="463550" algn="just"/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Một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buổi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sáng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sóc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lấy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một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tờ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giấy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và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viết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</a:t>
            </a:r>
            <a:r>
              <a:rPr lang="vi-VN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ư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cho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kiến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Sóc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nắn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nót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ghi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: “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Tớ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nhớ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cậu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.”.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Một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c</a:t>
            </a:r>
            <a:r>
              <a:rPr lang="vi-VN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ơ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gió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vi-VN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i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ngang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qua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mang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theo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lá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</a:t>
            </a:r>
            <a:r>
              <a:rPr lang="vi-VN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ư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Chiều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hôm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vi-VN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đó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kiến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vi-VN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i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dạo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trong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rừng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Một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lá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</a:t>
            </a:r>
            <a:r>
              <a:rPr lang="vi-VN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ư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nhè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nhẹ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bay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xuống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Kiến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reo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lên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: “A,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</a:t>
            </a:r>
            <a:r>
              <a:rPr lang="vi-VN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ư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của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sóc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!”</a:t>
            </a:r>
          </a:p>
          <a:p>
            <a:pPr indent="463550" algn="just"/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Hôm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sau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kiến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ngồi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bên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thềm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và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viết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</a:t>
            </a:r>
            <a:r>
              <a:rPr lang="vi-VN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ư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cho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sóc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Kiến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không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biêt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làm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sao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cho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sóc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biết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mình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rất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nhớ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bạn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Cậu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viết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: “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Chào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sóc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!”.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</a:t>
            </a:r>
            <a:r>
              <a:rPr lang="vi-VN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ư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kiến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không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vi-VN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định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chào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sóc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Cậu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bèn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viết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một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lá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</a:t>
            </a:r>
            <a:r>
              <a:rPr lang="vi-VN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ư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khác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: “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Sóc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thân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mến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!”.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</a:t>
            </a:r>
            <a:r>
              <a:rPr lang="vi-VN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ư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thế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vẫn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khồn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vi-VN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đúng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ý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của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kiến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Lấy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một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tờ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giấy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mới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kiến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ghi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: “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Sóc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vi-VN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ơ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i!”.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Cứ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thế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cậu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cặm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cụi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viết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vi-VN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i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viết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lại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trong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nhiều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giờ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liền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  <a:p>
            <a:pPr indent="463550" algn="just"/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Không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lâu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sau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sóc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nhận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vi-VN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được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một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lá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</a:t>
            </a:r>
            <a:r>
              <a:rPr lang="vi-VN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ư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do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kiến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gửi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vi-VN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đến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</a:t>
            </a:r>
            <a:r>
              <a:rPr lang="vi-VN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ư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viết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: “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Sóc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vi-VN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ơ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i,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tớ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cũng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nhớ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cậu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!”.</a:t>
            </a:r>
          </a:p>
          <a:p>
            <a:pPr indent="463550">
              <a:lnSpc>
                <a:spcPct val="120000"/>
              </a:lnSpc>
            </a:pPr>
            <a:endParaRPr lang="en-US" sz="32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2" name="Oval 11"/>
          <p:cNvSpPr/>
          <p:nvPr/>
        </p:nvSpPr>
        <p:spPr>
          <a:xfrm>
            <a:off x="295852" y="1352295"/>
            <a:ext cx="387141" cy="425883"/>
          </a:xfrm>
          <a:prstGeom prst="ellipse">
            <a:avLst/>
          </a:prstGeom>
          <a:solidFill>
            <a:schemeClr val="accent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1</a:t>
            </a:r>
          </a:p>
        </p:txBody>
      </p:sp>
      <p:sp>
        <p:nvSpPr>
          <p:cNvPr id="14" name="Oval 13"/>
          <p:cNvSpPr/>
          <p:nvPr/>
        </p:nvSpPr>
        <p:spPr>
          <a:xfrm>
            <a:off x="359695" y="2904955"/>
            <a:ext cx="387141" cy="425883"/>
          </a:xfrm>
          <a:prstGeom prst="ellipse">
            <a:avLst/>
          </a:prstGeom>
          <a:solidFill>
            <a:schemeClr val="accent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2</a:t>
            </a:r>
          </a:p>
        </p:txBody>
      </p:sp>
      <p:sp>
        <p:nvSpPr>
          <p:cNvPr id="15" name="Oval 14"/>
          <p:cNvSpPr/>
          <p:nvPr/>
        </p:nvSpPr>
        <p:spPr>
          <a:xfrm>
            <a:off x="335579" y="4319421"/>
            <a:ext cx="411257" cy="468239"/>
          </a:xfrm>
          <a:prstGeom prst="ellipse">
            <a:avLst/>
          </a:prstGeom>
          <a:solidFill>
            <a:schemeClr val="accent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3</a:t>
            </a:r>
          </a:p>
        </p:txBody>
      </p:sp>
      <p:pic>
        <p:nvPicPr>
          <p:cNvPr id="19" name="图片 6">
            <a:extLst>
              <a:ext uri="{FF2B5EF4-FFF2-40B4-BE49-F238E27FC236}">
                <a16:creationId xmlns="" xmlns:a16="http://schemas.microsoft.com/office/drawing/2014/main" id="{F239F57B-F203-4AE3-AB1C-0AC06A6CC6B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1035" b="9032"/>
          <a:stretch/>
        </p:blipFill>
        <p:spPr>
          <a:xfrm>
            <a:off x="-91440" y="8169205"/>
            <a:ext cx="16256000" cy="992953"/>
          </a:xfrm>
          <a:prstGeom prst="rect">
            <a:avLst/>
          </a:prstGeom>
        </p:spPr>
      </p:pic>
      <p:grpSp>
        <p:nvGrpSpPr>
          <p:cNvPr id="20" name="Group 19">
            <a:extLst>
              <a:ext uri="{FF2B5EF4-FFF2-40B4-BE49-F238E27FC236}">
                <a16:creationId xmlns="" xmlns:a16="http://schemas.microsoft.com/office/drawing/2014/main" id="{7A807A5E-B68A-410C-AB0D-1D86BD6E42C7}"/>
              </a:ext>
            </a:extLst>
          </p:cNvPr>
          <p:cNvGrpSpPr/>
          <p:nvPr/>
        </p:nvGrpSpPr>
        <p:grpSpPr>
          <a:xfrm>
            <a:off x="0" y="0"/>
            <a:ext cx="16256000" cy="601807"/>
            <a:chOff x="0" y="-127508"/>
            <a:chExt cx="12192000" cy="1361811"/>
          </a:xfrm>
        </p:grpSpPr>
        <p:sp>
          <p:nvSpPr>
            <p:cNvPr id="21" name="Rectangle: Top Corners Rounded 17">
              <a:extLst>
                <a:ext uri="{FF2B5EF4-FFF2-40B4-BE49-F238E27FC236}">
                  <a16:creationId xmlns="" xmlns:a16="http://schemas.microsoft.com/office/drawing/2014/main" id="{0BDFF578-A78A-4078-813E-DF3D4663EE4C}"/>
                </a:ext>
              </a:extLst>
            </p:cNvPr>
            <p:cNvSpPr/>
            <p:nvPr/>
          </p:nvSpPr>
          <p:spPr>
            <a:xfrm rot="10800000">
              <a:off x="0" y="64722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AFDF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Rectangle: Top Corners Rounded 18">
              <a:extLst>
                <a:ext uri="{FF2B5EF4-FFF2-40B4-BE49-F238E27FC236}">
                  <a16:creationId xmlns="" xmlns:a16="http://schemas.microsoft.com/office/drawing/2014/main" id="{AA290BAB-356E-4044-AAEE-F4B059773AF2}"/>
                </a:ext>
              </a:extLst>
            </p:cNvPr>
            <p:cNvSpPr/>
            <p:nvPr/>
          </p:nvSpPr>
          <p:spPr>
            <a:xfrm rot="10800000">
              <a:off x="0" y="-127508"/>
              <a:ext cx="12192000" cy="79829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71C6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3" name="Rounded Rectangle 12"/>
          <p:cNvSpPr/>
          <p:nvPr/>
        </p:nvSpPr>
        <p:spPr>
          <a:xfrm>
            <a:off x="5180453" y="7585203"/>
            <a:ext cx="5418667" cy="840019"/>
          </a:xfrm>
          <a:prstGeom prst="roundRect">
            <a:avLst/>
          </a:prstGeom>
          <a:solidFill>
            <a:srgbClr val="33C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err="1" smtClean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Luyện</a:t>
            </a:r>
            <a:r>
              <a:rPr lang="en-US" sz="4000" dirty="0" smtClean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dirty="0" err="1" smtClean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đọc</a:t>
            </a:r>
            <a:r>
              <a:rPr lang="en-US" sz="4000" dirty="0" smtClean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dirty="0" err="1" smtClean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đoạn</a:t>
            </a:r>
            <a:endParaRPr lang="en-US" sz="4000" dirty="0">
              <a:solidFill>
                <a:schemeClr val="bg1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3296" y="61648"/>
            <a:ext cx="1881384" cy="1328389"/>
          </a:xfrm>
          <a:prstGeom prst="rect">
            <a:avLst/>
          </a:prstGeom>
        </p:spPr>
      </p:pic>
      <p:cxnSp>
        <p:nvCxnSpPr>
          <p:cNvPr id="17" name="Straight Connector 16"/>
          <p:cNvCxnSpPr/>
          <p:nvPr/>
        </p:nvCxnSpPr>
        <p:spPr>
          <a:xfrm>
            <a:off x="11906809" y="3358518"/>
            <a:ext cx="160287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9166732" y="6311399"/>
            <a:ext cx="1432388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703642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图片包含 室内, 物体&#10;&#10;描述已自动生成">
            <a:extLst>
              <a:ext uri="{FF2B5EF4-FFF2-40B4-BE49-F238E27FC236}">
                <a16:creationId xmlns="" xmlns:a16="http://schemas.microsoft.com/office/drawing/2014/main" id="{76DE78DD-ADEF-4012-809E-66E68885B81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1" y="-382097"/>
            <a:ext cx="13463960" cy="9526097"/>
          </a:xfrm>
          <a:prstGeom prst="rect">
            <a:avLst/>
          </a:prstGeom>
        </p:spPr>
      </p:pic>
      <p:pic>
        <p:nvPicPr>
          <p:cNvPr id="5" name="PA_图片 3">
            <a:extLst>
              <a:ext uri="{FF2B5EF4-FFF2-40B4-BE49-F238E27FC236}">
                <a16:creationId xmlns="" xmlns:a16="http://schemas.microsoft.com/office/drawing/2014/main" id="{5B74BE9E-C78D-4DEC-B03F-FC27DD50910A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13211" y="3716249"/>
            <a:ext cx="6135611" cy="6135611"/>
          </a:xfrm>
          <a:prstGeom prst="rect">
            <a:avLst/>
          </a:prstGeom>
        </p:spPr>
      </p:pic>
      <p:pic>
        <p:nvPicPr>
          <p:cNvPr id="6" name="图片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33333" y="1098647"/>
            <a:ext cx="5497846" cy="8045353"/>
          </a:xfrm>
          <a:prstGeom prst="rect">
            <a:avLst/>
          </a:prstGeom>
        </p:spPr>
      </p:pic>
      <p:sp>
        <p:nvSpPr>
          <p:cNvPr id="7" name="Rounded Rectangle 6"/>
          <p:cNvSpPr/>
          <p:nvPr/>
        </p:nvSpPr>
        <p:spPr>
          <a:xfrm>
            <a:off x="4937047" y="1556760"/>
            <a:ext cx="5418667" cy="840019"/>
          </a:xfrm>
          <a:prstGeom prst="round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Luyện</a:t>
            </a:r>
            <a:r>
              <a:rPr lang="en-US" sz="48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đọc</a:t>
            </a:r>
            <a:r>
              <a:rPr lang="en-US" sz="48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800" b="1" dirty="0" err="1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từ</a:t>
            </a:r>
            <a:r>
              <a:rPr lang="en-US" sz="4800" b="1" dirty="0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800" b="1" dirty="0" err="1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khó</a:t>
            </a:r>
            <a:endParaRPr lang="en-US" sz="4800" b="1" dirty="0">
              <a:solidFill>
                <a:srgbClr val="FF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217630" y="3129300"/>
            <a:ext cx="29718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sz="60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nắn</a:t>
            </a:r>
            <a:r>
              <a:rPr lang="en-US" sz="60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60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nót</a:t>
            </a:r>
            <a:endParaRPr lang="en-US" sz="6000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12" name="Text Box 1"/>
          <p:cNvSpPr txBox="1"/>
          <p:nvPr/>
        </p:nvSpPr>
        <p:spPr>
          <a:xfrm>
            <a:off x="2727158" y="8623436"/>
            <a:ext cx="14115594" cy="5886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25" dirty="0" err="1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Bản</a:t>
            </a:r>
            <a:r>
              <a:rPr lang="en-US" sz="3225" dirty="0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</a:t>
            </a:r>
            <a:r>
              <a:rPr lang="en-US" sz="3225" dirty="0" err="1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quyền</a:t>
            </a:r>
            <a:r>
              <a:rPr lang="en-US" sz="3225" dirty="0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: FB </a:t>
            </a:r>
            <a:r>
              <a:rPr lang="en-US" sz="3225" dirty="0" err="1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Đặng</a:t>
            </a:r>
            <a:r>
              <a:rPr lang="en-US" sz="3225" dirty="0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</a:t>
            </a:r>
            <a:r>
              <a:rPr lang="en-US" sz="3225" dirty="0" err="1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Nhật</a:t>
            </a:r>
            <a:r>
              <a:rPr lang="en-US" sz="3225" dirty="0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</a:t>
            </a:r>
            <a:r>
              <a:rPr lang="en-US" sz="3225" dirty="0" err="1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Linh</a:t>
            </a:r>
            <a:r>
              <a:rPr lang="en-US" sz="3225" dirty="0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- https://www.facebook.com/nhat.linh.3557440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6352126" y="4606973"/>
            <a:ext cx="29718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</a:t>
            </a:r>
            <a:r>
              <a:rPr lang="en-US" sz="60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ặm</a:t>
            </a:r>
            <a:r>
              <a:rPr lang="en-US" sz="60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60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cụi</a:t>
            </a:r>
            <a:endParaRPr lang="en-US" sz="60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65673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/>
      <p:bldP spid="12" grpId="0"/>
      <p:bldP spid="1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-148248" y="647541"/>
            <a:ext cx="15732235" cy="677044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algn="ctr"/>
            <a:r>
              <a:rPr lang="en-US" sz="3600" b="1" dirty="0" smtClean="0">
                <a:solidFill>
                  <a:srgbClr val="FF66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	</a:t>
            </a:r>
            <a:r>
              <a:rPr lang="en-US" sz="3600" b="1" dirty="0" err="1" smtClean="0">
                <a:solidFill>
                  <a:srgbClr val="FF66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Bài</a:t>
            </a:r>
            <a:r>
              <a:rPr lang="en-US" sz="3600" b="1" dirty="0" smtClean="0">
                <a:solidFill>
                  <a:srgbClr val="FF66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18: TỚ</a:t>
            </a:r>
            <a:r>
              <a:rPr lang="vi-VN" sz="3600" b="1" dirty="0" smtClean="0">
                <a:solidFill>
                  <a:srgbClr val="FF66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smtClean="0">
                <a:solidFill>
                  <a:srgbClr val="FF66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NHỚ CẬU</a:t>
            </a:r>
            <a:endParaRPr lang="en-US" sz="3600" b="1" dirty="0">
              <a:solidFill>
                <a:srgbClr val="FF66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61882" y="1333273"/>
            <a:ext cx="15732235" cy="7061420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indent="463550" algn="just"/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Kiến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là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bạn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thân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của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sóc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Hằng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ngày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hai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bạn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</a:t>
            </a:r>
            <a:r>
              <a:rPr lang="vi-VN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ường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rủ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nhau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vi-VN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i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học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Thế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rồi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nhà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kiến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chuyển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vi-VN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đến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một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khu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rừng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khác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Lúc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chia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tay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kiến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rất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buồn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Kiến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nói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: “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Cậu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phải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</a:t>
            </a:r>
            <a:r>
              <a:rPr lang="vi-VN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ường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xuyên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nhớ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tớ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vi-VN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đấy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.”.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Sóc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gật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vi-VN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đầu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nhận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lời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  <a:p>
            <a:pPr indent="463550" algn="just"/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Một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buổi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sáng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sóc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lấy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một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tờ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giấy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và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viết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</a:t>
            </a:r>
            <a:r>
              <a:rPr lang="vi-VN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ư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cho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kiến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Sóc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nắn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nót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ghi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: “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Tớ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nhớ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cậu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.”.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Một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c</a:t>
            </a:r>
            <a:r>
              <a:rPr lang="vi-VN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ơ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gió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vi-VN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i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ngang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qua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mang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theo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lá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</a:t>
            </a:r>
            <a:r>
              <a:rPr lang="vi-VN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ư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Chiều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hôm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vi-VN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đó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kiến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vi-VN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i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dạo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trong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rừng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Một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lá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</a:t>
            </a:r>
            <a:r>
              <a:rPr lang="vi-VN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ư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nhè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nhẹ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bay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xuống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Kiến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reo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lên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: “A,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</a:t>
            </a:r>
            <a:r>
              <a:rPr lang="vi-VN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ư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của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sóc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!”</a:t>
            </a:r>
          </a:p>
          <a:p>
            <a:pPr indent="463550" algn="just"/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Hôm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sau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kiến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ngồi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bên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thềm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và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viết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</a:t>
            </a:r>
            <a:r>
              <a:rPr lang="vi-VN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ư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cho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sóc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Kiến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không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biêt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làm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sao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cho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sóc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biết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mình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rất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nhớ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bạn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Cậu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viết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: “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Chào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sóc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!”.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</a:t>
            </a:r>
            <a:r>
              <a:rPr lang="vi-VN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ư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kiến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không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vi-VN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định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chào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sóc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Cậu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bèn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viết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một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lá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</a:t>
            </a:r>
            <a:r>
              <a:rPr lang="vi-VN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ư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khác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: “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Sóc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thân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mến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!”.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</a:t>
            </a:r>
            <a:r>
              <a:rPr lang="vi-VN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ư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thế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vẫn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khồn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vi-VN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đúng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ý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của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kiến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Lấy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một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tờ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giấy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mới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kiến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ghi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: “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Sóc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vi-VN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ơ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i!”.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Cứ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thế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cậu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cặm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cụi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viết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vi-VN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i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viết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lại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trong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nhiều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giờ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liền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  <a:p>
            <a:pPr indent="463550" algn="just"/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Không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lâu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sau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sóc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nhận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vi-VN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được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một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lá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</a:t>
            </a:r>
            <a:r>
              <a:rPr lang="vi-VN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ư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do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kiến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gửi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vi-VN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đến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</a:t>
            </a:r>
            <a:r>
              <a:rPr lang="vi-VN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ư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viết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: “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Sóc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vi-VN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ơ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i,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tớ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cũng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nhớ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cậu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!”.</a:t>
            </a:r>
          </a:p>
          <a:p>
            <a:pPr indent="463550">
              <a:lnSpc>
                <a:spcPct val="120000"/>
              </a:lnSpc>
            </a:pPr>
            <a:endParaRPr lang="en-US" sz="32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2" name="Oval 11"/>
          <p:cNvSpPr/>
          <p:nvPr/>
        </p:nvSpPr>
        <p:spPr>
          <a:xfrm>
            <a:off x="295852" y="1352295"/>
            <a:ext cx="387141" cy="425883"/>
          </a:xfrm>
          <a:prstGeom prst="ellipse">
            <a:avLst/>
          </a:prstGeom>
          <a:solidFill>
            <a:schemeClr val="accent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1</a:t>
            </a:r>
          </a:p>
        </p:txBody>
      </p:sp>
      <p:sp>
        <p:nvSpPr>
          <p:cNvPr id="14" name="Oval 13"/>
          <p:cNvSpPr/>
          <p:nvPr/>
        </p:nvSpPr>
        <p:spPr>
          <a:xfrm>
            <a:off x="359695" y="2904955"/>
            <a:ext cx="387141" cy="425883"/>
          </a:xfrm>
          <a:prstGeom prst="ellipse">
            <a:avLst/>
          </a:prstGeom>
          <a:solidFill>
            <a:schemeClr val="accent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2</a:t>
            </a:r>
          </a:p>
        </p:txBody>
      </p:sp>
      <p:sp>
        <p:nvSpPr>
          <p:cNvPr id="15" name="Oval 14"/>
          <p:cNvSpPr/>
          <p:nvPr/>
        </p:nvSpPr>
        <p:spPr>
          <a:xfrm>
            <a:off x="335579" y="4319421"/>
            <a:ext cx="411257" cy="468239"/>
          </a:xfrm>
          <a:prstGeom prst="ellipse">
            <a:avLst/>
          </a:prstGeom>
          <a:solidFill>
            <a:schemeClr val="accent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3</a:t>
            </a:r>
          </a:p>
        </p:txBody>
      </p:sp>
      <p:pic>
        <p:nvPicPr>
          <p:cNvPr id="19" name="图片 6">
            <a:extLst>
              <a:ext uri="{FF2B5EF4-FFF2-40B4-BE49-F238E27FC236}">
                <a16:creationId xmlns="" xmlns:a16="http://schemas.microsoft.com/office/drawing/2014/main" id="{F239F57B-F203-4AE3-AB1C-0AC06A6CC6B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1035" b="9032"/>
          <a:stretch/>
        </p:blipFill>
        <p:spPr>
          <a:xfrm>
            <a:off x="-91440" y="8169205"/>
            <a:ext cx="16256000" cy="992953"/>
          </a:xfrm>
          <a:prstGeom prst="rect">
            <a:avLst/>
          </a:prstGeom>
        </p:spPr>
      </p:pic>
      <p:grpSp>
        <p:nvGrpSpPr>
          <p:cNvPr id="20" name="Group 19">
            <a:extLst>
              <a:ext uri="{FF2B5EF4-FFF2-40B4-BE49-F238E27FC236}">
                <a16:creationId xmlns="" xmlns:a16="http://schemas.microsoft.com/office/drawing/2014/main" id="{7A807A5E-B68A-410C-AB0D-1D86BD6E42C7}"/>
              </a:ext>
            </a:extLst>
          </p:cNvPr>
          <p:cNvGrpSpPr/>
          <p:nvPr/>
        </p:nvGrpSpPr>
        <p:grpSpPr>
          <a:xfrm>
            <a:off x="0" y="0"/>
            <a:ext cx="16256000" cy="601807"/>
            <a:chOff x="0" y="-127508"/>
            <a:chExt cx="12192000" cy="1361811"/>
          </a:xfrm>
        </p:grpSpPr>
        <p:sp>
          <p:nvSpPr>
            <p:cNvPr id="21" name="Rectangle: Top Corners Rounded 17">
              <a:extLst>
                <a:ext uri="{FF2B5EF4-FFF2-40B4-BE49-F238E27FC236}">
                  <a16:creationId xmlns="" xmlns:a16="http://schemas.microsoft.com/office/drawing/2014/main" id="{0BDFF578-A78A-4078-813E-DF3D4663EE4C}"/>
                </a:ext>
              </a:extLst>
            </p:cNvPr>
            <p:cNvSpPr/>
            <p:nvPr/>
          </p:nvSpPr>
          <p:spPr>
            <a:xfrm rot="10800000">
              <a:off x="0" y="64722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AFDF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Rectangle: Top Corners Rounded 18">
              <a:extLst>
                <a:ext uri="{FF2B5EF4-FFF2-40B4-BE49-F238E27FC236}">
                  <a16:creationId xmlns="" xmlns:a16="http://schemas.microsoft.com/office/drawing/2014/main" id="{AA290BAB-356E-4044-AAEE-F4B059773AF2}"/>
                </a:ext>
              </a:extLst>
            </p:cNvPr>
            <p:cNvSpPr/>
            <p:nvPr/>
          </p:nvSpPr>
          <p:spPr>
            <a:xfrm rot="10800000">
              <a:off x="0" y="-127508"/>
              <a:ext cx="12192000" cy="79829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71C6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3" name="Rounded Rectangle 12"/>
          <p:cNvSpPr/>
          <p:nvPr/>
        </p:nvSpPr>
        <p:spPr>
          <a:xfrm>
            <a:off x="5180453" y="7585203"/>
            <a:ext cx="5418667" cy="840019"/>
          </a:xfrm>
          <a:prstGeom prst="roundRect">
            <a:avLst/>
          </a:prstGeom>
          <a:solidFill>
            <a:srgbClr val="33C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err="1" smtClean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Luyện</a:t>
            </a:r>
            <a:r>
              <a:rPr lang="en-US" sz="4000" dirty="0" smtClean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dirty="0" err="1" smtClean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đọc</a:t>
            </a:r>
            <a:r>
              <a:rPr lang="en-US" sz="4000" dirty="0" smtClean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dirty="0" err="1" smtClean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đoạn</a:t>
            </a:r>
            <a:endParaRPr lang="en-US" sz="4000" dirty="0">
              <a:solidFill>
                <a:schemeClr val="bg1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3296" y="61648"/>
            <a:ext cx="1881384" cy="1328389"/>
          </a:xfrm>
          <a:prstGeom prst="rect">
            <a:avLst/>
          </a:prstGeom>
        </p:spPr>
      </p:pic>
      <p:cxnSp>
        <p:nvCxnSpPr>
          <p:cNvPr id="17" name="Straight Connector 16"/>
          <p:cNvCxnSpPr/>
          <p:nvPr/>
        </p:nvCxnSpPr>
        <p:spPr>
          <a:xfrm>
            <a:off x="11906809" y="3358518"/>
            <a:ext cx="160287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9166732" y="6311399"/>
            <a:ext cx="1432388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369629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图片 6">
            <a:extLst>
              <a:ext uri="{FF2B5EF4-FFF2-40B4-BE49-F238E27FC236}">
                <a16:creationId xmlns="" xmlns:a16="http://schemas.microsoft.com/office/drawing/2014/main" id="{F239F57B-F203-4AE3-AB1C-0AC06A6CC6B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3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1035" b="9032"/>
          <a:stretch/>
        </p:blipFill>
        <p:spPr>
          <a:xfrm>
            <a:off x="-91440" y="8169205"/>
            <a:ext cx="16256000" cy="992953"/>
          </a:xfrm>
          <a:prstGeom prst="rect">
            <a:avLst/>
          </a:prstGeom>
        </p:spPr>
      </p:pic>
      <p:grpSp>
        <p:nvGrpSpPr>
          <p:cNvPr id="22" name="Group 21">
            <a:extLst>
              <a:ext uri="{FF2B5EF4-FFF2-40B4-BE49-F238E27FC236}">
                <a16:creationId xmlns="" xmlns:a16="http://schemas.microsoft.com/office/drawing/2014/main" id="{7A807A5E-B68A-410C-AB0D-1D86BD6E42C7}"/>
              </a:ext>
            </a:extLst>
          </p:cNvPr>
          <p:cNvGrpSpPr/>
          <p:nvPr/>
        </p:nvGrpSpPr>
        <p:grpSpPr>
          <a:xfrm>
            <a:off x="0" y="0"/>
            <a:ext cx="16256000" cy="601807"/>
            <a:chOff x="0" y="-127508"/>
            <a:chExt cx="12192000" cy="1361811"/>
          </a:xfrm>
        </p:grpSpPr>
        <p:sp>
          <p:nvSpPr>
            <p:cNvPr id="24" name="Rectangle: Top Corners Rounded 17">
              <a:extLst>
                <a:ext uri="{FF2B5EF4-FFF2-40B4-BE49-F238E27FC236}">
                  <a16:creationId xmlns="" xmlns:a16="http://schemas.microsoft.com/office/drawing/2014/main" id="{0BDFF578-A78A-4078-813E-DF3D4663EE4C}"/>
                </a:ext>
              </a:extLst>
            </p:cNvPr>
            <p:cNvSpPr/>
            <p:nvPr/>
          </p:nvSpPr>
          <p:spPr>
            <a:xfrm rot="10800000">
              <a:off x="0" y="64722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AFDF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Rectangle: Top Corners Rounded 18">
              <a:extLst>
                <a:ext uri="{FF2B5EF4-FFF2-40B4-BE49-F238E27FC236}">
                  <a16:creationId xmlns="" xmlns:a16="http://schemas.microsoft.com/office/drawing/2014/main" id="{AA290BAB-356E-4044-AAEE-F4B059773AF2}"/>
                </a:ext>
              </a:extLst>
            </p:cNvPr>
            <p:cNvSpPr/>
            <p:nvPr/>
          </p:nvSpPr>
          <p:spPr>
            <a:xfrm rot="10800000">
              <a:off x="0" y="-127508"/>
              <a:ext cx="12192000" cy="79829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71C6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" name="Rounded Rectangle 4"/>
          <p:cNvSpPr/>
          <p:nvPr/>
        </p:nvSpPr>
        <p:spPr>
          <a:xfrm>
            <a:off x="5031209" y="706530"/>
            <a:ext cx="5418667" cy="840019"/>
          </a:xfrm>
          <a:prstGeom prst="round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err="1" smtClean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Luyện</a:t>
            </a:r>
            <a:r>
              <a:rPr lang="en-US" sz="4400" dirty="0" smtClean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400" dirty="0" err="1" smtClean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đọc</a:t>
            </a:r>
            <a:r>
              <a:rPr lang="en-US" sz="4400" dirty="0" smtClean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400" dirty="0" err="1" smtClean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câu</a:t>
            </a:r>
            <a:r>
              <a:rPr lang="en-US" sz="4400" dirty="0" smtClean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400" dirty="0" err="1" smtClean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dài</a:t>
            </a:r>
            <a:endParaRPr lang="en-US" sz="4400" dirty="0">
              <a:solidFill>
                <a:schemeClr val="bg1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pic>
        <p:nvPicPr>
          <p:cNvPr id="7" name="图片 2">
            <a:extLst>
              <a:ext uri="{FF2B5EF4-FFF2-40B4-BE49-F238E27FC236}">
                <a16:creationId xmlns="" xmlns:a16="http://schemas.microsoft.com/office/drawing/2014/main" id="{9499C835-6942-4985-A2C8-7F05A71FA8DB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95772" y="5842860"/>
            <a:ext cx="4121121" cy="4121121"/>
          </a:xfrm>
          <a:prstGeom prst="rect">
            <a:avLst/>
          </a:prstGeom>
        </p:spPr>
      </p:pic>
      <p:pic>
        <p:nvPicPr>
          <p:cNvPr id="8" name="PA_图片 1" descr="图片包含 玩偶, 玩具, 室内, 天空&#10;&#10;已生成极高可信度的说明">
            <a:extLst>
              <a:ext uri="{FF2B5EF4-FFF2-40B4-BE49-F238E27FC236}">
                <a16:creationId xmlns="" xmlns:a16="http://schemas.microsoft.com/office/drawing/2014/main" id="{99BC19F7-603F-4893-B6D9-BEE730DE4011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050337"/>
            <a:ext cx="4176486" cy="4176486"/>
          </a:xfrm>
          <a:prstGeom prst="rect">
            <a:avLst/>
          </a:prstGeom>
        </p:spPr>
      </p:pic>
      <p:sp>
        <p:nvSpPr>
          <p:cNvPr id="10" name="Rounded Rectangle 9"/>
          <p:cNvSpPr/>
          <p:nvPr/>
        </p:nvSpPr>
        <p:spPr>
          <a:xfrm>
            <a:off x="347851" y="2044443"/>
            <a:ext cx="14139674" cy="1830134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en-US" sz="4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Kiến</a:t>
            </a:r>
            <a:r>
              <a:rPr lang="en-US" sz="4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không</a:t>
            </a:r>
            <a:r>
              <a:rPr lang="en-US" sz="4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biêt</a:t>
            </a:r>
            <a:r>
              <a:rPr lang="en-US" sz="4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làm</a:t>
            </a:r>
            <a:r>
              <a:rPr lang="en-US" sz="4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sao</a:t>
            </a:r>
            <a:r>
              <a:rPr lang="en-US" sz="4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cho</a:t>
            </a:r>
            <a:r>
              <a:rPr lang="en-US" sz="4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sóc</a:t>
            </a:r>
            <a:r>
              <a:rPr lang="en-US" sz="4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biết</a:t>
            </a:r>
            <a:r>
              <a:rPr lang="en-US" sz="4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mình</a:t>
            </a:r>
            <a:r>
              <a:rPr lang="en-US" sz="4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rất</a:t>
            </a:r>
            <a:r>
              <a:rPr lang="en-US" sz="4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nhớ</a:t>
            </a:r>
            <a:r>
              <a:rPr lang="en-US" sz="4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bạn</a:t>
            </a:r>
            <a:r>
              <a:rPr lang="en-US" sz="4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  <a:endParaRPr lang="en-US" sz="4000" dirty="0"/>
          </a:p>
        </p:txBody>
      </p:sp>
      <p:sp>
        <p:nvSpPr>
          <p:cNvPr id="11" name="Rounded Rectangle 10"/>
          <p:cNvSpPr/>
          <p:nvPr/>
        </p:nvSpPr>
        <p:spPr>
          <a:xfrm>
            <a:off x="1345293" y="4330326"/>
            <a:ext cx="14542407" cy="1830134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indent="395288">
              <a:lnSpc>
                <a:spcPct val="120000"/>
              </a:lnSpc>
            </a:pPr>
            <a:r>
              <a:rPr lang="en-US" sz="4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Cứ</a:t>
            </a:r>
            <a:r>
              <a:rPr lang="en-US" sz="4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thế</a:t>
            </a:r>
            <a:r>
              <a:rPr lang="en-US" sz="4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4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cậu</a:t>
            </a:r>
            <a:r>
              <a:rPr lang="en-US" sz="4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cặm</a:t>
            </a:r>
            <a:r>
              <a:rPr lang="en-US" sz="4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cụi</a:t>
            </a:r>
            <a:r>
              <a:rPr lang="en-US" sz="4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viết</a:t>
            </a:r>
            <a:r>
              <a:rPr lang="en-US" sz="4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vi-VN" sz="4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</a:t>
            </a:r>
            <a:r>
              <a:rPr lang="en-US" sz="4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i </a:t>
            </a:r>
            <a:r>
              <a:rPr lang="en-US" sz="4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viết</a:t>
            </a:r>
            <a:r>
              <a:rPr lang="en-US" sz="4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lại</a:t>
            </a:r>
            <a:r>
              <a:rPr lang="en-US" sz="4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trong</a:t>
            </a:r>
            <a:r>
              <a:rPr lang="en-US" sz="4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nhiều</a:t>
            </a:r>
            <a:r>
              <a:rPr lang="en-US" sz="4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giờ</a:t>
            </a:r>
            <a:r>
              <a:rPr lang="en-US" sz="4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4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liền</a:t>
            </a:r>
            <a:r>
              <a:rPr lang="en-US" sz="44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  <a:endParaRPr lang="en-US" sz="44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cxnSp>
        <p:nvCxnSpPr>
          <p:cNvPr id="13" name="Straight Connector 12"/>
          <p:cNvCxnSpPr/>
          <p:nvPr/>
        </p:nvCxnSpPr>
        <p:spPr>
          <a:xfrm flipH="1">
            <a:off x="6172759" y="2570901"/>
            <a:ext cx="123986" cy="853740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 flipH="1">
            <a:off x="10387883" y="2532640"/>
            <a:ext cx="123986" cy="853740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 flipH="1">
            <a:off x="13390239" y="2523442"/>
            <a:ext cx="123986" cy="853740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13514225" y="2570901"/>
            <a:ext cx="123986" cy="853740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 flipH="1">
            <a:off x="9627164" y="4742596"/>
            <a:ext cx="123986" cy="853740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 flipH="1">
            <a:off x="14611511" y="4625911"/>
            <a:ext cx="123986" cy="853740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14487525" y="4666669"/>
            <a:ext cx="123986" cy="853740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322005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0" grpId="0" animBg="1"/>
      <p:bldP spid="11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747;p69"/>
          <p:cNvSpPr/>
          <p:nvPr/>
        </p:nvSpPr>
        <p:spPr>
          <a:xfrm>
            <a:off x="1100216" y="2479010"/>
            <a:ext cx="803734" cy="803733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162525" tIns="162525" rIns="162525" bIns="162525" anchor="ctr" anchorCtr="0">
            <a:noAutofit/>
          </a:bodyPr>
          <a:lstStyle/>
          <a:p>
            <a:endParaRPr/>
          </a:p>
        </p:txBody>
      </p:sp>
      <p:sp>
        <p:nvSpPr>
          <p:cNvPr id="3" name="TextBox 2"/>
          <p:cNvSpPr txBox="1"/>
          <p:nvPr/>
        </p:nvSpPr>
        <p:spPr>
          <a:xfrm>
            <a:off x="1903949" y="2408952"/>
            <a:ext cx="3270344" cy="943848"/>
          </a:xfrm>
          <a:prstGeom prst="rect">
            <a:avLst/>
          </a:prstGeom>
          <a:noFill/>
        </p:spPr>
        <p:txBody>
          <a:bodyPr wrap="square" lIns="122109" tIns="61054" rIns="122109" bIns="61054" rtlCol="0">
            <a:spAutoFit/>
          </a:bodyPr>
          <a:lstStyle/>
          <a:p>
            <a:r>
              <a:rPr lang="en-US" sz="530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Sóc: </a:t>
            </a:r>
            <a:endParaRPr lang="en-US" sz="5300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148950" y="812801"/>
            <a:ext cx="5321645" cy="1025921"/>
          </a:xfrm>
          <a:prstGeom prst="rect">
            <a:avLst/>
          </a:prstGeom>
          <a:noFill/>
        </p:spPr>
        <p:txBody>
          <a:bodyPr wrap="square" lIns="122109" tIns="61054" rIns="122109" bIns="61054" rtlCol="0">
            <a:spAutoFit/>
          </a:bodyPr>
          <a:lstStyle/>
          <a:p>
            <a:pPr algn="ctr"/>
            <a:r>
              <a:rPr lang="en-US" sz="5900" b="1">
                <a:solidFill>
                  <a:srgbClr val="CC0066"/>
                </a:solidFill>
                <a:latin typeface="Microsoft New Tai Lue" pitchFamily="34" charset="0"/>
                <a:ea typeface="Arial-Rounded" pitchFamily="34" charset="0"/>
                <a:cs typeface="Microsoft New Tai Lue" pitchFamily="34" charset="0"/>
              </a:rPr>
              <a:t>Từ ngữ</a:t>
            </a:r>
          </a:p>
        </p:txBody>
      </p:sp>
      <p:pic>
        <p:nvPicPr>
          <p:cNvPr id="1026" name="Picture 2" descr="Be Nice to Your Neighbors: If You&amp;#39;re a Squirrel, You&amp;#39;ll Live Longer -  Science in the News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2067" y="3860801"/>
            <a:ext cx="4507726" cy="39523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We used peanuts and a climbing wall to learn how squirrels judge their  leaps so successfully – and how their skills could inspire more nimble  robots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87257" y="3860800"/>
            <a:ext cx="3962163" cy="39523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Government backs plan to give contraceptives to invasive grey squirrels |  The Independent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38935" y="3860801"/>
            <a:ext cx="5277026" cy="39523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58658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747;p69"/>
          <p:cNvSpPr/>
          <p:nvPr/>
        </p:nvSpPr>
        <p:spPr>
          <a:xfrm>
            <a:off x="1100216" y="2479010"/>
            <a:ext cx="803734" cy="803733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162525" tIns="162525" rIns="162525" bIns="162525" anchor="ctr" anchorCtr="0">
            <a:noAutofit/>
          </a:bodyPr>
          <a:lstStyle/>
          <a:p>
            <a:endParaRPr/>
          </a:p>
        </p:txBody>
      </p:sp>
      <p:sp>
        <p:nvSpPr>
          <p:cNvPr id="3" name="TextBox 2"/>
          <p:cNvSpPr txBox="1"/>
          <p:nvPr/>
        </p:nvSpPr>
        <p:spPr>
          <a:xfrm>
            <a:off x="1903949" y="2408952"/>
            <a:ext cx="3270344" cy="943848"/>
          </a:xfrm>
          <a:prstGeom prst="rect">
            <a:avLst/>
          </a:prstGeom>
          <a:noFill/>
        </p:spPr>
        <p:txBody>
          <a:bodyPr wrap="square" lIns="122109" tIns="61054" rIns="122109" bIns="61054" rtlCol="0">
            <a:spAutoFit/>
          </a:bodyPr>
          <a:lstStyle/>
          <a:p>
            <a:r>
              <a:rPr lang="en-US" sz="530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Kiến: </a:t>
            </a:r>
            <a:endParaRPr lang="en-US" sz="5300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148950" y="812801"/>
            <a:ext cx="5321645" cy="1025921"/>
          </a:xfrm>
          <a:prstGeom prst="rect">
            <a:avLst/>
          </a:prstGeom>
          <a:noFill/>
        </p:spPr>
        <p:txBody>
          <a:bodyPr wrap="square" lIns="122109" tIns="61054" rIns="122109" bIns="61054" rtlCol="0">
            <a:spAutoFit/>
          </a:bodyPr>
          <a:lstStyle/>
          <a:p>
            <a:pPr algn="ctr"/>
            <a:r>
              <a:rPr lang="en-US" sz="5900" b="1">
                <a:solidFill>
                  <a:srgbClr val="CC0066"/>
                </a:solidFill>
                <a:latin typeface="Microsoft New Tai Lue" pitchFamily="34" charset="0"/>
                <a:ea typeface="Arial-Rounded" pitchFamily="34" charset="0"/>
                <a:cs typeface="Microsoft New Tai Lue" pitchFamily="34" charset="0"/>
              </a:rPr>
              <a:t>Từ ngữ</a:t>
            </a:r>
          </a:p>
        </p:txBody>
      </p:sp>
      <p:pic>
        <p:nvPicPr>
          <p:cNvPr id="3074" name="Picture 2" descr="The ant that moves at 108 times its body length each second | CNN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6882" y="3962400"/>
            <a:ext cx="4642982" cy="447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Slave-maker Ant (Formica sanguinea) carrying Negro Ant (Formica fusca)  slave, England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05775" y="3962400"/>
            <a:ext cx="7967093" cy="447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769977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3400</TotalTime>
  <Words>1495</Words>
  <Application>Microsoft Office PowerPoint</Application>
  <PresentationFormat>Custom</PresentationFormat>
  <Paragraphs>93</Paragraphs>
  <Slides>21</Slides>
  <Notes>7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2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HP</dc:creator>
  <cp:lastModifiedBy>A</cp:lastModifiedBy>
  <cp:revision>104</cp:revision>
  <dcterms:created xsi:type="dcterms:W3CDTF">2021-05-31T08:31:14Z</dcterms:created>
  <dcterms:modified xsi:type="dcterms:W3CDTF">2021-11-14T17:03:34Z</dcterms:modified>
</cp:coreProperties>
</file>