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3" id="{817670CC-0BA9-496B-B866-4BB0601253C8}">
          <p14:sldIdLst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xmlns="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xmlns="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xmlns="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xmlns="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xmlns="" id="{42976E72-D805-4783-B14C-CCD6189DC1FB}"/>
              </a:ext>
            </a:extLst>
          </p:cNvPr>
          <p:cNvSpPr txBox="1"/>
          <p:nvPr/>
        </p:nvSpPr>
        <p:spPr>
          <a:xfrm>
            <a:off x="4355744" y="3385987"/>
            <a:ext cx="3605475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6, 7, 8, 9, 10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xmlns="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xmlns="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xmlns="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xmlns="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xmlns="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xmlns="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xmlns="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xmlns="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xmlns="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xmlns="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xmlns="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xmlns="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xmlns="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14393AEE-5A92-47AE-BB1F-0C441B47DC8D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3393DF-B54A-4AC1-B5DC-9583090DE5A5}"/>
              </a:ext>
            </a:extLst>
          </p:cNvPr>
          <p:cNvSpPr txBox="1"/>
          <p:nvPr/>
        </p:nvSpPr>
        <p:spPr>
          <a:xfrm>
            <a:off x="1101090" y="1781830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số thích hợp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C2EEFE-1EB6-4368-B0A5-DB03D8616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34" y="827965"/>
            <a:ext cx="3365284" cy="1633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354A64-2661-4D3B-85B1-E59E6E557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90" y="2563965"/>
            <a:ext cx="3071768" cy="14797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9CD082-505E-4468-9509-AF7DBBB1E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597" y="2588283"/>
            <a:ext cx="2970808" cy="14311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17870B4-CA31-4A96-8362-A7DDC9EA4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144" y="2588283"/>
            <a:ext cx="2970808" cy="14311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35C40D5-8386-45C2-AA6A-9EA18D691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248" y="4954121"/>
            <a:ext cx="3086394" cy="14797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D3C7913-06B5-444C-BF80-BC4B10C9A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284" y="4954122"/>
            <a:ext cx="2984953" cy="14311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D189E63-6D39-4A42-8952-B4A20B2C6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375" y="4978439"/>
            <a:ext cx="2978138" cy="14311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5034B91-D8BC-46B3-B4D1-11D789F99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2651" y="4954121"/>
            <a:ext cx="3079349" cy="1479779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59DDC107-CEB0-4642-86B2-B48A53D83B18}"/>
              </a:ext>
            </a:extLst>
          </p:cNvPr>
          <p:cNvSpPr/>
          <p:nvPr/>
        </p:nvSpPr>
        <p:spPr>
          <a:xfrm>
            <a:off x="1325889" y="3494566"/>
            <a:ext cx="379086" cy="357505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D330B334-BE66-4E77-8E52-D5267D4FCB82}"/>
              </a:ext>
            </a:extLst>
          </p:cNvPr>
          <p:cNvSpPr/>
          <p:nvPr/>
        </p:nvSpPr>
        <p:spPr>
          <a:xfrm>
            <a:off x="6764548" y="3208637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F89FCE7E-51DD-42CD-A6FD-461BAD1B3222}"/>
              </a:ext>
            </a:extLst>
          </p:cNvPr>
          <p:cNvSpPr/>
          <p:nvPr/>
        </p:nvSpPr>
        <p:spPr>
          <a:xfrm>
            <a:off x="8333146" y="3480569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78E57754-8BC7-46BA-A931-DA4FB084A321}"/>
              </a:ext>
            </a:extLst>
          </p:cNvPr>
          <p:cNvSpPr/>
          <p:nvPr/>
        </p:nvSpPr>
        <p:spPr>
          <a:xfrm>
            <a:off x="2592863" y="5092459"/>
            <a:ext cx="345169" cy="355841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A190E642-2F52-4AB4-B0F9-93B3EC32C1F2}"/>
              </a:ext>
            </a:extLst>
          </p:cNvPr>
          <p:cNvSpPr/>
          <p:nvPr/>
        </p:nvSpPr>
        <p:spPr>
          <a:xfrm>
            <a:off x="3501109" y="5827918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0BD5D608-8FB7-4345-B2FD-38C5A840C37B}"/>
              </a:ext>
            </a:extLst>
          </p:cNvPr>
          <p:cNvSpPr/>
          <p:nvPr/>
        </p:nvSpPr>
        <p:spPr>
          <a:xfrm>
            <a:off x="8349088" y="5608008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A0DFD6CA-A824-4A04-87ED-219FEA60F863}"/>
              </a:ext>
            </a:extLst>
          </p:cNvPr>
          <p:cNvSpPr/>
          <p:nvPr/>
        </p:nvSpPr>
        <p:spPr>
          <a:xfrm>
            <a:off x="9650558" y="5909476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AE3B4A-92CB-4E0B-8CAA-1B8A7A817F9C}"/>
              </a:ext>
            </a:extLst>
          </p:cNvPr>
          <p:cNvSpPr txBox="1"/>
          <p:nvPr/>
        </p:nvSpPr>
        <p:spPr>
          <a:xfrm>
            <a:off x="1101090" y="2264255"/>
            <a:ext cx="8166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thêm trứng vào khay để trong khay có 8 quả trứng.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007A5D1-8FD1-4804-9994-BA54C1FF2D2E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80E975-CD4E-49BF-8067-822E05B5344E}"/>
              </a:ext>
            </a:extLst>
          </p:cNvPr>
          <p:cNvSpPr txBox="1"/>
          <p:nvPr/>
        </p:nvSpPr>
        <p:spPr>
          <a:xfrm>
            <a:off x="1101090" y="1781830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FACF6F-75B6-43DB-B540-1CB0DC129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3429000"/>
            <a:ext cx="11368439" cy="256347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ACBBF3B3-3AAD-4721-A346-4BFC36551441}"/>
              </a:ext>
            </a:extLst>
          </p:cNvPr>
          <p:cNvSpPr/>
          <p:nvPr/>
        </p:nvSpPr>
        <p:spPr>
          <a:xfrm>
            <a:off x="8532322" y="3710743"/>
            <a:ext cx="734786" cy="7347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F4DCB5-7311-490F-944B-2189D922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519" y="249660"/>
            <a:ext cx="5334462" cy="6358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4213D1-11AD-4A8D-91EC-E5B7D5556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9" b="89937" l="4826" r="89812">
                        <a14:foregroundMark x1="64551" y1="70029" x2="70241" y2="76101"/>
                        <a14:foregroundMark x1="13844" y1="15913" x2="29419" y2="32534"/>
                        <a14:foregroundMark x1="54690" y1="80702" x2="36178" y2="82155"/>
                        <a14:foregroundMark x1="89276" y1="77987" x2="63809" y2="79986"/>
                        <a14:foregroundMark x1="12867" y1="67711" x2="13941" y2="46541"/>
                        <a14:foregroundMark x1="85791" y1="61635" x2="89008" y2="69182"/>
                        <a14:foregroundMark x1="15013" y1="32075" x2="15550" y2="34591"/>
                        <a14:backgroundMark x1="12869" y1="69182" x2="12869" y2="69182"/>
                        <a14:backgroundMark x1="41019" y1="52830" x2="41019" y2="52830"/>
                        <a14:backgroundMark x1="39410" y1="45283" x2="39410" y2="45283"/>
                        <a14:backgroundMark x1="36997" y1="38994" x2="43164" y2="45283"/>
                        <a14:backgroundMark x1="39410" y1="41509" x2="31635" y2="40881"/>
                        <a14:backgroundMark x1="42359" y1="55975" x2="49598" y2="55975"/>
                        <a14:backgroundMark x1="29491" y1="86792" x2="29491" y2="82390"/>
                        <a14:backgroundMark x1="28418" y1="78616" x2="27882" y2="77358"/>
                        <a14:backgroundMark x1="30563" y1="83019" x2="17694" y2="84277"/>
                        <a14:backgroundMark x1="18231" y1="83648" x2="13941" y2="82390"/>
                        <a14:backgroundMark x1="13941" y1="72327" x2="9920" y2="69811"/>
                        <a14:backgroundMark x1="13137" y1="70440" x2="13137" y2="70440"/>
                        <a14:backgroundMark x1="8579" y1="15094" x2="15282" y2="5660"/>
                        <a14:backgroundMark x1="11528" y1="10063" x2="8043" y2="14465"/>
                        <a14:backgroundMark x1="10724" y1="12579" x2="2681" y2="6289"/>
                        <a14:backgroundMark x1="43164" y1="49686" x2="43164" y2="44654"/>
                        <a14:backgroundMark x1="44504" y1="45912" x2="44504" y2="52201"/>
                        <a14:backgroundMark x1="44236" y1="50943" x2="41823" y2="44025"/>
                        <a14:backgroundMark x1="31367" y1="79874" x2="31903" y2="86792"/>
                        <a14:backgroundMark x1="59786" y1="66038" x2="59517" y2="69811"/>
                        <a14:backgroundMark x1="60590" y1="66667" x2="59249" y2="59119"/>
                        <a14:backgroundMark x1="57909" y1="61635" x2="58713" y2="66038"/>
                        <a14:backgroundMark x1="49598" y1="57233" x2="50938" y2="54717"/>
                        <a14:backgroundMark x1="53619" y1="52830" x2="54424" y2="52201"/>
                        <a14:backgroundMark x1="49866" y1="54088" x2="49062" y2="54088"/>
                        <a14:backgroundMark x1="48525" y1="53459" x2="48525" y2="53459"/>
                        <a14:backgroundMark x1="47453" y1="54088" x2="54155" y2="56604"/>
                        <a14:backgroundMark x1="53351" y1="56604" x2="57373" y2="63522"/>
                        <a14:backgroundMark x1="60858" y1="62893" x2="59786" y2="69182"/>
                        <a14:backgroundMark x1="59249" y1="74843" x2="59249" y2="905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155" y="170956"/>
            <a:ext cx="3439339" cy="14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41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Admin</cp:lastModifiedBy>
  <cp:revision>27</cp:revision>
  <dcterms:created xsi:type="dcterms:W3CDTF">2020-08-20T03:35:56Z</dcterms:created>
  <dcterms:modified xsi:type="dcterms:W3CDTF">2022-09-15T12:59:02Z</dcterms:modified>
</cp:coreProperties>
</file>