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306" r:id="rId3"/>
    <p:sldId id="314" r:id="rId4"/>
    <p:sldId id="294" r:id="rId5"/>
    <p:sldId id="295" r:id="rId6"/>
    <p:sldId id="315" r:id="rId7"/>
    <p:sldId id="316" r:id="rId8"/>
    <p:sldId id="317" r:id="rId9"/>
    <p:sldId id="322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0066"/>
    <a:srgbClr val="FF9900"/>
    <a:srgbClr val="FF9933"/>
    <a:srgbClr val="FBCDF1"/>
    <a:srgbClr val="FABEED"/>
    <a:srgbClr val="663300"/>
    <a:srgbClr val="996600"/>
    <a:srgbClr val="F9A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5967-276C-428D-814B-6F161773DF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DD52-7539-4FA4-9E00-131DDFE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7BFCB-D631-40C2-A4F4-0E39A1D4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0170B7-E61A-435B-BA58-31A968199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AD1A22-F242-499B-AA17-B8BDC059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65B5D-B282-4B55-996F-1620CA16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E4AA9D-C497-40D7-A035-055227BF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7A69D-EA97-48A8-8265-F08D348F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93A90D-3A33-4873-90E4-B235638D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C2121A-BE51-4E83-B6C1-19ACCDDE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2F152D-042A-4B8A-9D1A-82F6FFE5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78CA4-2D87-4AB9-AE34-6C947B3A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C21A9A-0624-4A20-A7BF-71518A221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48B05D-FFD4-47E7-AECF-9DC1174D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36DD25-CD83-4120-8099-43956EF8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24EAA-BA4D-4C72-B7AE-A4948EB2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DEA09-3B7D-4EB8-A5F4-20760346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绿优格设计专用\成品\电子小报\积累素材\背景.png"/>
          <p:cNvPicPr>
            <a:picLocks noChangeAspect="1" noChangeArrowheads="1"/>
          </p:cNvPicPr>
          <p:nvPr userDrawn="1"/>
        </p:nvPicPr>
        <p:blipFill>
          <a:blip r:embed="rId2"/>
          <a:srcRect t="24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5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E4D47-B8FE-4229-9C9C-ACFDED6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8DB799-E1ED-4E98-B56C-81DE4D4E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0B303C-760B-4EBC-B12D-D597846B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B1841-B643-412C-A615-36668A22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674C31-4189-4B52-BB49-3C33B9BE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C3335-8AB7-4EC2-94AD-CD3742F3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A230B7-CDC4-4241-8807-558CABE2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ED29C-540F-4F14-93F9-287A2481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E14F2A-473B-4030-BD96-49D1A34A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A5587-5010-4953-83F2-64BF0673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3490C-8551-4E06-9826-42F514ED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77263-3847-4A44-B2F6-27F3934F2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C9AC0C-A1FD-4562-9839-9C83B816F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4C007B-69DA-49BB-8072-434B00AC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8A804-8614-49D7-9866-25145721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76D443-77C1-4B5A-9899-81C30D46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EF1C5-3C1F-4BCA-95AA-359DDF9B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333731-4CC6-4310-BC6E-97E35A68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FF1A71-1569-4936-82B4-AD37CDCEA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DD7C7B-6F15-45F0-88F3-B2D083791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FBD543-DD71-455C-9E91-EEDC725CE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746858-89E8-47DC-8457-CF9F642F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EE9678-5D39-4DE5-BBD0-98B1D39E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DB26C2-8B37-4D1E-9A2E-8A193667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9875B-B343-4D82-9543-EDD24367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AC950A-227E-4CDC-BA43-48F458F9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B83635-A65D-4419-A5DB-D1033D40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1D839F-6FBC-4511-8795-078B84D0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1DF93F-E574-47C3-9D6A-F679139B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60E96A-20EF-478B-93D8-A8354B5E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A474B3-B61F-41D5-A292-3BE6C214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A4D7F-D3DD-4946-B8C3-790A4AAE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72BDC-28B7-4E51-9889-7B54B765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1F43BD-2EAE-4738-A0B1-57A6E1FB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F0C594-0993-485F-808D-EA04D93F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DFA59-0F94-43A5-91E9-BCD17366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76576A-B815-4B6D-BC0A-4B56F501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78BED-22C2-4CB6-BD18-763DB035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A6E0DE-EC4F-4BD5-AACC-A07CBC611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951EE1-501E-4E43-B27E-84928792C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BA09DB-08E4-4ED6-9F1E-175DFE74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C497-4720-412D-9935-FD7D2AE7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DCA63F-228F-452F-B3C1-6ED24317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9D06C0-2E27-479B-B9DB-5A01C53B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EB3C03-B3B2-4CEE-85A4-3020D7B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43177E-B6DD-4613-A9BC-19E2A5A4C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E540C-F277-4EC7-92BD-B17C032F4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F21F2-617F-4895-BF55-7570731B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1564529" y="1167617"/>
            <a:ext cx="9126918" cy="20134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269833"/>
            <a:ext cx="680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92A6E1-8CF8-42B6-8A55-E9BB46847AD5}"/>
              </a:ext>
            </a:extLst>
          </p:cNvPr>
          <p:cNvSpPr txBox="1"/>
          <p:nvPr/>
        </p:nvSpPr>
        <p:spPr>
          <a:xfrm>
            <a:off x="1892721" y="2252282"/>
            <a:ext cx="993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45:  </a:t>
            </a:r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¤N TËP Vµ KÓ CHUYÖN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795" y="4595446"/>
            <a:ext cx="6346925" cy="2262554"/>
            <a:chOff x="0" y="4595446"/>
            <a:chExt cx="6346925" cy="2262554"/>
          </a:xfrm>
        </p:grpSpPr>
        <p:sp>
          <p:nvSpPr>
            <p:cNvPr id="44" name="任意多边形 43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17525">
            <a:off x="4302726" y="358681"/>
            <a:ext cx="3372246" cy="1689742"/>
            <a:chOff x="609600" y="420914"/>
            <a:chExt cx="2119086" cy="1045029"/>
          </a:xfrm>
        </p:grpSpPr>
        <p:sp>
          <p:nvSpPr>
            <p:cNvPr id="2" name="圆角矩形 1"/>
            <p:cNvSpPr/>
            <p:nvPr/>
          </p:nvSpPr>
          <p:spPr>
            <a:xfrm rot="21381969">
              <a:off x="609600" y="420914"/>
              <a:ext cx="2119086" cy="104502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675822" y="486230"/>
              <a:ext cx="1986643" cy="914399"/>
            </a:xfrm>
            <a:custGeom>
              <a:avLst/>
              <a:gdLst>
                <a:gd name="connsiteX0" fmla="*/ 1883115 w 1986643"/>
                <a:gd name="connsiteY0" fmla="*/ 742497 h 914400"/>
                <a:gd name="connsiteX1" fmla="*/ 1840818 w 1986643"/>
                <a:gd name="connsiteY1" fmla="*/ 784794 h 914400"/>
                <a:gd name="connsiteX2" fmla="*/ 1883115 w 1986643"/>
                <a:gd name="connsiteY2" fmla="*/ 827091 h 914400"/>
                <a:gd name="connsiteX3" fmla="*/ 1925412 w 1986643"/>
                <a:gd name="connsiteY3" fmla="*/ 784794 h 914400"/>
                <a:gd name="connsiteX4" fmla="*/ 1883115 w 1986643"/>
                <a:gd name="connsiteY4" fmla="*/ 742497 h 914400"/>
                <a:gd name="connsiteX5" fmla="*/ 120309 w 1986643"/>
                <a:gd name="connsiteY5" fmla="*/ 28575 h 914400"/>
                <a:gd name="connsiteX6" fmla="*/ 78012 w 1986643"/>
                <a:gd name="connsiteY6" fmla="*/ 70872 h 914400"/>
                <a:gd name="connsiteX7" fmla="*/ 120309 w 1986643"/>
                <a:gd name="connsiteY7" fmla="*/ 113169 h 914400"/>
                <a:gd name="connsiteX8" fmla="*/ 162606 w 1986643"/>
                <a:gd name="connsiteY8" fmla="*/ 70872 h 914400"/>
                <a:gd name="connsiteX9" fmla="*/ 120309 w 1986643"/>
                <a:gd name="connsiteY9" fmla="*/ 28575 h 914400"/>
                <a:gd name="connsiteX10" fmla="*/ 152403 w 1986643"/>
                <a:gd name="connsiteY10" fmla="*/ 0 h 914400"/>
                <a:gd name="connsiteX11" fmla="*/ 1834240 w 1986643"/>
                <a:gd name="connsiteY11" fmla="*/ 0 h 914400"/>
                <a:gd name="connsiteX12" fmla="*/ 1986643 w 1986643"/>
                <a:gd name="connsiteY12" fmla="*/ 152403 h 914400"/>
                <a:gd name="connsiteX13" fmla="*/ 1986643 w 1986643"/>
                <a:gd name="connsiteY13" fmla="*/ 761997 h 914400"/>
                <a:gd name="connsiteX14" fmla="*/ 1834240 w 1986643"/>
                <a:gd name="connsiteY14" fmla="*/ 914400 h 914400"/>
                <a:gd name="connsiteX15" fmla="*/ 152403 w 1986643"/>
                <a:gd name="connsiteY15" fmla="*/ 914400 h 914400"/>
                <a:gd name="connsiteX16" fmla="*/ 0 w 1986643"/>
                <a:gd name="connsiteY16" fmla="*/ 761997 h 914400"/>
                <a:gd name="connsiteX17" fmla="*/ 0 w 1986643"/>
                <a:gd name="connsiteY17" fmla="*/ 152403 h 914400"/>
                <a:gd name="connsiteX18" fmla="*/ 152403 w 1986643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6643" h="914400">
                  <a:moveTo>
                    <a:pt x="1883115" y="742497"/>
                  </a:moveTo>
                  <a:cubicBezTo>
                    <a:pt x="1859755" y="742497"/>
                    <a:pt x="1840818" y="761434"/>
                    <a:pt x="1840818" y="784794"/>
                  </a:cubicBezTo>
                  <a:cubicBezTo>
                    <a:pt x="1840818" y="808154"/>
                    <a:pt x="1859755" y="827091"/>
                    <a:pt x="1883115" y="827091"/>
                  </a:cubicBezTo>
                  <a:cubicBezTo>
                    <a:pt x="1906475" y="827091"/>
                    <a:pt x="1925412" y="808154"/>
                    <a:pt x="1925412" y="784794"/>
                  </a:cubicBezTo>
                  <a:cubicBezTo>
                    <a:pt x="1925412" y="761434"/>
                    <a:pt x="1906475" y="742497"/>
                    <a:pt x="1883115" y="742497"/>
                  </a:cubicBezTo>
                  <a:close/>
                  <a:moveTo>
                    <a:pt x="120309" y="28575"/>
                  </a:moveTo>
                  <a:cubicBezTo>
                    <a:pt x="96949" y="28575"/>
                    <a:pt x="78012" y="47512"/>
                    <a:pt x="78012" y="70872"/>
                  </a:cubicBezTo>
                  <a:cubicBezTo>
                    <a:pt x="78012" y="94232"/>
                    <a:pt x="96949" y="113169"/>
                    <a:pt x="120309" y="113169"/>
                  </a:cubicBezTo>
                  <a:cubicBezTo>
                    <a:pt x="143669" y="113169"/>
                    <a:pt x="162606" y="94232"/>
                    <a:pt x="162606" y="70872"/>
                  </a:cubicBezTo>
                  <a:cubicBezTo>
                    <a:pt x="162606" y="47512"/>
                    <a:pt x="143669" y="28575"/>
                    <a:pt x="120309" y="28575"/>
                  </a:cubicBezTo>
                  <a:close/>
                  <a:moveTo>
                    <a:pt x="152403" y="0"/>
                  </a:moveTo>
                  <a:lnTo>
                    <a:pt x="1834240" y="0"/>
                  </a:lnTo>
                  <a:cubicBezTo>
                    <a:pt x="1918410" y="0"/>
                    <a:pt x="1986643" y="68233"/>
                    <a:pt x="1986643" y="152403"/>
                  </a:cubicBezTo>
                  <a:lnTo>
                    <a:pt x="1986643" y="761997"/>
                  </a:lnTo>
                  <a:cubicBezTo>
                    <a:pt x="1986643" y="846167"/>
                    <a:pt x="1918410" y="914400"/>
                    <a:pt x="1834240" y="914400"/>
                  </a:cubicBez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73363" y="752586"/>
            <a:ext cx="2981322" cy="905734"/>
            <a:chOff x="5174366" y="1411867"/>
            <a:chExt cx="2295870" cy="788641"/>
          </a:xfrm>
        </p:grpSpPr>
        <p:sp>
          <p:nvSpPr>
            <p:cNvPr id="24" name="圆角矩形 23"/>
            <p:cNvSpPr/>
            <p:nvPr/>
          </p:nvSpPr>
          <p:spPr>
            <a:xfrm>
              <a:off x="5174366" y="1411867"/>
              <a:ext cx="2295870" cy="4846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8BB0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/>
            </a:p>
          </p:txBody>
        </p:sp>
        <p:sp>
          <p:nvSpPr>
            <p:cNvPr id="25" name="文本框 1"/>
            <p:cNvSpPr txBox="1"/>
            <p:nvPr/>
          </p:nvSpPr>
          <p:spPr>
            <a:xfrm>
              <a:off x="5231812" y="1454329"/>
              <a:ext cx="2079917" cy="74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.VnAvantH" panose="020B7200000000000000" pitchFamily="34" charset="0"/>
                  <a:ea typeface="华康方圆体W7(P)" pitchFamily="82" charset="-122"/>
                </a:rPr>
                <a:t>DÆN </a:t>
              </a:r>
              <a:r>
                <a:rPr lang="en-US" altLang="zh-CN" sz="4400" b="1" dirty="0" err="1">
                  <a:solidFill>
                    <a:srgbClr val="FF0000"/>
                  </a:solidFill>
                  <a:latin typeface=".VnAvantH" panose="020B7200000000000000" pitchFamily="34" charset="0"/>
                  <a:ea typeface="华康方圆体W7(P)" pitchFamily="82" charset="-122"/>
                </a:rPr>
                <a:t>Dß</a:t>
              </a:r>
              <a:endParaRPr lang="zh-CN" altLang="en-US" sz="4400" b="1" dirty="0">
                <a:solidFill>
                  <a:srgbClr val="FF0000"/>
                </a:solidFill>
                <a:latin typeface=".VnAvantH" panose="020B7200000000000000" pitchFamily="34" charset="0"/>
                <a:ea typeface="华康方圆体W7(P)" pitchFamily="82" charset="-122"/>
              </a:endParaRPr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088004" y="0"/>
            <a:ext cx="1061524" cy="1068554"/>
            <a:chOff x="3689" y="2008"/>
            <a:chExt cx="302" cy="304"/>
          </a:xfrm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Group 4"/>
          <p:cNvGrpSpPr>
            <a:grpSpLocks noChangeAspect="1"/>
          </p:cNvGrpSpPr>
          <p:nvPr/>
        </p:nvGrpSpPr>
        <p:grpSpPr bwMode="auto">
          <a:xfrm>
            <a:off x="-449123" y="6000105"/>
            <a:ext cx="1061524" cy="1068554"/>
            <a:chOff x="3689" y="2008"/>
            <a:chExt cx="302" cy="304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3689" y="2047"/>
              <a:ext cx="138" cy="130"/>
            </a:xfrm>
            <a:custGeom>
              <a:avLst/>
              <a:gdLst>
                <a:gd name="T0" fmla="*/ 46 w 57"/>
                <a:gd name="T1" fmla="*/ 20 h 54"/>
                <a:gd name="T2" fmla="*/ 38 w 57"/>
                <a:gd name="T3" fmla="*/ 22 h 54"/>
                <a:gd name="T4" fmla="*/ 43 w 57"/>
                <a:gd name="T5" fmla="*/ 16 h 54"/>
                <a:gd name="T6" fmla="*/ 43 w 57"/>
                <a:gd name="T7" fmla="*/ 2 h 54"/>
                <a:gd name="T8" fmla="*/ 31 w 57"/>
                <a:gd name="T9" fmla="*/ 9 h 54"/>
                <a:gd name="T10" fmla="*/ 29 w 57"/>
                <a:gd name="T11" fmla="*/ 16 h 54"/>
                <a:gd name="T12" fmla="*/ 26 w 57"/>
                <a:gd name="T13" fmla="*/ 9 h 54"/>
                <a:gd name="T14" fmla="*/ 14 w 57"/>
                <a:gd name="T15" fmla="*/ 2 h 54"/>
                <a:gd name="T16" fmla="*/ 14 w 57"/>
                <a:gd name="T17" fmla="*/ 16 h 54"/>
                <a:gd name="T18" fmla="*/ 19 w 57"/>
                <a:gd name="T19" fmla="*/ 22 h 54"/>
                <a:gd name="T20" fmla="*/ 12 w 57"/>
                <a:gd name="T21" fmla="*/ 20 h 54"/>
                <a:gd name="T22" fmla="*/ 0 w 57"/>
                <a:gd name="T23" fmla="*/ 27 h 54"/>
                <a:gd name="T24" fmla="*/ 12 w 57"/>
                <a:gd name="T25" fmla="*/ 34 h 54"/>
                <a:gd name="T26" fmla="*/ 19 w 57"/>
                <a:gd name="T27" fmla="*/ 33 h 54"/>
                <a:gd name="T28" fmla="*/ 14 w 57"/>
                <a:gd name="T29" fmla="*/ 38 h 54"/>
                <a:gd name="T30" fmla="*/ 14 w 57"/>
                <a:gd name="T31" fmla="*/ 52 h 54"/>
                <a:gd name="T32" fmla="*/ 26 w 57"/>
                <a:gd name="T33" fmla="*/ 45 h 54"/>
                <a:gd name="T34" fmla="*/ 29 w 57"/>
                <a:gd name="T35" fmla="*/ 38 h 54"/>
                <a:gd name="T36" fmla="*/ 31 w 57"/>
                <a:gd name="T37" fmla="*/ 45 h 54"/>
                <a:gd name="T38" fmla="*/ 43 w 57"/>
                <a:gd name="T39" fmla="*/ 52 h 54"/>
                <a:gd name="T40" fmla="*/ 43 w 57"/>
                <a:gd name="T41" fmla="*/ 38 h 54"/>
                <a:gd name="T42" fmla="*/ 38 w 57"/>
                <a:gd name="T43" fmla="*/ 33 h 54"/>
                <a:gd name="T44" fmla="*/ 46 w 57"/>
                <a:gd name="T45" fmla="*/ 34 h 54"/>
                <a:gd name="T46" fmla="*/ 57 w 57"/>
                <a:gd name="T47" fmla="*/ 27 h 54"/>
                <a:gd name="T48" fmla="*/ 46 w 57"/>
                <a:gd name="T49" fmla="*/ 20 h 54"/>
                <a:gd name="T50" fmla="*/ 32 w 57"/>
                <a:gd name="T51" fmla="*/ 32 h 54"/>
                <a:gd name="T52" fmla="*/ 24 w 57"/>
                <a:gd name="T53" fmla="*/ 30 h 54"/>
                <a:gd name="T54" fmla="*/ 26 w 57"/>
                <a:gd name="T55" fmla="*/ 22 h 54"/>
                <a:gd name="T56" fmla="*/ 34 w 57"/>
                <a:gd name="T57" fmla="*/ 24 h 54"/>
                <a:gd name="T58" fmla="*/ 32 w 57"/>
                <a:gd name="T5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54">
                  <a:moveTo>
                    <a:pt x="46" y="20"/>
                  </a:moveTo>
                  <a:cubicBezTo>
                    <a:pt x="43" y="20"/>
                    <a:pt x="41" y="21"/>
                    <a:pt x="38" y="22"/>
                  </a:cubicBezTo>
                  <a:cubicBezTo>
                    <a:pt x="40" y="20"/>
                    <a:pt x="42" y="18"/>
                    <a:pt x="43" y="16"/>
                  </a:cubicBezTo>
                  <a:cubicBezTo>
                    <a:pt x="47" y="9"/>
                    <a:pt x="46" y="4"/>
                    <a:pt x="43" y="2"/>
                  </a:cubicBezTo>
                  <a:cubicBezTo>
                    <a:pt x="40" y="0"/>
                    <a:pt x="35" y="2"/>
                    <a:pt x="31" y="9"/>
                  </a:cubicBezTo>
                  <a:cubicBezTo>
                    <a:pt x="30" y="11"/>
                    <a:pt x="29" y="14"/>
                    <a:pt x="29" y="16"/>
                  </a:cubicBezTo>
                  <a:cubicBezTo>
                    <a:pt x="28" y="14"/>
                    <a:pt x="28" y="11"/>
                    <a:pt x="26" y="9"/>
                  </a:cubicBezTo>
                  <a:cubicBezTo>
                    <a:pt x="22" y="2"/>
                    <a:pt x="18" y="0"/>
                    <a:pt x="14" y="2"/>
                  </a:cubicBezTo>
                  <a:cubicBezTo>
                    <a:pt x="11" y="4"/>
                    <a:pt x="10" y="9"/>
                    <a:pt x="14" y="16"/>
                  </a:cubicBezTo>
                  <a:cubicBezTo>
                    <a:pt x="15" y="18"/>
                    <a:pt x="17" y="20"/>
                    <a:pt x="19" y="22"/>
                  </a:cubicBezTo>
                  <a:cubicBezTo>
                    <a:pt x="17" y="21"/>
                    <a:pt x="14" y="20"/>
                    <a:pt x="12" y="20"/>
                  </a:cubicBezTo>
                  <a:cubicBezTo>
                    <a:pt x="4" y="20"/>
                    <a:pt x="0" y="23"/>
                    <a:pt x="0" y="27"/>
                  </a:cubicBezTo>
                  <a:cubicBezTo>
                    <a:pt x="0" y="31"/>
                    <a:pt x="4" y="34"/>
                    <a:pt x="12" y="34"/>
                  </a:cubicBezTo>
                  <a:cubicBezTo>
                    <a:pt x="14" y="34"/>
                    <a:pt x="17" y="34"/>
                    <a:pt x="19" y="33"/>
                  </a:cubicBezTo>
                  <a:cubicBezTo>
                    <a:pt x="17" y="34"/>
                    <a:pt x="15" y="36"/>
                    <a:pt x="14" y="38"/>
                  </a:cubicBezTo>
                  <a:cubicBezTo>
                    <a:pt x="10" y="45"/>
                    <a:pt x="11" y="50"/>
                    <a:pt x="14" y="52"/>
                  </a:cubicBezTo>
                  <a:cubicBezTo>
                    <a:pt x="18" y="54"/>
                    <a:pt x="22" y="52"/>
                    <a:pt x="26" y="45"/>
                  </a:cubicBezTo>
                  <a:cubicBezTo>
                    <a:pt x="28" y="43"/>
                    <a:pt x="28" y="41"/>
                    <a:pt x="29" y="38"/>
                  </a:cubicBezTo>
                  <a:cubicBezTo>
                    <a:pt x="29" y="41"/>
                    <a:pt x="30" y="43"/>
                    <a:pt x="31" y="45"/>
                  </a:cubicBezTo>
                  <a:cubicBezTo>
                    <a:pt x="35" y="52"/>
                    <a:pt x="40" y="54"/>
                    <a:pt x="43" y="52"/>
                  </a:cubicBezTo>
                  <a:cubicBezTo>
                    <a:pt x="46" y="50"/>
                    <a:pt x="47" y="45"/>
                    <a:pt x="43" y="38"/>
                  </a:cubicBezTo>
                  <a:cubicBezTo>
                    <a:pt x="42" y="36"/>
                    <a:pt x="40" y="34"/>
                    <a:pt x="38" y="33"/>
                  </a:cubicBezTo>
                  <a:cubicBezTo>
                    <a:pt x="41" y="34"/>
                    <a:pt x="43" y="34"/>
                    <a:pt x="46" y="34"/>
                  </a:cubicBezTo>
                  <a:cubicBezTo>
                    <a:pt x="53" y="34"/>
                    <a:pt x="57" y="31"/>
                    <a:pt x="57" y="27"/>
                  </a:cubicBezTo>
                  <a:cubicBezTo>
                    <a:pt x="57" y="23"/>
                    <a:pt x="53" y="20"/>
                    <a:pt x="46" y="20"/>
                  </a:cubicBezTo>
                  <a:close/>
                  <a:moveTo>
                    <a:pt x="32" y="32"/>
                  </a:moveTo>
                  <a:cubicBezTo>
                    <a:pt x="29" y="34"/>
                    <a:pt x="25" y="33"/>
                    <a:pt x="24" y="30"/>
                  </a:cubicBezTo>
                  <a:cubicBezTo>
                    <a:pt x="22" y="27"/>
                    <a:pt x="23" y="24"/>
                    <a:pt x="26" y="22"/>
                  </a:cubicBezTo>
                  <a:cubicBezTo>
                    <a:pt x="29" y="21"/>
                    <a:pt x="32" y="22"/>
                    <a:pt x="34" y="24"/>
                  </a:cubicBezTo>
                  <a:cubicBezTo>
                    <a:pt x="35" y="27"/>
                    <a:pt x="34" y="31"/>
                    <a:pt x="32" y="32"/>
                  </a:cubicBezTo>
                  <a:close/>
                </a:path>
              </a:pathLst>
            </a:custGeom>
            <a:solidFill>
              <a:srgbClr val="AFD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3805" y="2126"/>
              <a:ext cx="186" cy="186"/>
            </a:xfrm>
            <a:custGeom>
              <a:avLst/>
              <a:gdLst>
                <a:gd name="T0" fmla="*/ 63 w 77"/>
                <a:gd name="T1" fmla="*/ 35 h 77"/>
                <a:gd name="T2" fmla="*/ 53 w 77"/>
                <a:gd name="T3" fmla="*/ 35 h 77"/>
                <a:gd name="T4" fmla="*/ 61 w 77"/>
                <a:gd name="T5" fmla="*/ 29 h 77"/>
                <a:gd name="T6" fmla="*/ 66 w 77"/>
                <a:gd name="T7" fmla="*/ 11 h 77"/>
                <a:gd name="T8" fmla="*/ 48 w 77"/>
                <a:gd name="T9" fmla="*/ 16 h 77"/>
                <a:gd name="T10" fmla="*/ 43 w 77"/>
                <a:gd name="T11" fmla="*/ 24 h 77"/>
                <a:gd name="T12" fmla="*/ 42 w 77"/>
                <a:gd name="T13" fmla="*/ 14 h 77"/>
                <a:gd name="T14" fmla="*/ 29 w 77"/>
                <a:gd name="T15" fmla="*/ 1 h 77"/>
                <a:gd name="T16" fmla="*/ 24 w 77"/>
                <a:gd name="T17" fmla="*/ 19 h 77"/>
                <a:gd name="T18" fmla="*/ 28 w 77"/>
                <a:gd name="T19" fmla="*/ 28 h 77"/>
                <a:gd name="T20" fmla="*/ 19 w 77"/>
                <a:gd name="T21" fmla="*/ 23 h 77"/>
                <a:gd name="T22" fmla="*/ 2 w 77"/>
                <a:gd name="T23" fmla="*/ 29 h 77"/>
                <a:gd name="T24" fmla="*/ 14 w 77"/>
                <a:gd name="T25" fmla="*/ 42 h 77"/>
                <a:gd name="T26" fmla="*/ 24 w 77"/>
                <a:gd name="T27" fmla="*/ 42 h 77"/>
                <a:gd name="T28" fmla="*/ 16 w 77"/>
                <a:gd name="T29" fmla="*/ 48 h 77"/>
                <a:gd name="T30" fmla="*/ 12 w 77"/>
                <a:gd name="T31" fmla="*/ 66 h 77"/>
                <a:gd name="T32" fmla="*/ 29 w 77"/>
                <a:gd name="T33" fmla="*/ 61 h 77"/>
                <a:gd name="T34" fmla="*/ 35 w 77"/>
                <a:gd name="T35" fmla="*/ 53 h 77"/>
                <a:gd name="T36" fmla="*/ 35 w 77"/>
                <a:gd name="T37" fmla="*/ 63 h 77"/>
                <a:gd name="T38" fmla="*/ 49 w 77"/>
                <a:gd name="T39" fmla="*/ 76 h 77"/>
                <a:gd name="T40" fmla="*/ 54 w 77"/>
                <a:gd name="T41" fmla="*/ 58 h 77"/>
                <a:gd name="T42" fmla="*/ 49 w 77"/>
                <a:gd name="T43" fmla="*/ 49 h 77"/>
                <a:gd name="T44" fmla="*/ 58 w 77"/>
                <a:gd name="T45" fmla="*/ 54 h 77"/>
                <a:gd name="T46" fmla="*/ 76 w 77"/>
                <a:gd name="T47" fmla="*/ 49 h 77"/>
                <a:gd name="T48" fmla="*/ 63 w 77"/>
                <a:gd name="T49" fmla="*/ 35 h 77"/>
                <a:gd name="T50" fmla="*/ 41 w 77"/>
                <a:gd name="T51" fmla="*/ 46 h 77"/>
                <a:gd name="T52" fmla="*/ 31 w 77"/>
                <a:gd name="T53" fmla="*/ 41 h 77"/>
                <a:gd name="T54" fmla="*/ 37 w 77"/>
                <a:gd name="T55" fmla="*/ 31 h 77"/>
                <a:gd name="T56" fmla="*/ 46 w 77"/>
                <a:gd name="T57" fmla="*/ 37 h 77"/>
                <a:gd name="T58" fmla="*/ 41 w 77"/>
                <a:gd name="T5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77">
                  <a:moveTo>
                    <a:pt x="63" y="35"/>
                  </a:moveTo>
                  <a:cubicBezTo>
                    <a:pt x="60" y="34"/>
                    <a:pt x="56" y="34"/>
                    <a:pt x="53" y="35"/>
                  </a:cubicBezTo>
                  <a:cubicBezTo>
                    <a:pt x="56" y="33"/>
                    <a:pt x="59" y="32"/>
                    <a:pt x="61" y="29"/>
                  </a:cubicBezTo>
                  <a:cubicBezTo>
                    <a:pt x="69" y="22"/>
                    <a:pt x="70" y="15"/>
                    <a:pt x="66" y="11"/>
                  </a:cubicBezTo>
                  <a:cubicBezTo>
                    <a:pt x="62" y="8"/>
                    <a:pt x="55" y="8"/>
                    <a:pt x="48" y="16"/>
                  </a:cubicBezTo>
                  <a:cubicBezTo>
                    <a:pt x="46" y="18"/>
                    <a:pt x="44" y="21"/>
                    <a:pt x="43" y="24"/>
                  </a:cubicBezTo>
                  <a:cubicBezTo>
                    <a:pt x="43" y="21"/>
                    <a:pt x="43" y="17"/>
                    <a:pt x="42" y="14"/>
                  </a:cubicBezTo>
                  <a:cubicBezTo>
                    <a:pt x="39" y="4"/>
                    <a:pt x="34" y="0"/>
                    <a:pt x="29" y="1"/>
                  </a:cubicBezTo>
                  <a:cubicBezTo>
                    <a:pt x="24" y="3"/>
                    <a:pt x="21" y="9"/>
                    <a:pt x="24" y="19"/>
                  </a:cubicBezTo>
                  <a:cubicBezTo>
                    <a:pt x="24" y="22"/>
                    <a:pt x="26" y="25"/>
                    <a:pt x="28" y="28"/>
                  </a:cubicBezTo>
                  <a:cubicBezTo>
                    <a:pt x="25" y="26"/>
                    <a:pt x="22" y="24"/>
                    <a:pt x="19" y="23"/>
                  </a:cubicBezTo>
                  <a:cubicBezTo>
                    <a:pt x="9" y="21"/>
                    <a:pt x="3" y="24"/>
                    <a:pt x="2" y="29"/>
                  </a:cubicBezTo>
                  <a:cubicBezTo>
                    <a:pt x="0" y="34"/>
                    <a:pt x="4" y="39"/>
                    <a:pt x="14" y="42"/>
                  </a:cubicBezTo>
                  <a:cubicBezTo>
                    <a:pt x="17" y="43"/>
                    <a:pt x="21" y="43"/>
                    <a:pt x="24" y="42"/>
                  </a:cubicBezTo>
                  <a:cubicBezTo>
                    <a:pt x="21" y="44"/>
                    <a:pt x="18" y="46"/>
                    <a:pt x="16" y="48"/>
                  </a:cubicBezTo>
                  <a:cubicBezTo>
                    <a:pt x="8" y="55"/>
                    <a:pt x="8" y="62"/>
                    <a:pt x="12" y="66"/>
                  </a:cubicBezTo>
                  <a:cubicBezTo>
                    <a:pt x="15" y="69"/>
                    <a:pt x="22" y="69"/>
                    <a:pt x="29" y="61"/>
                  </a:cubicBezTo>
                  <a:cubicBezTo>
                    <a:pt x="32" y="59"/>
                    <a:pt x="33" y="56"/>
                    <a:pt x="35" y="53"/>
                  </a:cubicBezTo>
                  <a:cubicBezTo>
                    <a:pt x="34" y="56"/>
                    <a:pt x="34" y="60"/>
                    <a:pt x="35" y="63"/>
                  </a:cubicBezTo>
                  <a:cubicBezTo>
                    <a:pt x="38" y="73"/>
                    <a:pt x="43" y="77"/>
                    <a:pt x="49" y="76"/>
                  </a:cubicBezTo>
                  <a:cubicBezTo>
                    <a:pt x="54" y="74"/>
                    <a:pt x="57" y="68"/>
                    <a:pt x="54" y="58"/>
                  </a:cubicBezTo>
                  <a:cubicBezTo>
                    <a:pt x="53" y="55"/>
                    <a:pt x="51" y="52"/>
                    <a:pt x="49" y="49"/>
                  </a:cubicBezTo>
                  <a:cubicBezTo>
                    <a:pt x="52" y="51"/>
                    <a:pt x="55" y="53"/>
                    <a:pt x="58" y="54"/>
                  </a:cubicBezTo>
                  <a:cubicBezTo>
                    <a:pt x="68" y="56"/>
                    <a:pt x="74" y="54"/>
                    <a:pt x="76" y="49"/>
                  </a:cubicBezTo>
                  <a:cubicBezTo>
                    <a:pt x="77" y="43"/>
                    <a:pt x="73" y="38"/>
                    <a:pt x="63" y="35"/>
                  </a:cubicBezTo>
                  <a:close/>
                  <a:moveTo>
                    <a:pt x="41" y="46"/>
                  </a:moveTo>
                  <a:cubicBezTo>
                    <a:pt x="37" y="47"/>
                    <a:pt x="32" y="45"/>
                    <a:pt x="31" y="41"/>
                  </a:cubicBezTo>
                  <a:cubicBezTo>
                    <a:pt x="30" y="36"/>
                    <a:pt x="33" y="32"/>
                    <a:pt x="37" y="31"/>
                  </a:cubicBezTo>
                  <a:cubicBezTo>
                    <a:pt x="41" y="30"/>
                    <a:pt x="45" y="32"/>
                    <a:pt x="46" y="37"/>
                  </a:cubicBezTo>
                  <a:cubicBezTo>
                    <a:pt x="47" y="41"/>
                    <a:pt x="45" y="45"/>
                    <a:pt x="41" y="46"/>
                  </a:cubicBezTo>
                  <a:close/>
                </a:path>
              </a:pathLst>
            </a:custGeom>
            <a:solidFill>
              <a:srgbClr val="EC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3863" y="2008"/>
              <a:ext cx="99" cy="97"/>
            </a:xfrm>
            <a:custGeom>
              <a:avLst/>
              <a:gdLst>
                <a:gd name="T0" fmla="*/ 24 w 41"/>
                <a:gd name="T1" fmla="*/ 8 h 40"/>
                <a:gd name="T2" fmla="*/ 21 w 41"/>
                <a:gd name="T3" fmla="*/ 12 h 40"/>
                <a:gd name="T4" fmla="*/ 21 w 41"/>
                <a:gd name="T5" fmla="*/ 7 h 40"/>
                <a:gd name="T6" fmla="*/ 13 w 41"/>
                <a:gd name="T7" fmla="*/ 1 h 40"/>
                <a:gd name="T8" fmla="*/ 11 w 41"/>
                <a:gd name="T9" fmla="*/ 11 h 40"/>
                <a:gd name="T10" fmla="*/ 14 w 41"/>
                <a:gd name="T11" fmla="*/ 15 h 40"/>
                <a:gd name="T12" fmla="*/ 9 w 41"/>
                <a:gd name="T13" fmla="*/ 14 h 40"/>
                <a:gd name="T14" fmla="*/ 0 w 41"/>
                <a:gd name="T15" fmla="*/ 17 h 40"/>
                <a:gd name="T16" fmla="*/ 8 w 41"/>
                <a:gd name="T17" fmla="*/ 24 h 40"/>
                <a:gd name="T18" fmla="*/ 13 w 41"/>
                <a:gd name="T19" fmla="*/ 23 h 40"/>
                <a:gd name="T20" fmla="*/ 9 w 41"/>
                <a:gd name="T21" fmla="*/ 26 h 40"/>
                <a:gd name="T22" fmla="*/ 8 w 41"/>
                <a:gd name="T23" fmla="*/ 36 h 40"/>
                <a:gd name="T24" fmla="*/ 17 w 41"/>
                <a:gd name="T25" fmla="*/ 33 h 40"/>
                <a:gd name="T26" fmla="*/ 19 w 41"/>
                <a:gd name="T27" fmla="*/ 28 h 40"/>
                <a:gd name="T28" fmla="*/ 20 w 41"/>
                <a:gd name="T29" fmla="*/ 33 h 40"/>
                <a:gd name="T30" fmla="*/ 28 w 41"/>
                <a:gd name="T31" fmla="*/ 39 h 40"/>
                <a:gd name="T32" fmla="*/ 30 w 41"/>
                <a:gd name="T33" fmla="*/ 29 h 40"/>
                <a:gd name="T34" fmla="*/ 27 w 41"/>
                <a:gd name="T35" fmla="*/ 25 h 40"/>
                <a:gd name="T36" fmla="*/ 32 w 41"/>
                <a:gd name="T37" fmla="*/ 27 h 40"/>
                <a:gd name="T38" fmla="*/ 40 w 41"/>
                <a:gd name="T39" fmla="*/ 23 h 40"/>
                <a:gd name="T40" fmla="*/ 33 w 41"/>
                <a:gd name="T41" fmla="*/ 17 h 40"/>
                <a:gd name="T42" fmla="*/ 28 w 41"/>
                <a:gd name="T43" fmla="*/ 17 h 40"/>
                <a:gd name="T44" fmla="*/ 32 w 41"/>
                <a:gd name="T45" fmla="*/ 14 h 40"/>
                <a:gd name="T46" fmla="*/ 33 w 41"/>
                <a:gd name="T47" fmla="*/ 4 h 40"/>
                <a:gd name="T48" fmla="*/ 24 w 41"/>
                <a:gd name="T49" fmla="*/ 8 h 40"/>
                <a:gd name="T50" fmla="*/ 24 w 41"/>
                <a:gd name="T51" fmla="*/ 21 h 40"/>
                <a:gd name="T52" fmla="*/ 20 w 41"/>
                <a:gd name="T53" fmla="*/ 24 h 40"/>
                <a:gd name="T54" fmla="*/ 16 w 41"/>
                <a:gd name="T55" fmla="*/ 20 h 40"/>
                <a:gd name="T56" fmla="*/ 21 w 41"/>
                <a:gd name="T57" fmla="*/ 16 h 40"/>
                <a:gd name="T58" fmla="*/ 24 w 41"/>
                <a:gd name="T5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40">
                  <a:moveTo>
                    <a:pt x="24" y="8"/>
                  </a:moveTo>
                  <a:cubicBezTo>
                    <a:pt x="23" y="9"/>
                    <a:pt x="22" y="11"/>
                    <a:pt x="21" y="12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19" y="2"/>
                    <a:pt x="15" y="0"/>
                    <a:pt x="13" y="1"/>
                  </a:cubicBezTo>
                  <a:cubicBezTo>
                    <a:pt x="10" y="2"/>
                    <a:pt x="9" y="6"/>
                    <a:pt x="11" y="11"/>
                  </a:cubicBezTo>
                  <a:cubicBezTo>
                    <a:pt x="12" y="13"/>
                    <a:pt x="13" y="14"/>
                    <a:pt x="14" y="15"/>
                  </a:cubicBezTo>
                  <a:cubicBezTo>
                    <a:pt x="13" y="14"/>
                    <a:pt x="11" y="14"/>
                    <a:pt x="9" y="14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0" y="20"/>
                    <a:pt x="2" y="23"/>
                    <a:pt x="8" y="24"/>
                  </a:cubicBezTo>
                  <a:cubicBezTo>
                    <a:pt x="10" y="24"/>
                    <a:pt x="11" y="24"/>
                    <a:pt x="13" y="23"/>
                  </a:cubicBezTo>
                  <a:cubicBezTo>
                    <a:pt x="12" y="24"/>
                    <a:pt x="10" y="25"/>
                    <a:pt x="9" y="26"/>
                  </a:cubicBezTo>
                  <a:cubicBezTo>
                    <a:pt x="6" y="31"/>
                    <a:pt x="6" y="34"/>
                    <a:pt x="8" y="36"/>
                  </a:cubicBezTo>
                  <a:cubicBezTo>
                    <a:pt x="10" y="38"/>
                    <a:pt x="14" y="37"/>
                    <a:pt x="17" y="33"/>
                  </a:cubicBezTo>
                  <a:cubicBezTo>
                    <a:pt x="18" y="31"/>
                    <a:pt x="19" y="30"/>
                    <a:pt x="19" y="28"/>
                  </a:cubicBezTo>
                  <a:cubicBezTo>
                    <a:pt x="19" y="30"/>
                    <a:pt x="20" y="32"/>
                    <a:pt x="20" y="33"/>
                  </a:cubicBezTo>
                  <a:cubicBezTo>
                    <a:pt x="22" y="38"/>
                    <a:pt x="25" y="40"/>
                    <a:pt x="28" y="39"/>
                  </a:cubicBezTo>
                  <a:cubicBezTo>
                    <a:pt x="31" y="38"/>
                    <a:pt x="32" y="35"/>
                    <a:pt x="30" y="29"/>
                  </a:cubicBezTo>
                  <a:cubicBezTo>
                    <a:pt x="29" y="28"/>
                    <a:pt x="28" y="26"/>
                    <a:pt x="27" y="25"/>
                  </a:cubicBezTo>
                  <a:cubicBezTo>
                    <a:pt x="28" y="26"/>
                    <a:pt x="30" y="27"/>
                    <a:pt x="32" y="27"/>
                  </a:cubicBezTo>
                  <a:cubicBezTo>
                    <a:pt x="37" y="28"/>
                    <a:pt x="40" y="26"/>
                    <a:pt x="40" y="23"/>
                  </a:cubicBezTo>
                  <a:cubicBezTo>
                    <a:pt x="41" y="20"/>
                    <a:pt x="38" y="18"/>
                    <a:pt x="33" y="17"/>
                  </a:cubicBezTo>
                  <a:cubicBezTo>
                    <a:pt x="31" y="17"/>
                    <a:pt x="29" y="17"/>
                    <a:pt x="28" y="17"/>
                  </a:cubicBezTo>
                  <a:cubicBezTo>
                    <a:pt x="29" y="16"/>
                    <a:pt x="31" y="15"/>
                    <a:pt x="32" y="14"/>
                  </a:cubicBezTo>
                  <a:cubicBezTo>
                    <a:pt x="35" y="9"/>
                    <a:pt x="35" y="6"/>
                    <a:pt x="33" y="4"/>
                  </a:cubicBezTo>
                  <a:cubicBezTo>
                    <a:pt x="31" y="2"/>
                    <a:pt x="27" y="3"/>
                    <a:pt x="24" y="8"/>
                  </a:cubicBezTo>
                  <a:close/>
                  <a:moveTo>
                    <a:pt x="24" y="21"/>
                  </a:moveTo>
                  <a:cubicBezTo>
                    <a:pt x="24" y="23"/>
                    <a:pt x="22" y="25"/>
                    <a:pt x="20" y="24"/>
                  </a:cubicBezTo>
                  <a:cubicBezTo>
                    <a:pt x="18" y="24"/>
                    <a:pt x="16" y="22"/>
                    <a:pt x="16" y="20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3" y="16"/>
                    <a:pt x="25" y="19"/>
                    <a:pt x="24" y="21"/>
                  </a:cubicBezTo>
                  <a:close/>
                </a:path>
              </a:pathLst>
            </a:custGeom>
            <a:solidFill>
              <a:srgbClr val="FFF7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1112824" y="4020489"/>
            <a:ext cx="435427" cy="44233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 rot="2224307">
            <a:off x="11206200" y="4658024"/>
            <a:ext cx="555837" cy="545616"/>
            <a:chOff x="10646778" y="4753862"/>
            <a:chExt cx="751521" cy="737702"/>
          </a:xfrm>
        </p:grpSpPr>
        <p:sp>
          <p:nvSpPr>
            <p:cNvPr id="4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5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0069323" y="4592671"/>
            <a:ext cx="1148113" cy="1482591"/>
            <a:chOff x="0" y="0"/>
            <a:chExt cx="3604899" cy="4899660"/>
          </a:xfrm>
        </p:grpSpPr>
        <p:grpSp>
          <p:nvGrpSpPr>
            <p:cNvPr id="54" name="组合 53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4" name="梯形 73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同侧圆角矩形 76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7" name="梯形 66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8" name="等腰三角形 67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0" name="同侧圆角矩形 69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梯形 59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同侧圆角矩形 62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 flipH="1">
            <a:off x="9876610" y="5438756"/>
            <a:ext cx="2230454" cy="1398934"/>
            <a:chOff x="594424" y="1153191"/>
            <a:chExt cx="2605976" cy="1634460"/>
          </a:xfrm>
        </p:grpSpPr>
        <p:sp>
          <p:nvSpPr>
            <p:cNvPr id="79" name="任意多边形 78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2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13408" y="210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34890" y="1090716"/>
            <a:ext cx="144016" cy="14401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366CD2E5-5A4D-4F83-B802-F358594478B7}"/>
              </a:ext>
            </a:extLst>
          </p:cNvPr>
          <p:cNvSpPr/>
          <p:nvPr/>
        </p:nvSpPr>
        <p:spPr bwMode="auto">
          <a:xfrm>
            <a:off x="2085693" y="766469"/>
            <a:ext cx="7668502" cy="3878512"/>
          </a:xfrm>
          <a:prstGeom prst="cloudCallout">
            <a:avLst>
              <a:gd name="adj1" fmla="val -45357"/>
              <a:gd name="adj2" fmla="val 694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DFD51F-A461-4906-9D15-B00183F2D3BE}"/>
              </a:ext>
            </a:extLst>
          </p:cNvPr>
          <p:cNvSpPr txBox="1"/>
          <p:nvPr/>
        </p:nvSpPr>
        <p:spPr>
          <a:xfrm>
            <a:off x="4258183" y="1920895"/>
            <a:ext cx="9243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0860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61D2565B-F962-4B6F-BF85-3960D8E25026}"/>
              </a:ext>
            </a:extLst>
          </p:cNvPr>
          <p:cNvSpPr/>
          <p:nvPr/>
        </p:nvSpPr>
        <p:spPr>
          <a:xfrm>
            <a:off x="2827076" y="1170499"/>
            <a:ext cx="7664958" cy="289430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xmlns="" id="{48320414-7DBB-45D1-BE8B-9A00B3CAB1AE}"/>
              </a:ext>
            </a:extLst>
          </p:cNvPr>
          <p:cNvSpPr/>
          <p:nvPr/>
        </p:nvSpPr>
        <p:spPr>
          <a:xfrm>
            <a:off x="746739" y="262243"/>
            <a:ext cx="2812075" cy="53340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.VnAvant" panose="020B7200000000000000" pitchFamily="34" charset="0"/>
                <a:cs typeface="Times New Roman" panose="02020603050405020304" pitchFamily="18" charset="0"/>
              </a:rPr>
              <a:t>KÓ </a:t>
            </a:r>
            <a:r>
              <a:rPr lang="en-US" sz="3600" b="1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chuyÖn</a:t>
            </a:r>
            <a:endParaRPr lang="en-US" sz="36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A97DF82-27F6-401D-B671-BE46509EFFFA}"/>
              </a:ext>
            </a:extLst>
          </p:cNvPr>
          <p:cNvSpPr/>
          <p:nvPr/>
        </p:nvSpPr>
        <p:spPr>
          <a:xfrm>
            <a:off x="333003" y="245381"/>
            <a:ext cx="575358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A5AA1F28-DCC0-49B7-B32B-401A745D0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061" y="2232933"/>
            <a:ext cx="74772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Sù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tÝch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tr¾ng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E557001E-F864-4833-9F1F-98C766A83CF4}"/>
              </a:ext>
            </a:extLst>
          </p:cNvPr>
          <p:cNvSpPr/>
          <p:nvPr/>
        </p:nvSpPr>
        <p:spPr>
          <a:xfrm>
            <a:off x="3967566" y="3285640"/>
            <a:ext cx="278970" cy="1879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xmlns="" id="{7E53FCA9-6D02-4ACA-B2D7-5F731B4376DC}"/>
              </a:ext>
            </a:extLst>
          </p:cNvPr>
          <p:cNvSpPr/>
          <p:nvPr/>
        </p:nvSpPr>
        <p:spPr>
          <a:xfrm>
            <a:off x="5765194" y="669110"/>
            <a:ext cx="278970" cy="1879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8582F4-C289-4E92-A160-32AED058EB36}"/>
              </a:ext>
            </a:extLst>
          </p:cNvPr>
          <p:cNvSpPr/>
          <p:nvPr/>
        </p:nvSpPr>
        <p:spPr>
          <a:xfrm>
            <a:off x="5253926" y="524289"/>
            <a:ext cx="216976" cy="11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D5305273-2E2E-45F6-A65F-A2A1C1F1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067" y="82314"/>
            <a:ext cx="7477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Sù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tÝch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tr¾ng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BEA717-11AB-4F1F-8DCC-334B934D3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4" y="664099"/>
            <a:ext cx="5186445" cy="2706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870E86-98D2-4CC8-BE6A-6044645F4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678" y="781230"/>
            <a:ext cx="5034145" cy="2706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9ED819-AA8A-42B1-99D2-F4167CBD6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37" y="3393115"/>
            <a:ext cx="5361039" cy="3410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35A071-7F39-47BA-8303-9757EB84D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163" y="3447574"/>
            <a:ext cx="5552197" cy="3410426"/>
          </a:xfrm>
          <a:prstGeom prst="rect">
            <a:avLst/>
          </a:prstGeom>
        </p:spPr>
      </p:pic>
      <p:pic>
        <p:nvPicPr>
          <p:cNvPr id="14" name="Sự tích hoa cúc trắng">
            <a:hlinkClick r:id="" action="ppaction://media"/>
            <a:extLst>
              <a:ext uri="{FF2B5EF4-FFF2-40B4-BE49-F238E27FC236}">
                <a16:creationId xmlns:a16="http://schemas.microsoft.com/office/drawing/2014/main" xmlns="" id="{BE4E3E3B-9882-461C-9D7D-E970D0A87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909" y="3033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22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861FA8B3-64D7-4FF0-B451-275DB9E7B797}"/>
              </a:ext>
            </a:extLst>
          </p:cNvPr>
          <p:cNvSpPr/>
          <p:nvPr/>
        </p:nvSpPr>
        <p:spPr>
          <a:xfrm>
            <a:off x="3378467" y="5638439"/>
            <a:ext cx="6398579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TruyÖn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mÊy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nh©n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vËt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BDC2F7E5-B012-4B5E-9DBA-A78DBFA3DA36}"/>
              </a:ext>
            </a:extLst>
          </p:cNvPr>
          <p:cNvSpPr/>
          <p:nvPr/>
        </p:nvSpPr>
        <p:spPr>
          <a:xfrm>
            <a:off x="3624611" y="5564719"/>
            <a:ext cx="6051615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ng­ùêi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bÞ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èm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4A3B6E-51EF-41EB-81D4-6B6258D69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71" y="-112612"/>
            <a:ext cx="9907596" cy="5517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75DEC6-B675-4897-9EBB-0EE233D2C609}"/>
              </a:ext>
            </a:extLst>
          </p:cNvPr>
          <p:cNvSpPr/>
          <p:nvPr/>
        </p:nvSpPr>
        <p:spPr>
          <a:xfrm>
            <a:off x="6078415" y="6316274"/>
            <a:ext cx="45719" cy="4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4D6BE4-EA9E-4C58-8861-CAE22FB2C6E7}"/>
              </a:ext>
            </a:extLst>
          </p:cNvPr>
          <p:cNvSpPr/>
          <p:nvPr/>
        </p:nvSpPr>
        <p:spPr>
          <a:xfrm>
            <a:off x="5873262" y="6135702"/>
            <a:ext cx="205154" cy="15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861FA8B3-64D7-4FF0-B451-275DB9E7B797}"/>
              </a:ext>
            </a:extLst>
          </p:cNvPr>
          <p:cNvSpPr/>
          <p:nvPr/>
        </p:nvSpPr>
        <p:spPr>
          <a:xfrm>
            <a:off x="4261922" y="5762760"/>
            <a:ext cx="3949274" cy="761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C«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gÆp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BDC2F7E5-B012-4B5E-9DBA-A78DBFA3DA36}"/>
              </a:ext>
            </a:extLst>
          </p:cNvPr>
          <p:cNvSpPr/>
          <p:nvPr/>
        </p:nvSpPr>
        <p:spPr>
          <a:xfrm>
            <a:off x="2647044" y="5575297"/>
            <a:ext cx="7179030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nãi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víi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c«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iÒu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D012953F-E3BD-4C19-88F2-1EF2EEC4C187}"/>
              </a:ext>
            </a:extLst>
          </p:cNvPr>
          <p:cNvSpPr/>
          <p:nvPr/>
        </p:nvSpPr>
        <p:spPr>
          <a:xfrm>
            <a:off x="4972373" y="7328219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947EB3-F38C-4A0F-B5F0-5AB78044C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73795"/>
            <a:ext cx="9351083" cy="530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861FA8B3-64D7-4FF0-B451-275DB9E7B797}"/>
              </a:ext>
            </a:extLst>
          </p:cNvPr>
          <p:cNvSpPr/>
          <p:nvPr/>
        </p:nvSpPr>
        <p:spPr>
          <a:xfrm>
            <a:off x="304402" y="5404056"/>
            <a:ext cx="11583195" cy="112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ThÊy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b«ng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bèn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c«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®·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× 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®Ó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c«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thÓ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sèng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l©u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048AAF-18CD-4176-9A5A-CC5F51D88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00" y="-105508"/>
            <a:ext cx="9592777" cy="55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D012953F-E3BD-4C19-88F2-1EF2EEC4C187}"/>
              </a:ext>
            </a:extLst>
          </p:cNvPr>
          <p:cNvSpPr/>
          <p:nvPr/>
        </p:nvSpPr>
        <p:spPr>
          <a:xfrm>
            <a:off x="4972373" y="7064448"/>
            <a:ext cx="92990" cy="14005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D99CBE5-2824-4BE1-8CC2-3BD28A2C4F39}"/>
              </a:ext>
            </a:extLst>
          </p:cNvPr>
          <p:cNvSpPr/>
          <p:nvPr/>
        </p:nvSpPr>
        <p:spPr>
          <a:xfrm>
            <a:off x="7795647" y="5964741"/>
            <a:ext cx="325465" cy="79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36A15034-63D3-4444-8A9A-48830D4FC8E8}"/>
              </a:ext>
            </a:extLst>
          </p:cNvPr>
          <p:cNvSpPr/>
          <p:nvPr/>
        </p:nvSpPr>
        <p:spPr>
          <a:xfrm>
            <a:off x="2597195" y="5625173"/>
            <a:ext cx="7772658" cy="948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Nhê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®©u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ngù­êi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bÖnh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F80CCA-777C-4E4B-A042-396FDDD63B30}"/>
              </a:ext>
            </a:extLst>
          </p:cNvPr>
          <p:cNvSpPr/>
          <p:nvPr/>
        </p:nvSpPr>
        <p:spPr>
          <a:xfrm>
            <a:off x="5855674" y="6270201"/>
            <a:ext cx="211016" cy="210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C2ED118-FE84-408A-A5FF-6AB5A8C5D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6" y="0"/>
            <a:ext cx="9548446" cy="54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E36CDE-58F5-4CB1-813C-44521A6B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471" y="-112612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.VnAvant" panose="020B7200000000000000" pitchFamily="34" charset="0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xmlns="" id="{7E53FCA9-6D02-4ACA-B2D7-5F731B4376DC}"/>
              </a:ext>
            </a:extLst>
          </p:cNvPr>
          <p:cNvSpPr/>
          <p:nvPr/>
        </p:nvSpPr>
        <p:spPr>
          <a:xfrm>
            <a:off x="5765194" y="669110"/>
            <a:ext cx="278970" cy="187971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8582F4-C289-4E92-A160-32AED058EB36}"/>
              </a:ext>
            </a:extLst>
          </p:cNvPr>
          <p:cNvSpPr/>
          <p:nvPr/>
        </p:nvSpPr>
        <p:spPr>
          <a:xfrm>
            <a:off x="5253926" y="524289"/>
            <a:ext cx="216976" cy="11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D5305273-2E2E-45F6-A65F-A2A1C1F1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067" y="82314"/>
            <a:ext cx="7477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Sù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tÝch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altLang="en-US" sz="2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tr¾ng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BEA717-11AB-4F1F-8DCC-334B934D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4" y="664099"/>
            <a:ext cx="5186445" cy="2706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870E86-98D2-4CC8-BE6A-6044645F4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78" y="781230"/>
            <a:ext cx="5034145" cy="2706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9ED819-AA8A-42B1-99D2-F4167CBD6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37" y="3393115"/>
            <a:ext cx="5361039" cy="3410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35A071-7F39-47BA-8303-9757EB84D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163" y="3447574"/>
            <a:ext cx="5552197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104</Words>
  <Application>Microsoft Office PowerPoint</Application>
  <PresentationFormat>Custom</PresentationFormat>
  <Paragraphs>17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17</cp:revision>
  <dcterms:created xsi:type="dcterms:W3CDTF">2020-08-24T15:34:55Z</dcterms:created>
  <dcterms:modified xsi:type="dcterms:W3CDTF">2022-11-17T07:31:57Z</dcterms:modified>
</cp:coreProperties>
</file>