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4" r:id="rId3"/>
    <p:sldId id="280" r:id="rId4"/>
    <p:sldId id="260" r:id="rId5"/>
    <p:sldId id="261" r:id="rId6"/>
    <p:sldId id="288" r:id="rId7"/>
    <p:sldId id="262" r:id="rId8"/>
    <p:sldId id="263" r:id="rId9"/>
    <p:sldId id="264" r:id="rId10"/>
    <p:sldId id="287" r:id="rId11"/>
    <p:sldId id="265" r:id="rId12"/>
    <p:sldId id="267" r:id="rId13"/>
    <p:sldId id="268" r:id="rId14"/>
    <p:sldId id="292" r:id="rId15"/>
    <p:sldId id="299" r:id="rId16"/>
    <p:sldId id="284" r:id="rId17"/>
    <p:sldId id="305" r:id="rId18"/>
    <p:sldId id="306" r:id="rId19"/>
    <p:sldId id="30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540963" y="841397"/>
            <a:ext cx="7618141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537145" y="2204996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44: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6822635" y="3180672"/>
            <a:ext cx="391885" cy="292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12504" y="3016982"/>
            <a:ext cx="1667422" cy="318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367406" y="537930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lùu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419682" y="5358702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5455463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7149946" y="64364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wl of fruit&#10;&#10;Description automatically generated">
            <a:extLst>
              <a:ext uri="{FF2B5EF4-FFF2-40B4-BE49-F238E27FC236}">
                <a16:creationId xmlns:a16="http://schemas.microsoft.com/office/drawing/2014/main" xmlns="" id="{817E73DA-F990-4C08-9396-52BE073C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6" y="173450"/>
            <a:ext cx="7968053" cy="49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92" y="1070027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×u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Þu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8800" b="1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8800" b="1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õu</a:t>
            </a:r>
            <a:r>
              <a:rPr lang="en-US" sz="8800" b="1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endParaRPr lang="en-US" sz="8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518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92277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ùu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355122"/>
            <a:ext cx="2859062" cy="806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696152" y="3155600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dÞu</a:t>
            </a:r>
            <a:r>
              <a:rPr lang="en-US" sz="4400" b="1" dirty="0">
                <a:latin typeface=".VnAvant" panose="020B7200000000000000" pitchFamily="34" charset="0"/>
              </a:rPr>
              <a:t>       ®</a:t>
            </a:r>
            <a:r>
              <a:rPr lang="en-US" sz="4400" b="1" dirty="0" err="1">
                <a:latin typeface=".VnAvant" panose="020B7200000000000000" pitchFamily="34" charset="0"/>
              </a:rPr>
              <a:t>Þu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xÝu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hùu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 smtClean="0">
                <a:latin typeface=".VnAvant" panose="020B7200000000000000" pitchFamily="34" charset="0"/>
              </a:rPr>
              <a:t>mùu</a:t>
            </a:r>
            <a:r>
              <a:rPr lang="en-US" sz="4400" b="1" dirty="0" smtClean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lùu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652764" y="5920454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r×u</a:t>
            </a:r>
            <a:r>
              <a:rPr lang="en-US" sz="4400" b="1" dirty="0"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atin typeface=".VnAvant" panose="020B7200000000000000" pitchFamily="34" charset="0"/>
              </a:rPr>
              <a:t>Þu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lùu</a:t>
            </a:r>
            <a:r>
              <a:rPr lang="en-US" sz="4400" b="1" dirty="0">
                <a:latin typeface=".VnAvant" panose="020B7200000000000000" pitchFamily="34" charset="0"/>
              </a:rPr>
              <a:t>      con </a:t>
            </a:r>
            <a:r>
              <a:rPr lang="en-US" sz="4400" b="1" dirty="0" err="1">
                <a:latin typeface=".VnAvant" panose="020B7200000000000000" pitchFamily="34" charset="0"/>
              </a:rPr>
              <a:t>cõu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30097" y="2216473"/>
            <a:ext cx="307526" cy="187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08576" y="2979706"/>
            <a:ext cx="197355" cy="166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80424" y="375453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02524" y="3768820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1" y="4306678"/>
            <a:ext cx="2121399" cy="1570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62" y="4037754"/>
            <a:ext cx="2433034" cy="1722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7" y="4110758"/>
            <a:ext cx="2534519" cy="1546930"/>
          </a:xfrm>
          <a:prstGeom prst="rect">
            <a:avLst/>
          </a:prstGeom>
        </p:spPr>
      </p:pic>
      <p:pic>
        <p:nvPicPr>
          <p:cNvPr id="12" name="Picture 11" descr="A bowl of fruit&#10;&#10;Description automatically generated">
            <a:extLst>
              <a:ext uri="{FF2B5EF4-FFF2-40B4-BE49-F238E27FC236}">
                <a16:creationId xmlns:a16="http://schemas.microsoft.com/office/drawing/2014/main" xmlns="" id="{E71F3D22-2522-46D8-9AF7-D86396D5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39" y="4049740"/>
            <a:ext cx="2622711" cy="16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60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3340F1-7C65-4C9D-9519-3CE035DA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8E617-58F5-4103-AACB-CB50C9DC29AC}"/>
              </a:ext>
            </a:extLst>
          </p:cNvPr>
          <p:cNvSpPr txBox="1"/>
          <p:nvPr/>
        </p:nvSpPr>
        <p:spPr>
          <a:xfrm>
            <a:off x="4536024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iu</a:t>
            </a:r>
            <a:r>
              <a:rPr lang="en-US" sz="9600" b="1" dirty="0">
                <a:latin typeface="HP001 4 hang 1 ô ly" panose="020B0603050302020204" pitchFamily="34" charset="0"/>
              </a:rPr>
              <a:t>   </a:t>
            </a:r>
            <a:r>
              <a:rPr lang="en-US" sz="9600" b="1" dirty="0" err="1">
                <a:latin typeface="HP001 4 hang 1 ô ly" panose="020B0603050302020204" pitchFamily="34" charset="0"/>
              </a:rPr>
              <a:t>ưu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45A26B-F0C4-4F87-B113-AB230CD57140}"/>
              </a:ext>
            </a:extLst>
          </p:cNvPr>
          <p:cNvSpPr txBox="1"/>
          <p:nvPr/>
        </p:nvSpPr>
        <p:spPr>
          <a:xfrm>
            <a:off x="2207531" y="362851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cái</a:t>
            </a:r>
            <a:r>
              <a:rPr lang="en-US" sz="9600" dirty="0">
                <a:latin typeface="HP001 4 hang 1 ô ly" panose="020B0603050302020204" pitchFamily="34" charset="0"/>
              </a:rPr>
              <a:t>  </a:t>
            </a:r>
            <a:r>
              <a:rPr lang="en-US" sz="9600" dirty="0" err="1">
                <a:latin typeface="HP001 4 hang 1 ô ly" panose="020B0603050302020204" pitchFamily="34" charset="0"/>
              </a:rPr>
              <a:t>rìu</a:t>
            </a:r>
            <a:r>
              <a:rPr lang="en-US" sz="9600" dirty="0">
                <a:latin typeface="HP001 4 hang 1 ô ly" panose="020B0603050302020204" pitchFamily="34" charset="0"/>
              </a:rPr>
              <a:t>  </a:t>
            </a:r>
            <a:r>
              <a:rPr lang="en-US" sz="9600" dirty="0" err="1">
                <a:latin typeface="HP001 4 hang 1 ô ly" panose="020B0603050302020204" pitchFamily="34" charset="0"/>
              </a:rPr>
              <a:t>quả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lựu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11430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0980" y="28575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2C170-E2C0-4ACD-BB94-60096273C4B8}"/>
              </a:ext>
            </a:extLst>
          </p:cNvPr>
          <p:cNvSpPr txBox="1"/>
          <p:nvPr/>
        </p:nvSpPr>
        <p:spPr>
          <a:xfrm>
            <a:off x="487456" y="2953042"/>
            <a:ext cx="1206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cñ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con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tr©u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chó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tÔu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585814" y="3950004"/>
            <a:ext cx="11964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d×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Tù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ë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c©y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cau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giµn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trÇu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Sau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c¶i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dÒn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vµ c¶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d­ùa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hÊu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GÇn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d×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c©y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cÇu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tre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nhá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Xa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xa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lµ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d·y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nói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cao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472374" y="195506"/>
            <a:ext cx="5995016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.VnAvantH" panose="020B7200000000000000" pitchFamily="34" charset="0"/>
              </a:rPr>
              <a:t>¤N Vµ </a:t>
            </a:r>
            <a:r>
              <a:rPr lang="en-US" sz="4000" dirty="0" err="1">
                <a:solidFill>
                  <a:srgbClr val="C00000"/>
                </a:solidFill>
                <a:latin typeface=".VnAvantH" panose="020B7200000000000000" pitchFamily="34" charset="0"/>
              </a:rPr>
              <a:t>KHëI</a:t>
            </a:r>
            <a:r>
              <a:rPr lang="en-US" sz="4000" dirty="0">
                <a:solidFill>
                  <a:srgbClr val="C00000"/>
                </a:solidFill>
                <a:latin typeface=".VnAvantH" panose="020B7200000000000000" pitchFamily="34" charset="0"/>
              </a:rPr>
              <a:t> §</a:t>
            </a:r>
            <a:r>
              <a:rPr lang="en-US" sz="4000" dirty="0" err="1">
                <a:solidFill>
                  <a:srgbClr val="C00000"/>
                </a:solidFill>
                <a:latin typeface=".VnAvantH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3A6A0E-0AC9-4902-8A4F-ACF190D1F853}"/>
              </a:ext>
            </a:extLst>
          </p:cNvPr>
          <p:cNvSpPr txBox="1"/>
          <p:nvPr/>
        </p:nvSpPr>
        <p:spPr>
          <a:xfrm>
            <a:off x="3460652" y="1221075"/>
            <a:ext cx="8659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au        ©u      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37F842-9E87-453E-9A2E-3507FB07B7B7}"/>
              </a:ext>
            </a:extLst>
          </p:cNvPr>
          <p:cNvSpPr txBox="1"/>
          <p:nvPr/>
        </p:nvSpPr>
        <p:spPr>
          <a:xfrm>
            <a:off x="1114886" y="2189106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tµu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bËu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gÊu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khÒu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rªu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F8A5C4-71E8-41D5-9959-65BA54ECED2D}"/>
              </a:ext>
            </a:extLst>
          </p:cNvPr>
          <p:cNvSpPr/>
          <p:nvPr/>
        </p:nvSpPr>
        <p:spPr>
          <a:xfrm>
            <a:off x="3277772" y="4515730"/>
            <a:ext cx="182880" cy="1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C10575-6E49-401C-9C80-A1E12A33B7D7}"/>
              </a:ext>
            </a:extLst>
          </p:cNvPr>
          <p:cNvSpPr/>
          <p:nvPr/>
        </p:nvSpPr>
        <p:spPr>
          <a:xfrm>
            <a:off x="8719624" y="5128801"/>
            <a:ext cx="182880" cy="168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" y="45276"/>
            <a:ext cx="12192000" cy="561477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665255" y="1603958"/>
            <a:ext cx="2330851" cy="84877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059975" y="166881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1665255" y="5652026"/>
            <a:ext cx="112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Bµ ®· </a:t>
            </a:r>
            <a:r>
              <a:rPr lang="en-US" sz="4400" b="1" err="1">
                <a:latin typeface=".VnAvant" panose="020B7200000000000000" pitchFamily="34" charset="0"/>
              </a:rPr>
              <a:t>nghØ</a:t>
            </a:r>
            <a:r>
              <a:rPr lang="en-US" sz="4400" b="1">
                <a:latin typeface=".VnAvant" panose="020B7200000000000000" pitchFamily="34" charset="0"/>
              </a:rPr>
              <a:t> </a:t>
            </a:r>
            <a:r>
              <a:rPr lang="en-US" sz="4400" b="1" smtClean="0">
                <a:latin typeface=".VnAvant" panose="020B7200000000000000" pitchFamily="34" charset="0"/>
              </a:rPr>
              <a:t>h­u </a:t>
            </a:r>
            <a:r>
              <a:rPr lang="en-US" sz="4400" b="1" dirty="0">
                <a:latin typeface=".VnAvant" panose="020B7200000000000000" pitchFamily="34" charset="0"/>
              </a:rPr>
              <a:t>mµ </a:t>
            </a:r>
            <a:r>
              <a:rPr lang="en-US" sz="4400" b="1" dirty="0" err="1">
                <a:latin typeface=".VnAvant" panose="020B7200000000000000" pitchFamily="34" charset="0"/>
              </a:rPr>
              <a:t>lu«n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bËn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bÞu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9870965" y="5665216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5066539" y="5665216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60214C-F3DA-467D-A0FE-81021BB70A71}"/>
              </a:ext>
            </a:extLst>
          </p:cNvPr>
          <p:cNvSpPr/>
          <p:nvPr/>
        </p:nvSpPr>
        <p:spPr>
          <a:xfrm>
            <a:off x="5228822" y="6276814"/>
            <a:ext cx="288575" cy="17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438400" y="2177513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89303" y="332826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3379860" y="218903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E2872D-1B50-4146-AB95-CA38AA5FBF6A}"/>
              </a:ext>
            </a:extLst>
          </p:cNvPr>
          <p:cNvSpPr txBox="1"/>
          <p:nvPr/>
        </p:nvSpPr>
        <p:spPr>
          <a:xfrm>
            <a:off x="6810509" y="217429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F725C3-4347-43AE-9842-05F9CCA35BAE}"/>
              </a:ext>
            </a:extLst>
          </p:cNvPr>
          <p:cNvSpPr txBox="1"/>
          <p:nvPr/>
        </p:nvSpPr>
        <p:spPr>
          <a:xfrm>
            <a:off x="7481924" y="216522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3646444" y="218979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89303" y="3367008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62098" y="785096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46650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ùu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961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986880" y="3836025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dÞu</a:t>
            </a:r>
            <a:r>
              <a:rPr lang="en-US" sz="5400" b="1" dirty="0">
                <a:latin typeface=".VnAvant" panose="020B7200000000000000" pitchFamily="34" charset="0"/>
              </a:rPr>
              <a:t>           ®</a:t>
            </a:r>
            <a:r>
              <a:rPr lang="en-US" sz="5400" b="1" dirty="0" err="1">
                <a:latin typeface=".VnAvant" panose="020B7200000000000000" pitchFamily="34" charset="0"/>
              </a:rPr>
              <a:t>Þu</a:t>
            </a:r>
            <a:r>
              <a:rPr lang="en-US" sz="5400" b="1" dirty="0"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xÝu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hùu</a:t>
            </a:r>
            <a:r>
              <a:rPr lang="en-US" sz="5400" b="1" dirty="0">
                <a:solidFill>
                  <a:srgbClr val="00B05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mùu</a:t>
            </a:r>
            <a:r>
              <a:rPr lang="en-US" sz="54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lùu</a:t>
            </a:r>
            <a:r>
              <a:rPr lang="en-US" sz="54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198382" y="2671762"/>
            <a:ext cx="295408" cy="11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5688855" y="3583373"/>
            <a:ext cx="254746" cy="141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5919413" y="607591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2567873" y="608234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" grpId="0" animBg="1"/>
      <p:bldP spid="11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4" y="218941"/>
            <a:ext cx="7071593" cy="61323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r×u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310648" y="5750004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×u</a:t>
            </a:r>
          </a:p>
        </p:txBody>
      </p:sp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568050" y="5610519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®</a:t>
            </a:r>
            <a:r>
              <a:rPr lang="en-US" sz="6600" b="1" dirty="0" err="1">
                <a:latin typeface=".VnAvant" panose="020B7200000000000000" pitchFamily="34" charset="0"/>
              </a:rPr>
              <a:t>Þu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6658857" y="5610519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58" y="139485"/>
            <a:ext cx="6666283" cy="54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744" y="5501441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con </a:t>
            </a:r>
            <a:r>
              <a:rPr lang="en-US" sz="6600" b="1" dirty="0" err="1">
                <a:latin typeface=".VnAvant" panose="020B7200000000000000" pitchFamily="34" charset="0"/>
              </a:rPr>
              <a:t>cõu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76698" y="5501441"/>
            <a:ext cx="4416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ùu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7445" y="6447077"/>
            <a:ext cx="309093" cy="20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65" y="204861"/>
            <a:ext cx="9040965" cy="52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con cõu&amp;quot;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92&quot;/&gt;&lt;/object&gt;&lt;object type=&quot;3&quot; unique_id=&quot;10017&quot;&gt;&lt;property id=&quot;20148&quot; value=&quot;5&quot;/&gt;&lt;property id=&quot;20300&quot; value=&quot;Slide 14&quot;/&gt;&lt;property id=&quot;20307&quot; value=&quot;299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305&quot;/&gt;&lt;/object&gt;&lt;object type=&quot;3&quot; unique_id=&quot;10020&quot;&gt;&lt;property id=&quot;20148&quot; value=&quot;5&quot;/&gt;&lt;property id=&quot;20300&quot; value=&quot;Slide 17&quot;/&gt;&lt;property id=&quot;20307&quot; value=&quot;306&quot;/&gt;&lt;/object&gt;&lt;object type=&quot;3&quot; unique_id=&quot;10021&quot;&gt;&lt;property id=&quot;20148&quot; value=&quot;5&quot;/&gt;&lt;property id=&quot;20300&quot; value=&quot;Slide 18&quot;/&gt;&lt;property id=&quot;20307&quot; value=&quot;307&quot;/&gt;&lt;/object&gt;&lt;object type=&quot;3&quot; unique_id=&quot;10022&quot;&gt;&lt;property id=&quot;20148&quot; value=&quot;5&quot;/&gt;&lt;property id=&quot;20300&quot; value=&quot;Slide 19&quot;/&gt;&lt;property id=&quot;20307&quot; value=&quot;285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308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309&quot;/&gt;&lt;/object&gt;&lt;object type=&quot;3&quot; unique_id=&quot;10027&quot;&gt;&lt;property id=&quot;20148&quot; value=&quot;5&quot;/&gt;&lt;property id=&quot;20300&quot; value=&quot;Slide 24&quot;/&gt;&lt;property id=&quot;20307&quot; value=&quot;277&quot;/&gt;&lt;/object&gt;&lt;object type=&quot;3&quot; unique_id=&quot;10028&quot;&gt;&lt;property id=&quot;20148&quot; value=&quot;5&quot;/&gt;&lt;property id=&quot;20300&quot; value=&quot;Slide 25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188</Words>
  <Application>Microsoft Office PowerPoint</Application>
  <PresentationFormat>Custom</PresentationFormat>
  <Paragraphs>55</Paragraphs>
  <Slides>18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cõu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109</cp:revision>
  <dcterms:created xsi:type="dcterms:W3CDTF">2020-08-21T17:28:42Z</dcterms:created>
  <dcterms:modified xsi:type="dcterms:W3CDTF">2022-11-17T07:13:15Z</dcterms:modified>
</cp:coreProperties>
</file>