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6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64" r:id="rId14"/>
    <p:sldId id="26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139</Words>
  <Application>Microsoft Office PowerPoint</Application>
  <PresentationFormat>On-screen Show (4:3)</PresentationFormat>
  <Paragraphs>12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22</cp:revision>
  <dcterms:created xsi:type="dcterms:W3CDTF">2020-08-09T14:51:21Z</dcterms:created>
  <dcterms:modified xsi:type="dcterms:W3CDTF">2022-10-08T08:18:07Z</dcterms:modified>
</cp:coreProperties>
</file>