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437" r:id="rId2"/>
    <p:sldId id="359" r:id="rId3"/>
    <p:sldId id="415" r:id="rId4"/>
    <p:sldId id="429" r:id="rId5"/>
    <p:sldId id="322" r:id="rId6"/>
    <p:sldId id="447" r:id="rId7"/>
    <p:sldId id="427" r:id="rId8"/>
    <p:sldId id="446" r:id="rId9"/>
    <p:sldId id="431" r:id="rId10"/>
    <p:sldId id="443" r:id="rId11"/>
    <p:sldId id="444" r:id="rId12"/>
    <p:sldId id="448" r:id="rId13"/>
    <p:sldId id="445" r:id="rId14"/>
    <p:sldId id="432" r:id="rId15"/>
    <p:sldId id="433" r:id="rId16"/>
    <p:sldId id="434" r:id="rId17"/>
    <p:sldId id="435" r:id="rId18"/>
    <p:sldId id="441" r:id="rId19"/>
    <p:sldId id="404" r:id="rId20"/>
    <p:sldId id="436" r:id="rId21"/>
    <p:sldId id="439" r:id="rId22"/>
    <p:sldId id="442" r:id="rId23"/>
    <p:sldId id="418" r:id="rId24"/>
    <p:sldId id="451" r:id="rId25"/>
    <p:sldId id="402" r:id="rId26"/>
    <p:sldId id="440" r:id="rId27"/>
    <p:sldId id="419" r:id="rId28"/>
    <p:sldId id="449" r:id="rId29"/>
    <p:sldId id="321" r:id="rId30"/>
    <p:sldId id="424" r:id="rId31"/>
    <p:sldId id="421" r:id="rId32"/>
    <p:sldId id="422" r:id="rId33"/>
  </p:sldIdLst>
  <p:sldSz cx="9144000" cy="5143500" type="screen16x9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0066FF"/>
    <a:srgbClr val="0000FF"/>
    <a:srgbClr val="CCECFF"/>
    <a:srgbClr val="99CCFF"/>
    <a:srgbClr val="FF6600"/>
    <a:srgbClr val="EA7EA3"/>
    <a:srgbClr val="F1CF15"/>
    <a:srgbClr val="F6D857"/>
    <a:srgbClr val="F6E4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33" autoAdjust="0"/>
    <p:restoredTop sz="94660" autoAdjust="0"/>
  </p:normalViewPr>
  <p:slideViewPr>
    <p:cSldViewPr>
      <p:cViewPr varScale="1">
        <p:scale>
          <a:sx n="109" d="100"/>
          <a:sy n="109" d="100"/>
        </p:scale>
        <p:origin x="878" y="82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2022/2/10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t>2022/2/10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F4CB62-83E9-47F2-8B0D-B9154BF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232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422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477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687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597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563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2022/2/10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5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627D-6A46-4209-B224-2F4A414233CE}" type="datetimeFigureOut">
              <a:rPr lang="zh-CN" altLang="en-US" smtClean="0"/>
              <a:t>2022/2/10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8D117-9164-4F81-AA5B-CBECAD4E6F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110360"/>
      </p:ext>
    </p:extLst>
  </p:cSld>
  <p:clrMapOvr>
    <a:masterClrMapping/>
  </p:clrMapOvr>
  <p:transition spd="slow">
    <p:push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2022/2/10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7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10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1.png"/><Relationship Id="rId3" Type="http://schemas.openxmlformats.org/officeDocument/2006/relationships/video" Target="../media/media3.wmv"/><Relationship Id="rId7" Type="http://schemas.openxmlformats.org/officeDocument/2006/relationships/image" Target="../media/image4.png"/><Relationship Id="rId12" Type="http://schemas.openxmlformats.org/officeDocument/2006/relationships/image" Target="../media/image17.png"/><Relationship Id="rId2" Type="http://schemas.microsoft.com/office/2007/relationships/media" Target="../media/media3.wmv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.jpe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6834" y="37242"/>
            <a:ext cx="8390096" cy="5069016"/>
          </a:xfrm>
          <a:prstGeom prst="rect">
            <a:avLst/>
          </a:prstGeom>
        </p:spPr>
      </p:pic>
      <p:grpSp>
        <p:nvGrpSpPr>
          <p:cNvPr id="56" name="组合 55"/>
          <p:cNvGrpSpPr/>
          <p:nvPr/>
        </p:nvGrpSpPr>
        <p:grpSpPr>
          <a:xfrm>
            <a:off x="814983" y="999649"/>
            <a:ext cx="7537609" cy="3098483"/>
            <a:chOff x="1085850" y="1332865"/>
            <a:chExt cx="10050145" cy="4131310"/>
          </a:xfrm>
        </p:grpSpPr>
        <p:pic>
          <p:nvPicPr>
            <p:cNvPr id="57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85850" y="3295650"/>
              <a:ext cx="898525" cy="898525"/>
            </a:xfrm>
            <a:prstGeom prst="rect">
              <a:avLst/>
            </a:prstGeom>
          </p:spPr>
        </p:pic>
        <p:pic>
          <p:nvPicPr>
            <p:cNvPr id="58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19335" y="2977515"/>
              <a:ext cx="1216660" cy="1216660"/>
            </a:xfrm>
            <a:prstGeom prst="rect">
              <a:avLst/>
            </a:prstGeom>
          </p:spPr>
        </p:pic>
        <p:pic>
          <p:nvPicPr>
            <p:cNvPr id="59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00505" y="4879975"/>
              <a:ext cx="584200" cy="584200"/>
            </a:xfrm>
            <a:prstGeom prst="rect">
              <a:avLst/>
            </a:prstGeom>
          </p:spPr>
        </p:pic>
        <p:pic>
          <p:nvPicPr>
            <p:cNvPr id="60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919335" y="4879975"/>
              <a:ext cx="584200" cy="584200"/>
            </a:xfrm>
            <a:prstGeom prst="rect">
              <a:avLst/>
            </a:prstGeom>
          </p:spPr>
        </p:pic>
        <p:pic>
          <p:nvPicPr>
            <p:cNvPr id="61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239135" y="1332865"/>
              <a:ext cx="882650" cy="882650"/>
            </a:xfrm>
            <a:prstGeom prst="rect">
              <a:avLst/>
            </a:prstGeom>
          </p:spPr>
        </p:pic>
        <p:pic>
          <p:nvPicPr>
            <p:cNvPr id="62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916545" y="1332865"/>
              <a:ext cx="882650" cy="882650"/>
            </a:xfrm>
            <a:prstGeom prst="rect">
              <a:avLst/>
            </a:prstGeom>
          </p:spPr>
        </p:pic>
      </p:grpSp>
      <p:sp>
        <p:nvSpPr>
          <p:cNvPr id="90" name="文本框 89"/>
          <p:cNvSpPr txBox="1"/>
          <p:nvPr/>
        </p:nvSpPr>
        <p:spPr>
          <a:xfrm>
            <a:off x="1678664" y="1793576"/>
            <a:ext cx="53821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en-GB" sz="2800" b="1" dirty="0">
                <a:solidFill>
                  <a:srgbClr val="C71E22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ea"/>
              </a:rPr>
              <a:t>CHÀO MỪNG CÁC CON ĐẾN VỚI TIẾT HỌC MÔN </a:t>
            </a:r>
          </a:p>
          <a:p>
            <a:pPr algn="ctr" defTabSz="685800"/>
            <a:r>
              <a:rPr lang="en-US" altLang="en-GB" sz="2800" b="1" dirty="0">
                <a:solidFill>
                  <a:srgbClr val="C71E22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ea"/>
              </a:rPr>
              <a:t>TIẾNG VIỆT</a:t>
            </a:r>
          </a:p>
        </p:txBody>
      </p:sp>
      <p:grpSp>
        <p:nvGrpSpPr>
          <p:cNvPr id="134" name="组合 133"/>
          <p:cNvGrpSpPr/>
          <p:nvPr/>
        </p:nvGrpSpPr>
        <p:grpSpPr>
          <a:xfrm>
            <a:off x="596" y="0"/>
            <a:ext cx="9144000" cy="5143500"/>
            <a:chOff x="0" y="0"/>
            <a:chExt cx="19200" cy="10800"/>
          </a:xfrm>
        </p:grpSpPr>
        <p:pic>
          <p:nvPicPr>
            <p:cNvPr id="135" name="图片 1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8605"/>
              <a:ext cx="19200" cy="2195"/>
            </a:xfrm>
            <a:prstGeom prst="rect">
              <a:avLst/>
            </a:prstGeom>
          </p:spPr>
        </p:pic>
        <p:grpSp>
          <p:nvGrpSpPr>
            <p:cNvPr id="136" name="组合 135"/>
            <p:cNvGrpSpPr/>
            <p:nvPr/>
          </p:nvGrpSpPr>
          <p:grpSpPr>
            <a:xfrm>
              <a:off x="1121" y="0"/>
              <a:ext cx="16899" cy="5190"/>
              <a:chOff x="1121" y="0"/>
              <a:chExt cx="16899" cy="5190"/>
            </a:xfrm>
          </p:grpSpPr>
          <p:pic>
            <p:nvPicPr>
              <p:cNvPr id="137" name="图片 136" descr="素材中国 sccnn.com 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1" y="0"/>
                <a:ext cx="5370" cy="5190"/>
              </a:xfrm>
              <a:prstGeom prst="rect">
                <a:avLst/>
              </a:prstGeom>
            </p:spPr>
          </p:pic>
          <p:pic>
            <p:nvPicPr>
              <p:cNvPr id="138" name="图片 137" descr="素材中国 sccnn.com 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12650" y="0"/>
                <a:ext cx="5370" cy="5190"/>
              </a:xfrm>
              <a:prstGeom prst="rect">
                <a:avLst/>
              </a:prstGeom>
            </p:spPr>
          </p:pic>
        </p:grpSp>
        <p:pic>
          <p:nvPicPr>
            <p:cNvPr id="139" name="图片 138" descr="组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4110" cy="10782"/>
            </a:xfrm>
            <a:prstGeom prst="rect">
              <a:avLst/>
            </a:prstGeom>
          </p:spPr>
        </p:pic>
        <p:pic>
          <p:nvPicPr>
            <p:cNvPr id="140" name="图片 139" descr="组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5090" y="0"/>
              <a:ext cx="4110" cy="10782"/>
            </a:xfrm>
            <a:prstGeom prst="rect">
              <a:avLst/>
            </a:prstGeom>
          </p:spPr>
        </p:pic>
        <p:grpSp>
          <p:nvGrpSpPr>
            <p:cNvPr id="141" name="组合 140"/>
            <p:cNvGrpSpPr/>
            <p:nvPr/>
          </p:nvGrpSpPr>
          <p:grpSpPr>
            <a:xfrm>
              <a:off x="310" y="0"/>
              <a:ext cx="18580" cy="4150"/>
              <a:chOff x="310" y="0"/>
              <a:chExt cx="18580" cy="4150"/>
            </a:xfrm>
          </p:grpSpPr>
          <p:pic>
            <p:nvPicPr>
              <p:cNvPr id="142" name="图片 14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448" y="709"/>
                <a:ext cx="4244" cy="3441"/>
              </a:xfrm>
              <a:prstGeom prst="rect">
                <a:avLst/>
              </a:prstGeom>
            </p:spPr>
          </p:pic>
          <p:pic>
            <p:nvPicPr>
              <p:cNvPr id="143" name="图片 142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" y="0"/>
                <a:ext cx="18580" cy="2704"/>
              </a:xfrm>
              <a:prstGeom prst="rect">
                <a:avLst/>
              </a:prstGeom>
            </p:spPr>
          </p:pic>
        </p:grpSp>
        <p:pic>
          <p:nvPicPr>
            <p:cNvPr id="144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10" y="5190"/>
              <a:ext cx="1415" cy="1415"/>
            </a:xfrm>
            <a:prstGeom prst="rect">
              <a:avLst/>
            </a:prstGeom>
          </p:spPr>
        </p:pic>
        <p:pic>
          <p:nvPicPr>
            <p:cNvPr id="145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621" y="4689"/>
              <a:ext cx="1916" cy="1916"/>
            </a:xfrm>
            <a:prstGeom prst="rect">
              <a:avLst/>
            </a:prstGeom>
          </p:spPr>
        </p:pic>
        <p:pic>
          <p:nvPicPr>
            <p:cNvPr id="146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363" y="7685"/>
              <a:ext cx="920" cy="920"/>
            </a:xfrm>
            <a:prstGeom prst="rect">
              <a:avLst/>
            </a:prstGeom>
          </p:spPr>
        </p:pic>
        <p:pic>
          <p:nvPicPr>
            <p:cNvPr id="147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621" y="7685"/>
              <a:ext cx="920" cy="920"/>
            </a:xfrm>
            <a:prstGeom prst="rect">
              <a:avLst/>
            </a:prstGeom>
          </p:spPr>
        </p:pic>
        <p:pic>
          <p:nvPicPr>
            <p:cNvPr id="148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5101" y="2099"/>
              <a:ext cx="1390" cy="1390"/>
            </a:xfrm>
            <a:prstGeom prst="rect">
              <a:avLst/>
            </a:prstGeom>
          </p:spPr>
        </p:pic>
        <p:pic>
          <p:nvPicPr>
            <p:cNvPr id="149" name="image 1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67" y="2099"/>
              <a:ext cx="1390" cy="1390"/>
            </a:xfrm>
            <a:prstGeom prst="rect">
              <a:avLst/>
            </a:prstGeom>
          </p:spPr>
        </p:pic>
      </p:grpSp>
      <p:pic>
        <p:nvPicPr>
          <p:cNvPr id="151" name="图片 1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756" y="804625"/>
            <a:ext cx="5143500" cy="5143500"/>
          </a:xfrm>
          <a:prstGeom prst="rect">
            <a:avLst/>
          </a:prstGeom>
        </p:spPr>
      </p:pic>
      <p:pic>
        <p:nvPicPr>
          <p:cNvPr id="33" name="图片 151">
            <a:extLst>
              <a:ext uri="{FF2B5EF4-FFF2-40B4-BE49-F238E27FC236}">
                <a16:creationId xmlns:a16="http://schemas.microsoft.com/office/drawing/2014/main" id="{634D7DF4-BD5E-425E-AB65-6A9D77B2032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71600" y="895350"/>
            <a:ext cx="51435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248069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3723878"/>
            <a:ext cx="3575298" cy="857250"/>
          </a:xfrm>
        </p:spPr>
        <p:txBody>
          <a:bodyPr>
            <a:norm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sz="4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thuốc</a:t>
            </a:r>
            <a:endParaRPr lang="en-US" sz="45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120" y="172551"/>
            <a:ext cx="5000625" cy="3336131"/>
          </a:xfrm>
        </p:spPr>
      </p:pic>
    </p:spTree>
    <p:extLst>
      <p:ext uri="{BB962C8B-B14F-4D97-AF65-F5344CB8AC3E}">
        <p14:creationId xmlns:p14="http://schemas.microsoft.com/office/powerpoint/2010/main" val="2970325692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3667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9792" y="4252085"/>
            <a:ext cx="3274690" cy="857250"/>
          </a:xfrm>
        </p:spPr>
        <p:txBody>
          <a:bodyPr>
            <a:norm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sz="4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trùng</a:t>
            </a:r>
            <a:endParaRPr lang="en-US" sz="45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401416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1707654"/>
            <a:ext cx="3672408" cy="857250"/>
          </a:xfrm>
        </p:spPr>
        <p:txBody>
          <a:bodyPr>
            <a:normAutofit fontScale="90000"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sz="4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huỵch</a:t>
            </a:r>
            <a:endParaRPr lang="en-US" sz="45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639114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627" b="14695"/>
          <a:stretch/>
        </p:blipFill>
        <p:spPr>
          <a:xfrm>
            <a:off x="-1954" y="1"/>
            <a:ext cx="9145954" cy="51435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0280" y="1106014"/>
            <a:ext cx="3384376" cy="432048"/>
          </a:xfrm>
          <a:solidFill>
            <a:srgbClr val="CCECFF"/>
          </a:solidFill>
        </p:spPr>
        <p:txBody>
          <a:bodyPr>
            <a:no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4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khuỷu</a:t>
            </a:r>
            <a:endParaRPr lang="en-US" sz="45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31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760" y="-65767"/>
            <a:ext cx="8892480" cy="5209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3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ctr"/>
            <a:r>
              <a:rPr lang="en-US" sz="2800" dirty="0">
                <a:latin typeface="Arial-SGK-TV" pitchFamily="2" charset="0"/>
                <a:cs typeface="Arial-SGK-TV" pitchFamily="2" charset="0"/>
              </a:rPr>
              <a:t>                                                   (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Lâm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ưu đồ: Đường kết nối 8"/>
          <p:cNvSpPr/>
          <p:nvPr/>
        </p:nvSpPr>
        <p:spPr>
          <a:xfrm>
            <a:off x="474420" y="627534"/>
            <a:ext cx="274320" cy="350874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ưu đồ: Đường kết nối 10"/>
          <p:cNvSpPr/>
          <p:nvPr/>
        </p:nvSpPr>
        <p:spPr>
          <a:xfrm>
            <a:off x="6327956" y="627534"/>
            <a:ext cx="271774" cy="350874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1"/>
          <p:cNvSpPr/>
          <p:nvPr/>
        </p:nvSpPr>
        <p:spPr>
          <a:xfrm>
            <a:off x="489666" y="1923678"/>
            <a:ext cx="274320" cy="350874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2"/>
          <p:cNvSpPr/>
          <p:nvPr/>
        </p:nvSpPr>
        <p:spPr>
          <a:xfrm>
            <a:off x="19532" y="2368779"/>
            <a:ext cx="228930" cy="340026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3"/>
          <p:cNvSpPr/>
          <p:nvPr/>
        </p:nvSpPr>
        <p:spPr>
          <a:xfrm>
            <a:off x="7849230" y="2412986"/>
            <a:ext cx="274320" cy="347472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14"/>
          <p:cNvSpPr/>
          <p:nvPr/>
        </p:nvSpPr>
        <p:spPr>
          <a:xfrm>
            <a:off x="825889" y="3269708"/>
            <a:ext cx="274320" cy="350874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/>
          <p:cNvSpPr/>
          <p:nvPr/>
        </p:nvSpPr>
        <p:spPr>
          <a:xfrm>
            <a:off x="504414" y="3672260"/>
            <a:ext cx="274462" cy="350874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940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9582"/>
            <a:ext cx="8352928" cy="339447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vi-VN" sz="3300" b="1" dirty="0">
                <a:solidFill>
                  <a:srgbClr val="00B050"/>
                </a:solidFill>
              </a:rPr>
              <a:t>   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275856" y="1318096"/>
            <a:ext cx="114300" cy="400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2683793" y="2067694"/>
            <a:ext cx="114300" cy="400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427984" y="2075068"/>
            <a:ext cx="114300" cy="400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773391" y="2075068"/>
            <a:ext cx="114300" cy="400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372200" y="1330974"/>
            <a:ext cx="114300" cy="400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426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556" y="1160264"/>
            <a:ext cx="7992888" cy="339447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33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211960" y="1419622"/>
            <a:ext cx="114300" cy="400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567218" y="1424427"/>
            <a:ext cx="114300" cy="400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109712" y="2176594"/>
            <a:ext cx="114300" cy="400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151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760" y="-65767"/>
            <a:ext cx="8892480" cy="5209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3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ctr"/>
            <a:r>
              <a:rPr lang="en-US" sz="2800" dirty="0">
                <a:latin typeface="Arial-SGK-TV" pitchFamily="2" charset="0"/>
                <a:cs typeface="Arial-SGK-TV" pitchFamily="2" charset="0"/>
              </a:rPr>
              <a:t>                                                   (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Lâm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9268" y="2440387"/>
            <a:ext cx="88924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                                                                          </a:t>
            </a:r>
            <a:r>
              <a:rPr lang="en-US" sz="25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Lưu đồ: Đường kết nối 8"/>
          <p:cNvSpPr/>
          <p:nvPr/>
        </p:nvSpPr>
        <p:spPr>
          <a:xfrm>
            <a:off x="474420" y="627534"/>
            <a:ext cx="274320" cy="350874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ưu đồ: Đường kết nối 10"/>
          <p:cNvSpPr/>
          <p:nvPr/>
        </p:nvSpPr>
        <p:spPr>
          <a:xfrm>
            <a:off x="6327956" y="627534"/>
            <a:ext cx="271774" cy="350874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1"/>
          <p:cNvSpPr/>
          <p:nvPr/>
        </p:nvSpPr>
        <p:spPr>
          <a:xfrm>
            <a:off x="489666" y="1923678"/>
            <a:ext cx="274320" cy="350874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2"/>
          <p:cNvSpPr/>
          <p:nvPr/>
        </p:nvSpPr>
        <p:spPr>
          <a:xfrm>
            <a:off x="19532" y="2368779"/>
            <a:ext cx="228930" cy="340026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3"/>
          <p:cNvSpPr/>
          <p:nvPr/>
        </p:nvSpPr>
        <p:spPr>
          <a:xfrm>
            <a:off x="7849230" y="2412986"/>
            <a:ext cx="274320" cy="347472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14"/>
          <p:cNvSpPr/>
          <p:nvPr/>
        </p:nvSpPr>
        <p:spPr>
          <a:xfrm>
            <a:off x="825889" y="3269708"/>
            <a:ext cx="274320" cy="350874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/>
          <p:cNvSpPr/>
          <p:nvPr/>
        </p:nvSpPr>
        <p:spPr>
          <a:xfrm>
            <a:off x="504414" y="3672260"/>
            <a:ext cx="274462" cy="350874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8954" y="497254"/>
            <a:ext cx="6264676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33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3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Nam</a:t>
            </a:r>
            <a:r>
              <a:rPr lang="en-US" sz="33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3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3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3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2787" y="728868"/>
            <a:ext cx="88924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                                                           </a:t>
            </a:r>
            <a:r>
              <a:rPr lang="en-US" sz="19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                          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9742" y="2013392"/>
            <a:ext cx="840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1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1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1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1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7894" y="2304370"/>
            <a:ext cx="79126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Nam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19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9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63049" y="3162562"/>
            <a:ext cx="7425375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9268" y="3714409"/>
            <a:ext cx="88924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250193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6" grpId="0"/>
      <p:bldP spid="16" grpId="1"/>
      <p:bldP spid="17" grpId="0"/>
      <p:bldP spid="1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pic>
        <p:nvPicPr>
          <p:cNvPr id="22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856126" y="-110037"/>
            <a:ext cx="1732964" cy="257358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210376" y="1793079"/>
            <a:ext cx="3123932" cy="66749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defTabSz="514350"/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Nghỉ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giải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lao</a:t>
            </a:r>
            <a:endParaRPr lang="en-US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723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9512" y="-65618"/>
            <a:ext cx="8892480" cy="5209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3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2800" dirty="0">
                <a:solidFill>
                  <a:srgbClr val="FF6600"/>
                </a:solidFill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ctr"/>
            <a:r>
              <a:rPr lang="en-US" sz="2800" dirty="0">
                <a:latin typeface="Arial-SGK-TV" pitchFamily="2" charset="0"/>
                <a:cs typeface="Arial-SGK-TV" pitchFamily="2" charset="0"/>
              </a:rPr>
              <a:t>                                                   (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Lâm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)</a:t>
            </a:r>
          </a:p>
        </p:txBody>
      </p:sp>
      <p:sp>
        <p:nvSpPr>
          <p:cNvPr id="21" name="Lưu đồ: Đường kết nối 8"/>
          <p:cNvSpPr/>
          <p:nvPr/>
        </p:nvSpPr>
        <p:spPr>
          <a:xfrm>
            <a:off x="511788" y="699542"/>
            <a:ext cx="228600" cy="274320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0"/>
          <p:cNvSpPr/>
          <p:nvPr/>
        </p:nvSpPr>
        <p:spPr>
          <a:xfrm>
            <a:off x="497060" y="2067694"/>
            <a:ext cx="228600" cy="274320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0"/>
          <p:cNvSpPr/>
          <p:nvPr/>
        </p:nvSpPr>
        <p:spPr>
          <a:xfrm>
            <a:off x="497060" y="3723878"/>
            <a:ext cx="228600" cy="274320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128" y="111487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41698" y="1997472"/>
            <a:ext cx="61526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CẢ NHÀ ĐI CHƠI NÚI</a:t>
            </a:r>
          </a:p>
        </p:txBody>
      </p:sp>
      <p:sp>
        <p:nvSpPr>
          <p:cNvPr id="20" name="文本框 89"/>
          <p:cNvSpPr txBox="1"/>
          <p:nvPr/>
        </p:nvSpPr>
        <p:spPr>
          <a:xfrm>
            <a:off x="2743516" y="499834"/>
            <a:ext cx="37664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en-GB" sz="3500" b="1" dirty="0">
                <a:solidFill>
                  <a:srgbClr val="C71E22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ea"/>
              </a:rPr>
              <a:t>MÁI ẤM GIA ĐÌNH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977058" y="1300988"/>
            <a:ext cx="128894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BÀI 3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  <p:bldP spid="2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760" y="-65767"/>
            <a:ext cx="8892480" cy="5209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3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ctr"/>
            <a:r>
              <a:rPr lang="en-US" sz="2800" dirty="0">
                <a:latin typeface="Arial-SGK-TV" pitchFamily="2" charset="0"/>
                <a:cs typeface="Arial-SGK-TV" pitchFamily="2" charset="0"/>
              </a:rPr>
              <a:t>                                                   (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Lâm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51633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pic>
        <p:nvPicPr>
          <p:cNvPr id="22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856126" y="-110037"/>
            <a:ext cx="1732964" cy="257358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660019" y="1793079"/>
            <a:ext cx="2224648" cy="66749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defTabSz="514350"/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Thư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giãn</a:t>
            </a:r>
            <a:endParaRPr lang="en-US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231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6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79691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6818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95988" y="1195696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538"/>
            <a:ext cx="9144000" cy="3672408"/>
          </a:xfrm>
          <a:prstGeom prst="rect">
            <a:avLst/>
          </a:prstGeom>
        </p:spPr>
      </p:pic>
      <p:pic>
        <p:nvPicPr>
          <p:cNvPr id="1026" name="Picture 2" descr="https://lh6.googleusercontent.com/USXG3o2WpDuhKVh2AzlzKgiegYZi1CJoNcbE_qWSmun-copxos5zqwjsAXqA3Wa2HHG1UqEkRvmrnh02NzOGwbPh67gk1XVSXRAo6R3AJE8PXxuWDFFNrIg279EmGBeLB7E-bQH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51870"/>
            <a:ext cx="8280920" cy="149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997282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888"/>
            <a:ext cx="9144000" cy="5176738"/>
          </a:xfrm>
          <a:prstGeom prst="rect">
            <a:avLst/>
          </a:prstGeom>
        </p:spPr>
      </p:pic>
      <p:sp>
        <p:nvSpPr>
          <p:cNvPr id="22" name="矩形 8"/>
          <p:cNvSpPr/>
          <p:nvPr/>
        </p:nvSpPr>
        <p:spPr>
          <a:xfrm>
            <a:off x="395536" y="202255"/>
            <a:ext cx="85056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a. Nam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Đức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được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bố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mẹ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cho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đâu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0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23" name="矩形 8"/>
          <p:cNvSpPr/>
          <p:nvPr/>
        </p:nvSpPr>
        <p:spPr>
          <a:xfrm>
            <a:off x="395536" y="202255"/>
            <a:ext cx="87129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b.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Mẹ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chuẩn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bị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những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cho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chuyến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0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24" name="矩形 8"/>
          <p:cNvSpPr/>
          <p:nvPr/>
        </p:nvSpPr>
        <p:spPr>
          <a:xfrm>
            <a:off x="407190" y="202255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c.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Đến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đoạn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đường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dốc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khúc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khuỷu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bố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phải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làm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0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26568" y="202255"/>
            <a:ext cx="87129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tới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chân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núi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Nam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Đức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đã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làm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0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814914" y="213755"/>
            <a:ext cx="87129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tới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đỉnh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núi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anh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em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đã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làm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0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0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  <p:bldP spid="24" grpId="1"/>
      <p:bldP spid="9" grpId="0"/>
      <p:bldP spid="9" grpId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pic>
        <p:nvPicPr>
          <p:cNvPr id="22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856126" y="-110037"/>
            <a:ext cx="1732964" cy="257358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210376" y="1793079"/>
            <a:ext cx="3123932" cy="66749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defTabSz="514350"/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Nghỉ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giải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lao</a:t>
            </a:r>
            <a:endParaRPr lang="en-US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4517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222422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95988" y="1214474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23457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2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88607" y="-242468"/>
            <a:ext cx="1656185" cy="1499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-954484" y="1361450"/>
            <a:ext cx="3387938" cy="47922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504" y="1503530"/>
            <a:ext cx="8169043" cy="13562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3202" y="2317025"/>
            <a:ext cx="8060345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Đến</a:t>
            </a:r>
            <a:r>
              <a:rPr lang="en-US" sz="2500" dirty="0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500" dirty="0" err="1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đoạn</a:t>
            </a:r>
            <a:r>
              <a:rPr lang="en-US" sz="2500" dirty="0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500" dirty="0" err="1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đường</a:t>
            </a:r>
            <a:r>
              <a:rPr lang="en-US" sz="2500" dirty="0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500" dirty="0" err="1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dốc</a:t>
            </a:r>
            <a:r>
              <a:rPr lang="en-US" sz="2500" dirty="0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500" dirty="0" err="1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và</a:t>
            </a:r>
            <a:r>
              <a:rPr lang="en-US" sz="2500" dirty="0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500" dirty="0" err="1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khúc</a:t>
            </a:r>
            <a:r>
              <a:rPr lang="en-US" sz="2500" dirty="0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500" dirty="0" err="1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khuỷu</a:t>
            </a:r>
            <a:r>
              <a:rPr lang="en-US" sz="2500" dirty="0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, </a:t>
            </a:r>
            <a:r>
              <a:rPr lang="en-US" sz="2500" dirty="0" err="1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bố</a:t>
            </a:r>
            <a:r>
              <a:rPr lang="en-US" sz="2500" dirty="0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500" dirty="0" err="1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phải</a:t>
            </a:r>
            <a:r>
              <a:rPr lang="en-US" sz="2500" dirty="0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500" dirty="0" err="1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cõng</a:t>
            </a:r>
            <a:r>
              <a:rPr lang="en-US" sz="2500" dirty="0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500" dirty="0" err="1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Đức</a:t>
            </a:r>
            <a:r>
              <a:rPr lang="en-US" sz="2500" dirty="0">
                <a:solidFill>
                  <a:srgbClr val="0000FF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3202" y="2318105"/>
            <a:ext cx="4004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Đ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93095" y="2317025"/>
            <a:ext cx="4004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400949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88607" y="-242468"/>
            <a:ext cx="1656185" cy="1499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 rot="371831">
            <a:off x="-954484" y="1361450"/>
            <a:ext cx="3387938" cy="4792294"/>
          </a:xfrm>
          <a:prstGeom prst="rect">
            <a:avLst/>
          </a:prstGeom>
        </p:spPr>
      </p:pic>
      <p:pic>
        <p:nvPicPr>
          <p:cNvPr id="3" name="Đ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23631" y="181953"/>
            <a:ext cx="5801234" cy="474646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34" y="1419622"/>
            <a:ext cx="8783955" cy="20606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4954" y="699542"/>
            <a:ext cx="10081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1. </a:t>
            </a:r>
            <a:r>
              <a:rPr lang="en-US" sz="2500" dirty="0" err="1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Tô</a:t>
            </a:r>
            <a:endParaRPr lang="en-US" sz="2500" dirty="0">
              <a:solidFill>
                <a:srgbClr val="0066CC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991761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32678" y="4083918"/>
            <a:ext cx="6762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4954" y="737962"/>
            <a:ext cx="81354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3. </a:t>
            </a:r>
            <a:r>
              <a:rPr lang="en-US" sz="2500" dirty="0" err="1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Viết</a:t>
            </a:r>
            <a:r>
              <a:rPr lang="en-US" sz="2500" dirty="0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500" dirty="0" err="1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câu</a:t>
            </a:r>
            <a:r>
              <a:rPr lang="en-US" sz="2500" dirty="0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500" dirty="0" err="1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trả</a:t>
            </a:r>
            <a:r>
              <a:rPr lang="en-US" sz="2500" dirty="0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500" dirty="0" err="1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lời</a:t>
            </a:r>
            <a:r>
              <a:rPr lang="en-US" sz="2500" dirty="0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500" dirty="0" err="1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cho</a:t>
            </a:r>
            <a:r>
              <a:rPr lang="en-US" sz="2500" dirty="0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500" dirty="0" err="1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câu</a:t>
            </a:r>
            <a:r>
              <a:rPr lang="en-US" sz="2500" dirty="0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500" dirty="0" err="1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hỏi</a:t>
            </a:r>
            <a:r>
              <a:rPr lang="en-US" sz="2500" dirty="0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c ở </a:t>
            </a:r>
            <a:r>
              <a:rPr lang="en-US" sz="2500" dirty="0" err="1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mục</a:t>
            </a:r>
            <a:r>
              <a:rPr lang="en-US" sz="2500" dirty="0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3 (SHS </a:t>
            </a:r>
            <a:r>
              <a:rPr lang="en-US" sz="2500" dirty="0" err="1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trang</a:t>
            </a:r>
            <a:r>
              <a:rPr lang="en-US" sz="2500" dirty="0">
                <a:solidFill>
                  <a:srgbClr val="0066CC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31)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64" y="1602058"/>
            <a:ext cx="8822627" cy="160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89496"/>
      </p:ext>
    </p:extLst>
  </p:cSld>
  <p:clrMapOvr>
    <a:masterClrMapping/>
  </p:clrMapOvr>
  <p:transition spd="slow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40350" y="1840719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 TẠM BIỆT CÁC CON!</a:t>
            </a:r>
          </a:p>
        </p:txBody>
      </p:sp>
    </p:spTree>
    <p:extLst>
      <p:ext uri="{BB962C8B-B14F-4D97-AF65-F5344CB8AC3E}">
        <p14:creationId xmlns:p14="http://schemas.microsoft.com/office/powerpoint/2010/main" val="1835259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77" b="56107"/>
          <a:stretch/>
        </p:blipFill>
        <p:spPr>
          <a:xfrm>
            <a:off x="0" y="-1"/>
            <a:ext cx="9144000" cy="5143501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691680" y="4155926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gồm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ai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?</a:t>
            </a:r>
          </a:p>
          <a:p>
            <a:endParaRPr lang="en-US" sz="2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691680" y="4641701"/>
            <a:ext cx="6048672" cy="48577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Họ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 err="1"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2600" dirty="0">
                <a:latin typeface="Arial-SGK-TV" pitchFamily="2" charset="0"/>
                <a:cs typeface="Arial-SGK-TV" pitchFamily="2" charset="0"/>
              </a:rPr>
              <a:t>? </a:t>
            </a:r>
          </a:p>
          <a:p>
            <a:pPr marL="0" indent="0">
              <a:buNone/>
            </a:pPr>
            <a:endParaRPr lang="en-US" sz="26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79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546"/>
            <a:ext cx="9144000" cy="3744416"/>
          </a:xfrm>
          <a:prstGeom prst="rect">
            <a:avLst/>
          </a:prstGeom>
        </p:spPr>
      </p:pic>
      <p:pic>
        <p:nvPicPr>
          <p:cNvPr id="1026" name="Picture 2" descr="https://lh6.googleusercontent.com/USXG3o2WpDuhKVh2AzlzKgiegYZi1CJoNcbE_qWSmun-copxos5zqwjsAXqA3Wa2HHG1UqEkRvmrnh02NzOGwbPh67gk1XVSXRAo6R3AJE8PXxuWDFFNrIg279EmGBeLB7E-bQH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51870"/>
            <a:ext cx="8280920" cy="149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743021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2400" y="843558"/>
            <a:ext cx="12961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uya</a:t>
            </a:r>
            <a:endParaRPr lang="en-US" sz="50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12760" y="843558"/>
            <a:ext cx="12194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uyp</a:t>
            </a:r>
            <a:endParaRPr lang="en-US" sz="50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4396" y="2571750"/>
            <a:ext cx="18396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uynh</a:t>
            </a:r>
            <a:endParaRPr lang="en-US" sz="50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3196" y="2574618"/>
            <a:ext cx="18396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uych</a:t>
            </a:r>
            <a:endParaRPr lang="en-US" sz="50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60704" y="2571750"/>
            <a:ext cx="18396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uyu</a:t>
            </a:r>
            <a:endParaRPr lang="en-US" sz="50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454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99985" y="411510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kh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uya</a:t>
            </a:r>
            <a:endParaRPr lang="en-US" sz="40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4607" y="1419622"/>
            <a:ext cx="261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t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uýp</a:t>
            </a:r>
            <a:r>
              <a:rPr lang="en-US" sz="4000" dirty="0"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thuốc</a:t>
            </a:r>
            <a:endParaRPr lang="en-US" sz="40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7824" y="2427734"/>
            <a:ext cx="3175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h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uỳnh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h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uỵch</a:t>
            </a:r>
            <a:endParaRPr lang="en-US" sz="40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7824" y="3435846"/>
            <a:ext cx="3175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khúc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kh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uỷu</a:t>
            </a:r>
            <a:endParaRPr lang="en-US" sz="40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0054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760" y="-65767"/>
            <a:ext cx="8892480" cy="5209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5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3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just"/>
            <a:r>
              <a:rPr lang="en-US" sz="2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ctr"/>
            <a:r>
              <a:rPr lang="en-US" sz="2800" dirty="0">
                <a:latin typeface="Arial-SGK-TV" pitchFamily="2" charset="0"/>
                <a:cs typeface="Arial-SGK-TV" pitchFamily="2" charset="0"/>
              </a:rPr>
              <a:t>                                                   (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Lâm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88990" y="2436747"/>
            <a:ext cx="2396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huỳnh</a:t>
            </a:r>
            <a:r>
              <a:rPr lang="en-US" sz="2000" dirty="0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huỵch</a:t>
            </a:r>
            <a:endParaRPr lang="en-US" sz="28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42104" y="1153712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khuya</a:t>
            </a:r>
            <a:endParaRPr lang="en-US" sz="28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3375" y="1586447"/>
            <a:ext cx="1847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tuýp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thuốc</a:t>
            </a:r>
            <a:endParaRPr lang="en-US" sz="28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60481" y="2793416"/>
            <a:ext cx="21082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khúc</a:t>
            </a:r>
            <a:r>
              <a:rPr lang="en-US" sz="3400" dirty="0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khuỷu</a:t>
            </a:r>
            <a:endParaRPr lang="en-US" sz="28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3821" y="1583009"/>
            <a:ext cx="1847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côn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</a:rPr>
              <a:t>trùng</a:t>
            </a:r>
            <a:endParaRPr lang="en-US" sz="2800" dirty="0">
              <a:solidFill>
                <a:srgbClr val="FF0000"/>
              </a:solidFill>
              <a:latin typeface="Arial-SGK-TV" pitchFamily="2" charset="0"/>
              <a:ea typeface="Microsoft YaHei" panose="020B0503020204020204" pitchFamily="34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996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|1.2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976</Words>
  <Application>Microsoft Office PowerPoint</Application>
  <PresentationFormat>On-screen Show (16:9)</PresentationFormat>
  <Paragraphs>113</Paragraphs>
  <Slides>32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Arial-Rounded</vt:lpstr>
      <vt:lpstr>Arial-SGK-TV</vt:lpstr>
      <vt:lpstr>Calibri</vt:lpstr>
      <vt:lpstr>inpin heiti</vt:lpstr>
      <vt:lpstr>Times New Roman</vt:lpstr>
      <vt:lpstr>UTM Avo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tuýp thuốc</vt:lpstr>
      <vt:lpstr>côn trùng</vt:lpstr>
      <vt:lpstr>huỳnh huỵch</vt:lpstr>
      <vt:lpstr>khúc khuỷu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Chinh Nguyen</cp:lastModifiedBy>
  <cp:revision>417</cp:revision>
  <dcterms:created xsi:type="dcterms:W3CDTF">2015-12-11T17:46:00Z</dcterms:created>
  <dcterms:modified xsi:type="dcterms:W3CDTF">2022-02-10T06:45:15Z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