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sldIdLst>
    <p:sldId id="390" r:id="rId2"/>
    <p:sldId id="402" r:id="rId3"/>
    <p:sldId id="258" r:id="rId4"/>
    <p:sldId id="403" r:id="rId5"/>
    <p:sldId id="396" r:id="rId6"/>
    <p:sldId id="401" r:id="rId7"/>
    <p:sldId id="404" r:id="rId8"/>
    <p:sldId id="391" r:id="rId9"/>
    <p:sldId id="399" r:id="rId10"/>
    <p:sldId id="405" r:id="rId11"/>
    <p:sldId id="273" r:id="rId12"/>
    <p:sldId id="408" r:id="rId13"/>
    <p:sldId id="409" r:id="rId14"/>
    <p:sldId id="406" r:id="rId15"/>
    <p:sldId id="261" r:id="rId16"/>
    <p:sldId id="392" r:id="rId17"/>
    <p:sldId id="395" r:id="rId18"/>
    <p:sldId id="407" r:id="rId19"/>
    <p:sldId id="393" r:id="rId20"/>
    <p:sldId id="274" r:id="rId21"/>
    <p:sldId id="39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E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ECFB-B1CD-41E6-8DF7-C023D356C27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3A47-DF26-43F3-8CC4-774119DB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2F66C-F5A4-4D72-884D-3289553F098C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D5B0-4A43-4213-9642-BD41BB369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65CFA-1463-4CAB-8489-5801ECA9081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0183-BDA1-451C-8A9C-8F11E5A5BF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E0503-1292-44E9-BA7B-4FC19895E8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DA-AA9C-4DFB-A1FD-BFC494A79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4CB49-C4F1-47C4-B1A2-7C6043A6A45D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E1454-4A9A-4C7B-A464-F6135DEC8A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A8D82-AB3F-454C-907A-14198417F40D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9216-01AF-4AB1-8E26-9D71B473BE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CA831-CD4F-4112-92AD-B680F188D73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5622-83AA-4464-8F34-DDA41F11A2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C24F-B871-4717-ADCA-0C1E4D81F57F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8D9E-DA57-4CC7-B005-003577062D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82119-6A37-4B6D-A38B-D13123A4B09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9FBC-38FA-45E5-B1E1-8ACDFCAC38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2210-6397-4D9F-BBB7-050C946A03C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445F2-58A2-4F35-91CA-5FFEC90355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5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1DCAC-8FB2-42D2-A8AB-F4F985E52FE4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D122-8357-4DBF-9FE8-4CE9123BB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B157-5852-43F1-8524-2AA2EBD7C34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522C3-D916-4F80-80F6-EA450188A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E04A3-8334-454E-BB85-60C5E8307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888741-A564-4EC1-8FE7-51BBAD86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CC5C81-B62B-4F58-9772-D976987A94B3}"/>
              </a:ext>
            </a:extLst>
          </p:cNvPr>
          <p:cNvSpPr txBox="1"/>
          <p:nvPr/>
        </p:nvSpPr>
        <p:spPr>
          <a:xfrm>
            <a:off x="0" y="599335"/>
            <a:ext cx="12457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TIẾNG VIỆT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LỚP 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 ĐIỂM : MÁI ẤM GIA ĐÌNH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3684" y="2879581"/>
            <a:ext cx="7957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844" y="2917538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chemeClr val="accent4">
                  <a:lumMod val="20000"/>
                  <a:lumOff val="8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164" y="2943337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3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>
            <a:extLst>
              <a:ext uri="{FF2B5EF4-FFF2-40B4-BE49-F238E27FC236}">
                <a16:creationId xmlns:a16="http://schemas.microsoft.com/office/drawing/2014/main" id="{60673A46-D89D-4705-BF3C-5E2A99A8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6003" r="22902" b="73009"/>
          <a:stretch/>
        </p:blipFill>
        <p:spPr bwMode="auto">
          <a:xfrm>
            <a:off x="2147428" y="508869"/>
            <a:ext cx="502922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34340D-92F8-4538-AACC-A80536BE53DA}"/>
              </a:ext>
            </a:extLst>
          </p:cNvPr>
          <p:cNvGrpSpPr/>
          <p:nvPr/>
        </p:nvGrpSpPr>
        <p:grpSpPr>
          <a:xfrm>
            <a:off x="576892" y="141131"/>
            <a:ext cx="10741892" cy="1077218"/>
            <a:chOff x="92364" y="224257"/>
            <a:chExt cx="1074189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59FBA-6010-4D1C-A9BC-9FD6EBDD7BDE}"/>
                </a:ext>
              </a:extLst>
            </p:cNvPr>
            <p:cNvSpPr txBox="1"/>
            <p:nvPr/>
          </p:nvSpPr>
          <p:spPr>
            <a:xfrm>
              <a:off x="600364" y="224257"/>
              <a:ext cx="102338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mỗi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6CF9A0-1B28-4B07-8464-284AD6954719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2DCC96-1132-43B3-8300-CAD07F250BEA}"/>
              </a:ext>
            </a:extLst>
          </p:cNvPr>
          <p:cNvSpPr txBox="1"/>
          <p:nvPr/>
        </p:nvSpPr>
        <p:spPr>
          <a:xfrm>
            <a:off x="1175122" y="850611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840D1-FBD0-4759-BDE8-AC59B684EDB0}"/>
              </a:ext>
            </a:extLst>
          </p:cNvPr>
          <p:cNvGrpSpPr/>
          <p:nvPr/>
        </p:nvGrpSpPr>
        <p:grpSpPr>
          <a:xfrm>
            <a:off x="756789" y="3597565"/>
            <a:ext cx="11139435" cy="1531555"/>
            <a:chOff x="756789" y="3597565"/>
            <a:chExt cx="11139435" cy="1531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0E4D87-63DF-4EA0-A7EB-891941F1F323}"/>
                </a:ext>
              </a:extLst>
            </p:cNvPr>
            <p:cNvSpPr/>
            <p:nvPr/>
          </p:nvSpPr>
          <p:spPr>
            <a:xfrm>
              <a:off x="756789" y="3597565"/>
              <a:ext cx="11139435" cy="15315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8C69EC-C856-4E74-8669-6C2F482BD47B}"/>
                </a:ext>
              </a:extLst>
            </p:cNvPr>
            <p:cNvSpPr txBox="1"/>
            <p:nvPr/>
          </p:nvSpPr>
          <p:spPr>
            <a:xfrm>
              <a:off x="849250" y="3614824"/>
              <a:ext cx="10228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: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vươn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vượn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1B9D52-0EA7-496B-BD7A-550508CB56D3}"/>
              </a:ext>
            </a:extLst>
          </p:cNvPr>
          <p:cNvGrpSpPr/>
          <p:nvPr/>
        </p:nvGrpSpPr>
        <p:grpSpPr>
          <a:xfrm>
            <a:off x="756789" y="5097863"/>
            <a:ext cx="11139435" cy="1531555"/>
            <a:chOff x="756789" y="5097863"/>
            <a:chExt cx="11139435" cy="1531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79AFAC-6EB3-4425-8FDA-515C543B2464}"/>
                </a:ext>
              </a:extLst>
            </p:cNvPr>
            <p:cNvSpPr/>
            <p:nvPr/>
          </p:nvSpPr>
          <p:spPr>
            <a:xfrm>
              <a:off x="756789" y="5097863"/>
              <a:ext cx="11139435" cy="153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2FDE5-7FFD-4F32-962C-B484BF8BCCFD}"/>
                </a:ext>
              </a:extLst>
            </p:cNvPr>
            <p:cNvSpPr txBox="1"/>
            <p:nvPr/>
          </p:nvSpPr>
          <p:spPr>
            <a:xfrm>
              <a:off x="756789" y="5271913"/>
              <a:ext cx="1106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bơm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rơm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,…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D541F-191F-49D1-9B9D-7409A06FDBB5}"/>
              </a:ext>
            </a:extLst>
          </p:cNvPr>
          <p:cNvGrpSpPr/>
          <p:nvPr/>
        </p:nvGrpSpPr>
        <p:grpSpPr>
          <a:xfrm>
            <a:off x="757001" y="2059708"/>
            <a:ext cx="11139435" cy="1531555"/>
            <a:chOff x="757001" y="2059708"/>
            <a:chExt cx="11139435" cy="15315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E0B0D6-513B-4B6B-85F4-E828EEF8D4E3}"/>
                </a:ext>
              </a:extLst>
            </p:cNvPr>
            <p:cNvSpPr/>
            <p:nvPr/>
          </p:nvSpPr>
          <p:spPr>
            <a:xfrm>
              <a:off x="757001" y="2059708"/>
              <a:ext cx="11139435" cy="153155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5F853E-E0D3-401E-82B8-182E834817FD}"/>
                </a:ext>
              </a:extLst>
            </p:cNvPr>
            <p:cNvSpPr txBox="1"/>
            <p:nvPr/>
          </p:nvSpPr>
          <p:spPr>
            <a:xfrm>
              <a:off x="830892" y="2270308"/>
              <a:ext cx="109912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măng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trăng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bằng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highlight>
                    <a:srgbClr val="FFFF00"/>
                  </a:highlight>
                  <a:latin typeface="Arial-SGK-TV" pitchFamily="2" charset="0"/>
                  <a:cs typeface="Arial-SGK-TV" pitchFamily="2" charset="0"/>
                </a:rPr>
                <a:t>, …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0364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1" y="361646"/>
            <a:ext cx="8629053" cy="6327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78" y="0"/>
            <a:ext cx="10017108" cy="734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8552420" y="0"/>
            <a:ext cx="3639580" cy="23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348" y="1679415"/>
            <a:ext cx="1926503" cy="75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8577" y="1722077"/>
            <a:ext cx="164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442EA2"/>
                </a:solidFill>
                <a:latin typeface="HP001 4 hàng" panose="020B0603050302020204" pitchFamily="34" charset="-93"/>
              </a:rPr>
              <a:t>chích</a:t>
            </a:r>
            <a:r>
              <a:rPr lang="en-US" sz="2800" dirty="0">
                <a:solidFill>
                  <a:srgbClr val="442EA2"/>
                </a:solidFill>
                <a:latin typeface="HP001 4 hàng" panose="020B0603050302020204" pitchFamily="34" charset="-93"/>
              </a:rPr>
              <a:t> </a:t>
            </a:r>
            <a:r>
              <a:rPr lang="en-US" sz="2800" dirty="0" err="1">
                <a:solidFill>
                  <a:srgbClr val="442EA2"/>
                </a:solidFill>
                <a:latin typeface="HP001 4 hàng" panose="020B0603050302020204" pitchFamily="34" charset="-93"/>
              </a:rPr>
              <a:t>chφǩ</a:t>
            </a:r>
            <a:endParaRPr lang="en-US" sz="2800" dirty="0">
              <a:solidFill>
                <a:srgbClr val="442EA2"/>
              </a:solidFill>
              <a:latin typeface="HP001 4H" panose="020B0603050302020204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33" y="2711163"/>
            <a:ext cx="1831368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26" y="2716242"/>
            <a:ext cx="184329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2" y="4978409"/>
            <a:ext cx="3490298" cy="721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82" y="5504688"/>
            <a:ext cx="3365284" cy="719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2" y="6019749"/>
            <a:ext cx="3205818" cy="71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3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1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5CACEA-3250-438D-970F-A53D6C4F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52525" y="535709"/>
            <a:ext cx="10028238" cy="61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ACD1-DB87-454F-AF99-1760E2B4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535709"/>
            <a:ext cx="6667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3CE9C-F3D4-4B58-BBD5-4E00DE335EB5}"/>
              </a:ext>
            </a:extLst>
          </p:cNvPr>
          <p:cNvSpPr txBox="1"/>
          <p:nvPr/>
        </p:nvSpPr>
        <p:spPr>
          <a:xfrm>
            <a:off x="484908" y="711963"/>
            <a:ext cx="957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2D339-C909-4267-B0DA-B9E78C68BC84}"/>
              </a:ext>
            </a:extLst>
          </p:cNvPr>
          <p:cNvSpPr txBox="1"/>
          <p:nvPr/>
        </p:nvSpPr>
        <p:spPr>
          <a:xfrm>
            <a:off x="381215" y="238716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C5673-8421-405A-AF2D-740DE5F27A9C}"/>
              </a:ext>
            </a:extLst>
          </p:cNvPr>
          <p:cNvSpPr txBox="1"/>
          <p:nvPr/>
        </p:nvSpPr>
        <p:spPr>
          <a:xfrm>
            <a:off x="484907" y="4062361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8618C-3909-4AF6-B9E8-DBF298AC3B71}"/>
              </a:ext>
            </a:extLst>
          </p:cNvPr>
          <p:cNvSpPr txBox="1"/>
          <p:nvPr/>
        </p:nvSpPr>
        <p:spPr>
          <a:xfrm>
            <a:off x="510977" y="1332087"/>
            <a:ext cx="11170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16D8-9359-4CB2-B8A6-4EED74858B29}"/>
              </a:ext>
            </a:extLst>
          </p:cNvPr>
          <p:cNvSpPr txBox="1"/>
          <p:nvPr/>
        </p:nvSpPr>
        <p:spPr>
          <a:xfrm>
            <a:off x="381215" y="3171471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28040-0FBD-41E8-90F7-807E38116DED}"/>
              </a:ext>
            </a:extLst>
          </p:cNvPr>
          <p:cNvSpPr txBox="1"/>
          <p:nvPr/>
        </p:nvSpPr>
        <p:spPr>
          <a:xfrm>
            <a:off x="381215" y="4840067"/>
            <a:ext cx="11683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ngoãn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DA3C46-7786-476E-9BE0-977B2B70EFA2}"/>
              </a:ext>
            </a:extLst>
          </p:cNvPr>
          <p:cNvGrpSpPr/>
          <p:nvPr/>
        </p:nvGrpSpPr>
        <p:grpSpPr>
          <a:xfrm>
            <a:off x="576892" y="173354"/>
            <a:ext cx="3491509" cy="1077218"/>
            <a:chOff x="92364" y="256480"/>
            <a:chExt cx="349150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FF9D0-7BC2-43D0-9931-E5AC4426DFDE}"/>
                </a:ext>
              </a:extLst>
            </p:cNvPr>
            <p:cNvSpPr txBox="1"/>
            <p:nvPr/>
          </p:nvSpPr>
          <p:spPr>
            <a:xfrm>
              <a:off x="600364" y="256480"/>
              <a:ext cx="29835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3200" b="1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9F82DA-F5DB-4EBC-AB90-9FB06D1973E7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93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63968-3D0A-470C-812C-15E1A02D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89904" y="0"/>
            <a:ext cx="1002823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59C7E-EF7C-46E6-8627-E167858EFFD8}"/>
              </a:ext>
            </a:extLst>
          </p:cNvPr>
          <p:cNvSpPr/>
          <p:nvPr/>
        </p:nvSpPr>
        <p:spPr>
          <a:xfrm>
            <a:off x="1189904" y="0"/>
            <a:ext cx="6550169" cy="210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0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1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18144A-4A9A-456D-BC5C-ACF0E58DBEDA}"/>
              </a:ext>
            </a:extLst>
          </p:cNvPr>
          <p:cNvGrpSpPr/>
          <p:nvPr/>
        </p:nvGrpSpPr>
        <p:grpSpPr>
          <a:xfrm>
            <a:off x="576892" y="141131"/>
            <a:ext cx="8661194" cy="1077218"/>
            <a:chOff x="92364" y="224257"/>
            <a:chExt cx="8661194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A2E43A-82D7-4B04-A539-63F5C1805A32}"/>
                </a:ext>
              </a:extLst>
            </p:cNvPr>
            <p:cNvSpPr txBox="1"/>
            <p:nvPr/>
          </p:nvSpPr>
          <p:spPr>
            <a:xfrm>
              <a:off x="600364" y="224257"/>
              <a:ext cx="81531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thuộc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lòng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khổ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ba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C30D45-1CDB-4963-A63E-6AFD2F562EB4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56C90E-E854-4AA9-AF4C-3345A0C1C750}"/>
              </a:ext>
            </a:extLst>
          </p:cNvPr>
          <p:cNvSpPr txBox="1"/>
          <p:nvPr/>
        </p:nvSpPr>
        <p:spPr>
          <a:xfrm>
            <a:off x="3724654" y="1218349"/>
            <a:ext cx="40623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Vẫy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vắng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A5B35-0557-4610-969B-6DC1ABD0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89" y="1218349"/>
            <a:ext cx="1677698" cy="644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0CB7F-2EED-450B-8513-3C6DF48B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4" y="1651331"/>
            <a:ext cx="1677698" cy="64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C9B21-6A2C-43F0-A1AF-1C7D1E1B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3" y="2760374"/>
            <a:ext cx="2031165" cy="644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03532-B93F-48AD-811D-529F0BA3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5" y="3621101"/>
            <a:ext cx="1677698" cy="64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BC4A8B-805C-422D-BDAF-F7F49191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16" y="4159710"/>
            <a:ext cx="1677698" cy="644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D1785-0944-46C8-8C6D-8A7C951A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52" y="4605986"/>
            <a:ext cx="1677698" cy="644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785150-674F-43D1-A38C-6D57C1E7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7" y="5188237"/>
            <a:ext cx="1677698" cy="64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B16155-C048-4FAB-B08A-25465F09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0" y="2246111"/>
            <a:ext cx="1677698" cy="644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7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720757" y="-438409"/>
            <a:ext cx="6950841" cy="6410988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255311" y="2767086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973630" y="1328427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>
            <a:extLst>
              <a:ext uri="{FF2B5EF4-FFF2-40B4-BE49-F238E27FC236}">
                <a16:creationId xmlns:a16="http://schemas.microsoft.com/office/drawing/2014/main" id="{5D7CB5DD-96A2-4C89-8154-1E0DC7F29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9" b="12199"/>
          <a:stretch/>
        </p:blipFill>
        <p:spPr bwMode="auto">
          <a:xfrm>
            <a:off x="1237456" y="762869"/>
            <a:ext cx="9717088" cy="57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A1B734-953B-499F-AF2E-FDC498FD115C}"/>
              </a:ext>
            </a:extLst>
          </p:cNvPr>
          <p:cNvGrpSpPr/>
          <p:nvPr/>
        </p:nvGrpSpPr>
        <p:grpSpPr>
          <a:xfrm>
            <a:off x="576892" y="141131"/>
            <a:ext cx="7765115" cy="1077218"/>
            <a:chOff x="92364" y="224257"/>
            <a:chExt cx="7765115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B11D8-32F8-43B4-B487-02E1DDC6B2C6}"/>
                </a:ext>
              </a:extLst>
            </p:cNvPr>
            <p:cNvSpPr txBox="1"/>
            <p:nvPr/>
          </p:nvSpPr>
          <p:spPr>
            <a:xfrm>
              <a:off x="600364" y="224257"/>
              <a:ext cx="72571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cảm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.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8C00BA-344C-4A9D-8380-9B789F1A68F0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6</a:t>
              </a:r>
            </a:p>
          </p:txBody>
        </p:sp>
      </p:grpSp>
      <p:pic>
        <p:nvPicPr>
          <p:cNvPr id="3" name="bài hát cháu yêu bà">
            <a:hlinkClick r:id="" action="ppaction://media"/>
            <a:extLst>
              <a:ext uri="{FF2B5EF4-FFF2-40B4-BE49-F238E27FC236}">
                <a16:creationId xmlns:a16="http://schemas.microsoft.com/office/drawing/2014/main" id="{D7BBE86C-5E55-4815-A2D5-6F07C3C4A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8627" y="4360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1640678" y="650164"/>
            <a:ext cx="9430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TỐT, VÂNG LỜI ÔNG BÀ, BỐ MẸ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686933" y="2459504"/>
            <a:ext cx="6672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CON,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76263-860A-4353-BFF4-9EF100A0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8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6944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487607" y="1322714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3886662" y="519857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13983" y="5294728"/>
            <a:ext cx="200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5902" y="5305279"/>
            <a:ext cx="1504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55591" y="2855158"/>
            <a:ext cx="1367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03" y="0"/>
            <a:ext cx="673219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367" y="2628274"/>
            <a:ext cx="373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ngấn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Down Arrow 11"/>
          <p:cNvSpPr/>
          <p:nvPr/>
        </p:nvSpPr>
        <p:spPr>
          <a:xfrm rot="18461660">
            <a:off x="5466862" y="234734"/>
            <a:ext cx="418391" cy="17042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344858"/>
            <a:ext cx="8839200" cy="5988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924" y="5317752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" y="0"/>
            <a:ext cx="6272164" cy="7214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6185" y="3099327"/>
            <a:ext cx="2553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dim</a:t>
            </a:r>
          </a:p>
        </p:txBody>
      </p:sp>
      <p:sp>
        <p:nvSpPr>
          <p:cNvPr id="17" name="Down Arrow 16"/>
          <p:cNvSpPr/>
          <p:nvPr/>
        </p:nvSpPr>
        <p:spPr>
          <a:xfrm rot="13324321">
            <a:off x="1994733" y="2832903"/>
            <a:ext cx="428699" cy="10589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4"/>
            </p:par>
          </p:childTnLst>
        </p:cTn>
      </p:par>
    </p:tnLst>
    <p:bldLst>
      <p:bldP spid="7" grpId="0"/>
      <p:bldP spid="11" grpId="0"/>
      <p:bldP spid="11" grpId="1"/>
      <p:bldP spid="12" grpId="0" animBg="1"/>
      <p:bldP spid="12" grpId="1" animBg="1"/>
      <p:bldP spid="14" grpId="0"/>
      <p:bldP spid="14" grpId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20" name="Graphic 19" descr="Right pointing backhand index">
            <a:extLst>
              <a:ext uri="{FF2B5EF4-FFF2-40B4-BE49-F238E27FC236}">
                <a16:creationId xmlns:a16="http://schemas.microsoft.com/office/drawing/2014/main" id="{FA9D75AF-AE11-40EE-8353-2D42E1B20E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669" y="2887524"/>
            <a:ext cx="457200" cy="457200"/>
          </a:xfrm>
          <a:prstGeom prst="rect">
            <a:avLst/>
          </a:prstGeom>
        </p:spPr>
      </p:pic>
      <p:pic>
        <p:nvPicPr>
          <p:cNvPr id="21" name="Graphic 20" descr="Right pointing backhand index">
            <a:extLst>
              <a:ext uri="{FF2B5EF4-FFF2-40B4-BE49-F238E27FC236}">
                <a16:creationId xmlns:a16="http://schemas.microsoft.com/office/drawing/2014/main" id="{E4E98FE4-783B-44C9-AB04-7EE8DB96F1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44" y="2430324"/>
            <a:ext cx="457200" cy="457200"/>
          </a:xfrm>
          <a:prstGeom prst="rect">
            <a:avLst/>
          </a:prstGeom>
        </p:spPr>
      </p:pic>
      <p:pic>
        <p:nvPicPr>
          <p:cNvPr id="22" name="Graphic 21" descr="Right pointing backhand index">
            <a:extLst>
              <a:ext uri="{FF2B5EF4-FFF2-40B4-BE49-F238E27FC236}">
                <a16:creationId xmlns:a16="http://schemas.microsoft.com/office/drawing/2014/main" id="{EFF89A9B-2C3C-4E0D-9856-479EBFD9A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647" y="1907021"/>
            <a:ext cx="457200" cy="457200"/>
          </a:xfrm>
          <a:prstGeom prst="rect">
            <a:avLst/>
          </a:prstGeom>
        </p:spPr>
      </p:pic>
      <p:pic>
        <p:nvPicPr>
          <p:cNvPr id="23" name="Graphic 22" descr="Right pointing backhand index">
            <a:extLst>
              <a:ext uri="{FF2B5EF4-FFF2-40B4-BE49-F238E27FC236}">
                <a16:creationId xmlns:a16="http://schemas.microsoft.com/office/drawing/2014/main" id="{18882AFF-FFB0-4CF0-90A6-3D8C3CD2B9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8193" y="1408986"/>
            <a:ext cx="457200" cy="457200"/>
          </a:xfrm>
          <a:prstGeom prst="rect">
            <a:avLst/>
          </a:prstGeom>
        </p:spPr>
      </p:pic>
      <p:pic>
        <p:nvPicPr>
          <p:cNvPr id="24" name="Graphic 23" descr="Right pointing backhand index">
            <a:extLst>
              <a:ext uri="{FF2B5EF4-FFF2-40B4-BE49-F238E27FC236}">
                <a16:creationId xmlns:a16="http://schemas.microsoft.com/office/drawing/2014/main" id="{58757ACE-9322-4106-A540-3234BB4292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6547" y="1449821"/>
            <a:ext cx="457200" cy="457200"/>
          </a:xfrm>
          <a:prstGeom prst="rect">
            <a:avLst/>
          </a:prstGeom>
        </p:spPr>
      </p:pic>
      <p:pic>
        <p:nvPicPr>
          <p:cNvPr id="25" name="Graphic 24" descr="Right pointing backhand index">
            <a:extLst>
              <a:ext uri="{FF2B5EF4-FFF2-40B4-BE49-F238E27FC236}">
                <a16:creationId xmlns:a16="http://schemas.microsoft.com/office/drawing/2014/main" id="{53842E04-C11F-4027-A4A7-3B34A4909E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142" y="5393142"/>
            <a:ext cx="457200" cy="457200"/>
          </a:xfrm>
          <a:prstGeom prst="rect">
            <a:avLst/>
          </a:prstGeom>
        </p:spPr>
      </p:pic>
      <p:pic>
        <p:nvPicPr>
          <p:cNvPr id="26" name="Graphic 25" descr="Right pointing backhand index">
            <a:extLst>
              <a:ext uri="{FF2B5EF4-FFF2-40B4-BE49-F238E27FC236}">
                <a16:creationId xmlns:a16="http://schemas.microsoft.com/office/drawing/2014/main" id="{4E87DA5A-EFD2-432A-964E-C858C63D3C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379" y="4868271"/>
            <a:ext cx="457200" cy="457200"/>
          </a:xfrm>
          <a:prstGeom prst="rect">
            <a:avLst/>
          </a:prstGeom>
        </p:spPr>
      </p:pic>
      <p:pic>
        <p:nvPicPr>
          <p:cNvPr id="27" name="Graphic 26" descr="Right pointing backhand index">
            <a:extLst>
              <a:ext uri="{FF2B5EF4-FFF2-40B4-BE49-F238E27FC236}">
                <a16:creationId xmlns:a16="http://schemas.microsoft.com/office/drawing/2014/main" id="{D0CECF2B-B5C4-42B8-8F65-07AC19DA4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142" y="4375724"/>
            <a:ext cx="457200" cy="457200"/>
          </a:xfrm>
          <a:prstGeom prst="rect">
            <a:avLst/>
          </a:prstGeom>
        </p:spPr>
      </p:pic>
      <p:pic>
        <p:nvPicPr>
          <p:cNvPr id="28" name="Graphic 27" descr="Right pointing backhand index">
            <a:extLst>
              <a:ext uri="{FF2B5EF4-FFF2-40B4-BE49-F238E27FC236}">
                <a16:creationId xmlns:a16="http://schemas.microsoft.com/office/drawing/2014/main" id="{FBD16E21-4FD3-429A-88B0-4DC1CEF5D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44" y="3886200"/>
            <a:ext cx="457200" cy="457200"/>
          </a:xfrm>
          <a:prstGeom prst="rect">
            <a:avLst/>
          </a:prstGeom>
        </p:spPr>
      </p:pic>
      <p:pic>
        <p:nvPicPr>
          <p:cNvPr id="29" name="Graphic 28" descr="Right pointing backhand index">
            <a:extLst>
              <a:ext uri="{FF2B5EF4-FFF2-40B4-BE49-F238E27FC236}">
                <a16:creationId xmlns:a16="http://schemas.microsoft.com/office/drawing/2014/main" id="{24E49094-DFD2-4743-B07F-FCF1D80FE3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412" y="646987"/>
            <a:ext cx="457200" cy="457200"/>
          </a:xfrm>
          <a:prstGeom prst="rect">
            <a:avLst/>
          </a:prstGeom>
        </p:spPr>
      </p:pic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54FEC06A-FAAF-4157-BA4F-1400575557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330" y="5411775"/>
            <a:ext cx="457200" cy="457200"/>
          </a:xfrm>
          <a:prstGeom prst="rect">
            <a:avLst/>
          </a:prstGeom>
        </p:spPr>
      </p:pic>
      <p:pic>
        <p:nvPicPr>
          <p:cNvPr id="31" name="Graphic 30" descr="Right pointing backhand index">
            <a:extLst>
              <a:ext uri="{FF2B5EF4-FFF2-40B4-BE49-F238E27FC236}">
                <a16:creationId xmlns:a16="http://schemas.microsoft.com/office/drawing/2014/main" id="{D3F4D45A-7395-4D31-B6F8-D342BDE99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9832" y="4910558"/>
            <a:ext cx="457200" cy="457200"/>
          </a:xfrm>
          <a:prstGeom prst="rect">
            <a:avLst/>
          </a:prstGeom>
        </p:spPr>
      </p:pic>
      <p:pic>
        <p:nvPicPr>
          <p:cNvPr id="32" name="Graphic 31" descr="Right pointing backhand index">
            <a:extLst>
              <a:ext uri="{FF2B5EF4-FFF2-40B4-BE49-F238E27FC236}">
                <a16:creationId xmlns:a16="http://schemas.microsoft.com/office/drawing/2014/main" id="{1F532C5A-531E-4479-97E0-61C6751F6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2612" y="4406904"/>
            <a:ext cx="457200" cy="457200"/>
          </a:xfrm>
          <a:prstGeom prst="rect">
            <a:avLst/>
          </a:prstGeom>
        </p:spPr>
      </p:pic>
      <p:pic>
        <p:nvPicPr>
          <p:cNvPr id="33" name="Graphic 32" descr="Right pointing backhand index">
            <a:extLst>
              <a:ext uri="{FF2B5EF4-FFF2-40B4-BE49-F238E27FC236}">
                <a16:creationId xmlns:a16="http://schemas.microsoft.com/office/drawing/2014/main" id="{4343C0EF-3581-484F-A6BF-10241A4A15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4464" y="3887491"/>
            <a:ext cx="457200" cy="457200"/>
          </a:xfrm>
          <a:prstGeom prst="rect">
            <a:avLst/>
          </a:prstGeom>
        </p:spPr>
      </p:pic>
      <p:pic>
        <p:nvPicPr>
          <p:cNvPr id="34" name="Graphic 33" descr="Right pointing backhand index">
            <a:extLst>
              <a:ext uri="{FF2B5EF4-FFF2-40B4-BE49-F238E27FC236}">
                <a16:creationId xmlns:a16="http://schemas.microsoft.com/office/drawing/2014/main" id="{C970368D-EF06-4B22-A2E7-2B79E17A5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5176" y="2973822"/>
            <a:ext cx="457200" cy="457200"/>
          </a:xfrm>
          <a:prstGeom prst="rect">
            <a:avLst/>
          </a:prstGeom>
        </p:spPr>
      </p:pic>
      <p:pic>
        <p:nvPicPr>
          <p:cNvPr id="35" name="Graphic 34" descr="Right pointing backhand index">
            <a:extLst>
              <a:ext uri="{FF2B5EF4-FFF2-40B4-BE49-F238E27FC236}">
                <a16:creationId xmlns:a16="http://schemas.microsoft.com/office/drawing/2014/main" id="{108CD1C0-3B51-4ED2-971F-75489D3A7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0048" y="2516622"/>
            <a:ext cx="457200" cy="457200"/>
          </a:xfrm>
          <a:prstGeom prst="rect">
            <a:avLst/>
          </a:prstGeom>
        </p:spPr>
      </p:pic>
      <p:pic>
        <p:nvPicPr>
          <p:cNvPr id="36" name="Graphic 35" descr="Right pointing backhand index">
            <a:extLst>
              <a:ext uri="{FF2B5EF4-FFF2-40B4-BE49-F238E27FC236}">
                <a16:creationId xmlns:a16="http://schemas.microsoft.com/office/drawing/2014/main" id="{7B300FD0-E54F-48C1-A087-86D6F5A62C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7739" y="201858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2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9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26816" y="2439563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316032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275494" y="4822443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552581" y="2396676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2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96264" y="2529720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551446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430731" y="4903466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714627" y="2529720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2049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7.3|6.4|7.3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2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755</Words>
  <Application>Microsoft Office PowerPoint</Application>
  <PresentationFormat>Widescreen</PresentationFormat>
  <Paragraphs>165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Arial-Rounded</vt:lpstr>
      <vt:lpstr>Arial-SGK-TV</vt:lpstr>
      <vt:lpstr>Calibri</vt:lpstr>
      <vt:lpstr>Calibri Light</vt:lpstr>
      <vt:lpstr>HP001 4 hàng</vt:lpstr>
      <vt:lpstr>HP001 4H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8 năm 2020 Tiếng Việt</dc:title>
  <dc:creator>AutoBVT</dc:creator>
  <cp:lastModifiedBy>Chinh Nguyen</cp:lastModifiedBy>
  <cp:revision>121</cp:revision>
  <dcterms:created xsi:type="dcterms:W3CDTF">2020-08-08T08:08:51Z</dcterms:created>
  <dcterms:modified xsi:type="dcterms:W3CDTF">2022-02-14T11:01:30Z</dcterms:modified>
</cp:coreProperties>
</file>