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316" r:id="rId3"/>
    <p:sldId id="317" r:id="rId4"/>
    <p:sldId id="299" r:id="rId5"/>
    <p:sldId id="282" r:id="rId6"/>
    <p:sldId id="310" r:id="rId7"/>
    <p:sldId id="302" r:id="rId8"/>
    <p:sldId id="283" r:id="rId9"/>
    <p:sldId id="285" r:id="rId10"/>
    <p:sldId id="284" r:id="rId11"/>
    <p:sldId id="292" r:id="rId12"/>
    <p:sldId id="308" r:id="rId13"/>
    <p:sldId id="320" r:id="rId14"/>
    <p:sldId id="287" r:id="rId15"/>
    <p:sldId id="303" r:id="rId16"/>
    <p:sldId id="288" r:id="rId17"/>
    <p:sldId id="314" r:id="rId18"/>
    <p:sldId id="311" r:id="rId19"/>
    <p:sldId id="312" r:id="rId20"/>
    <p:sldId id="313" r:id="rId21"/>
    <p:sldId id="318" r:id="rId22"/>
    <p:sldId id="257" r:id="rId23"/>
    <p:sldId id="315" r:id="rId24"/>
    <p:sldId id="258" r:id="rId25"/>
    <p:sldId id="298" r:id="rId26"/>
    <p:sldId id="259" r:id="rId27"/>
    <p:sldId id="304" r:id="rId28"/>
    <p:sldId id="309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5320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3663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5935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079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180643" y="5512429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yÕn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33251" y="5512429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116599" y="5510052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46" y="330974"/>
            <a:ext cx="8140575" cy="50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613964" y="882781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sÇu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c¸ </a:t>
            </a:r>
            <a:r>
              <a:rPr lang="en-US" sz="7200" b="1" dirty="0" err="1">
                <a:latin typeface=".VnAvant" panose="020B7200000000000000" pitchFamily="34" charset="0"/>
              </a:rPr>
              <a:t>k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iÕm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tæ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031" y="4375518"/>
            <a:ext cx="2074819" cy="1381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8297" y="122056"/>
            <a:ext cx="6951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  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   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193325"/>
              </p:ext>
            </p:extLst>
          </p:nvPr>
        </p:nvGraphicFramePr>
        <p:xfrm>
          <a:off x="4491877" y="878778"/>
          <a:ext cx="287980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5493" y="2652306"/>
            <a:ext cx="131670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kiÔng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liÖng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riÒng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</a:p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diÒm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kiÓm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xiªm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</a:t>
            </a:r>
          </a:p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yªn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yÕn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sÇu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riªng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c¸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kiÕm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tæ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yÕn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062212" cy="4524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705368" y="266656"/>
            <a:ext cx="600251" cy="5358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297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77" y="4375518"/>
            <a:ext cx="3219004" cy="2360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27" y="4423308"/>
            <a:ext cx="2067338" cy="12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1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7">
            <a:extLst>
              <a:ext uri="{FF2B5EF4-FFF2-40B4-BE49-F238E27FC236}">
                <a16:creationId xmlns:a16="http://schemas.microsoft.com/office/drawing/2014/main" id="{421495EF-9E5A-4908-BB33-F5CDBB7F80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4346" y="2932044"/>
            <a:ext cx="168965" cy="24631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BF37CDC-15F8-4F3D-9577-41A562D56A41}"/>
              </a:ext>
            </a:extLst>
          </p:cNvPr>
          <p:cNvSpPr txBox="1">
            <a:spLocks noChangeArrowheads="1"/>
          </p:cNvSpPr>
          <p:nvPr/>
        </p:nvSpPr>
        <p:spPr bwMode="auto">
          <a:xfrm rot="10298209" flipV="1">
            <a:off x="5425914" y="3977276"/>
            <a:ext cx="395162" cy="34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91CAF16-FA3E-48C7-B25C-255C3640F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74A5596-41D6-4D1E-B044-7B52CFF46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951" y="1981184"/>
            <a:ext cx="869500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3257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3257550" algn="l"/>
              </a:tabLst>
            </a:pPr>
            <a:endParaRPr kumimoji="0" lang="en-US" altLang="en-US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3257550" algn="l"/>
              </a:tabLst>
            </a:pPr>
            <a:r>
              <a:rPr kumimoji="0" lang="en-US" altLang="en-US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cô t........	- tổ ........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3257550" algn="l"/>
              </a:tabLst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5438" algn="l"/>
                <a:tab pos="3257550" algn="l"/>
              </a:tabLst>
            </a:pPr>
            <a:r>
              <a:rPr kumimoji="0" lang="en-US" altLang="en-US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- điều kh........	- ........ ổn</a:t>
            </a:r>
            <a:endParaRPr kumimoji="0" lang="en-US" altLang="en-US" sz="6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086B5-F4B4-4EF8-9F50-D9ACEB61978D}"/>
              </a:ext>
            </a:extLst>
          </p:cNvPr>
          <p:cNvSpPr txBox="1"/>
          <p:nvPr/>
        </p:nvSpPr>
        <p:spPr>
          <a:xfrm>
            <a:off x="1525655" y="76005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1800" b="1" kern="0">
                <a:solidFill>
                  <a:srgbClr val="FF0000"/>
                </a:solidFill>
                <a:latin typeface=".VnAvant" panose="020B7200000000000000" pitchFamily="34" charset="0"/>
              </a:rPr>
              <a:t>yªn hay iªn</a:t>
            </a:r>
            <a:endParaRPr lang="en-US" sz="1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39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3577042"/>
            <a:ext cx="3280958" cy="328095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266122" y="874643"/>
            <a:ext cx="9087678" cy="300161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54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54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521" y="225287"/>
            <a:ext cx="9458740" cy="6617558"/>
          </a:xfrm>
        </p:spPr>
      </p:pic>
    </p:spTree>
    <p:extLst>
      <p:ext uri="{BB962C8B-B14F-4D97-AF65-F5344CB8AC3E}">
        <p14:creationId xmlns:p14="http://schemas.microsoft.com/office/powerpoint/2010/main" val="28416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2203460" y="896037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HP001 4 hàng" panose="020B0603050302020204" pitchFamily="34" charset="0"/>
              </a:rPr>
              <a:t>iêng</a:t>
            </a:r>
            <a:r>
              <a:rPr lang="en-US" sz="7200" b="1" dirty="0">
                <a:latin typeface="HP001 4 hàng" panose="020B0603050302020204" pitchFamily="34" charset="0"/>
              </a:rPr>
              <a:t>    </a:t>
            </a:r>
            <a:r>
              <a:rPr lang="en-US" sz="7200" b="1" dirty="0" err="1">
                <a:latin typeface="HP001 4 hàng" panose="020B0603050302020204" pitchFamily="34" charset="0"/>
              </a:rPr>
              <a:t>iêm</a:t>
            </a:r>
            <a:r>
              <a:rPr lang="en-US" sz="7200" b="1" dirty="0">
                <a:latin typeface="HP001 4 hàng" panose="020B0603050302020204" pitchFamily="34" charset="0"/>
              </a:rPr>
              <a:t>     </a:t>
            </a:r>
            <a:r>
              <a:rPr lang="en-US" sz="7200" b="1" dirty="0" err="1">
                <a:latin typeface="HP001 4 hàng" panose="020B0603050302020204" pitchFamily="34" charset="0"/>
              </a:rPr>
              <a:t>yên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sầu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riêng</a:t>
            </a:r>
            <a:r>
              <a:rPr lang="en-US" sz="7200" b="1" dirty="0">
                <a:latin typeface="HP001 4 hàng" panose="020B0603050302020204" pitchFamily="34" charset="0"/>
              </a:rPr>
              <a:t>   </a:t>
            </a:r>
            <a:r>
              <a:rPr lang="en-US" sz="7200" b="1" dirty="0" err="1">
                <a:latin typeface="HP001 4 hàng" panose="020B0603050302020204" pitchFamily="34" charset="0"/>
              </a:rPr>
              <a:t>cá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kiếm</a:t>
            </a:r>
            <a:r>
              <a:rPr lang="en-US" sz="7200" b="1" dirty="0">
                <a:latin typeface="HP001 4 hàng" panose="020B0603050302020204" pitchFamily="34" charset="0"/>
              </a:rPr>
              <a:t>   </a:t>
            </a:r>
            <a:r>
              <a:rPr lang="en-US" sz="7200" b="1" dirty="0" err="1">
                <a:latin typeface="HP001 4 hàng" panose="020B0603050302020204" pitchFamily="34" charset="0"/>
              </a:rPr>
              <a:t>yến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59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198" y="0"/>
            <a:ext cx="9229749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76" y="159025"/>
            <a:ext cx="11379182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12" name="Google Shape;387;p28">
            <a:extLst>
              <a:ext uri="{FF2B5EF4-FFF2-40B4-BE49-F238E27FC236}">
                <a16:creationId xmlns:a16="http://schemas.microsoft.com/office/drawing/2014/main" id="{3A8C76CD-64B4-4BD1-BEEA-6587FE7DA1A8}"/>
              </a:ext>
            </a:extLst>
          </p:cNvPr>
          <p:cNvSpPr txBox="1">
            <a:spLocks/>
          </p:cNvSpPr>
          <p:nvPr/>
        </p:nvSpPr>
        <p:spPr>
          <a:xfrm>
            <a:off x="4248041" y="869412"/>
            <a:ext cx="11360800" cy="17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686397" y="2593376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4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4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63: </a:t>
            </a:r>
            <a:r>
              <a:rPr lang="en-US" sz="4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4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4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224" y="0"/>
            <a:ext cx="9316279" cy="62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874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0" y="1635891"/>
            <a:ext cx="11787248" cy="3055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890547" y="455166"/>
            <a:ext cx="1647350" cy="584775"/>
            <a:chOff x="68931" y="169725"/>
            <a:chExt cx="1787579" cy="606130"/>
          </a:xfrm>
        </p:grpSpPr>
        <p:sp>
          <p:nvSpPr>
            <p:cNvPr id="6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393325" y="450020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65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1" y="120427"/>
            <a:ext cx="1161036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460154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248578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1966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 Hµ </a:t>
            </a:r>
            <a:r>
              <a:rPr lang="en-US" sz="3600" dirty="0" err="1">
                <a:latin typeface=".VnAvant" pitchFamily="34" charset="0"/>
              </a:rPr>
              <a:t>theo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bè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s©n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S©n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cß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diÖc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s¸o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bå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n«ng</a:t>
            </a:r>
            <a:r>
              <a:rPr lang="en-US" sz="3600" dirty="0">
                <a:latin typeface=".VnAvant" pitchFamily="34" charset="0"/>
              </a:rPr>
              <a:t>,… Hµ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chó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nh×n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®µn </a:t>
            </a:r>
            <a:r>
              <a:rPr lang="en-US" sz="3600" dirty="0" err="1">
                <a:latin typeface=".VnAvant" pitchFamily="34" charset="0"/>
              </a:rPr>
              <a:t>cß</a:t>
            </a:r>
            <a:r>
              <a:rPr lang="en-US" sz="3600" dirty="0">
                <a:latin typeface=".VnAvant" pitchFamily="34" charset="0"/>
              </a:rPr>
              <a:t> tr¾ng, </a:t>
            </a:r>
            <a:r>
              <a:rPr lang="en-US" sz="3600" dirty="0" err="1">
                <a:latin typeface=".VnAvant" pitchFamily="34" charset="0"/>
              </a:rPr>
              <a:t>diÖc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x¸m</a:t>
            </a:r>
            <a:r>
              <a:rPr lang="en-US" sz="3600" dirty="0">
                <a:latin typeface=".VnAvant" pitchFamily="34" charset="0"/>
              </a:rPr>
              <a:t> bay </a:t>
            </a:r>
            <a:r>
              <a:rPr lang="en-US" sz="3600" dirty="0" err="1">
                <a:latin typeface=".VnAvant" pitchFamily="34" charset="0"/>
              </a:rPr>
              <a:t>liÖng</a:t>
            </a:r>
            <a:r>
              <a:rPr lang="en-US" sz="3600" dirty="0">
                <a:latin typeface=".VnAvant" pitchFamily="34" charset="0"/>
              </a:rPr>
              <a:t>, ®</a:t>
            </a:r>
            <a:r>
              <a:rPr lang="en-US" sz="3600" dirty="0" err="1">
                <a:latin typeface=".VnAvant" pitchFamily="34" charset="0"/>
              </a:rPr>
              <a:t>Ëu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kÝn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ngän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c©y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Sau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ngµy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kiÕm</a:t>
            </a:r>
            <a:r>
              <a:rPr lang="en-US" sz="3600" dirty="0">
                <a:latin typeface=".VnAvant" pitchFamily="34" charset="0"/>
              </a:rPr>
              <a:t> ¨n, </a:t>
            </a:r>
            <a:r>
              <a:rPr lang="en-US" sz="3600" dirty="0" err="1">
                <a:latin typeface=".VnAvant" pitchFamily="34" charset="0"/>
              </a:rPr>
              <a:t>tõng</a:t>
            </a:r>
            <a:r>
              <a:rPr lang="en-US" sz="3600" dirty="0">
                <a:latin typeface=".VnAvant" pitchFamily="34" charset="0"/>
              </a:rPr>
              <a:t> ®µn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rÝu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tÝt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vÒ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tæ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tr«ng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thËt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yªn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b×nh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602209" y="3979162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967413" y="5593265"/>
            <a:ext cx="430862" cy="610222"/>
            <a:chOff x="7170550" y="5051168"/>
            <a:chExt cx="168274" cy="6002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3716826" y="4502343"/>
            <a:ext cx="430862" cy="610222"/>
            <a:chOff x="7170550" y="5051168"/>
            <a:chExt cx="168274" cy="60027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6638748" y="3915118"/>
            <a:ext cx="430862" cy="610222"/>
            <a:chOff x="7170550" y="5051168"/>
            <a:chExt cx="168274" cy="60027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02700" y="4529882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706174" y="667979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4951994" y="5643975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5244515" y="6114746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 rot="20981466">
            <a:off x="5905620" y="6209555"/>
            <a:ext cx="366588" cy="440994"/>
            <a:chOff x="7170550" y="5051168"/>
            <a:chExt cx="168274" cy="60027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1898360" y="3910375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334811" y="6121450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6105390" y="4999228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429162" y="5060865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7111777" y="5600754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56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4711148" y="230861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Loµi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chim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15" y="1260743"/>
            <a:ext cx="11332601" cy="535871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5905" y="34795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loµi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chim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9" y="1238525"/>
            <a:ext cx="5068956" cy="45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07" y="1238525"/>
            <a:ext cx="4870175" cy="45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423655" y="5836531"/>
            <a:ext cx="563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Chµo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hång</a:t>
            </a:r>
            <a:r>
              <a:rPr lang="en-US" sz="4000" b="1" dirty="0">
                <a:latin typeface=".VnAvant" panose="020B7200000000000000" pitchFamily="34" charset="0"/>
              </a:rPr>
              <a:t> 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7256393" y="5836531"/>
            <a:ext cx="32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Hång</a:t>
            </a:r>
            <a:r>
              <a:rPr lang="en-US" sz="4000" b="1" dirty="0">
                <a:latin typeface=".VnAvant" panose="020B7200000000000000" pitchFamily="34" charset="0"/>
              </a:rPr>
              <a:t> h¹c</a:t>
            </a:r>
          </a:p>
        </p:txBody>
      </p:sp>
    </p:spTree>
    <p:extLst>
      <p:ext uri="{BB962C8B-B14F-4D97-AF65-F5344CB8AC3E}">
        <p14:creationId xmlns:p14="http://schemas.microsoft.com/office/powerpoint/2010/main" val="41329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629892"/>
            <a:ext cx="5840482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1156252" y="6049341"/>
            <a:ext cx="32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Chim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c«ng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9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52" y="629892"/>
            <a:ext cx="5787472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6877877" y="6050724"/>
            <a:ext cx="4086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Chim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trÜ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vµng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2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840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611217" y="105481"/>
            <a:ext cx="4936435" cy="610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421" y="874450"/>
            <a:ext cx="10874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.VnAvant" pitchFamily="34" charset="0"/>
              </a:rPr>
              <a:t>thiÕc</a:t>
            </a:r>
            <a:r>
              <a:rPr lang="en-US" sz="4000" b="1" dirty="0">
                <a:latin typeface=".VnAvant" pitchFamily="34" charset="0"/>
              </a:rPr>
              <a:t>           ®</a:t>
            </a:r>
            <a:r>
              <a:rPr lang="en-US" sz="4000" b="1" dirty="0" err="1">
                <a:latin typeface=".VnAvant" pitchFamily="34" charset="0"/>
              </a:rPr>
              <a:t>iÖn</a:t>
            </a:r>
            <a:r>
              <a:rPr lang="en-US" sz="4000" b="1" dirty="0">
                <a:latin typeface=".VnAvant" pitchFamily="34" charset="0"/>
              </a:rPr>
              <a:t>           </a:t>
            </a:r>
            <a:r>
              <a:rPr lang="en-US" sz="4000" b="1" dirty="0" err="1">
                <a:latin typeface=".VnAvant" pitchFamily="34" charset="0"/>
              </a:rPr>
              <a:t>thiÕp</a:t>
            </a:r>
            <a:r>
              <a:rPr lang="en-US" sz="4000" b="1" dirty="0">
                <a:latin typeface=".VnAvant" pitchFamily="34" charset="0"/>
              </a:rPr>
              <a:t>       </a:t>
            </a:r>
            <a:r>
              <a:rPr lang="en-US" sz="4000" b="1" dirty="0" err="1">
                <a:latin typeface=".VnAvant" pitchFamily="34" charset="0"/>
              </a:rPr>
              <a:t>tiÖp</a:t>
            </a:r>
            <a:r>
              <a:rPr lang="en-US" sz="4000" b="1" dirty="0">
                <a:latin typeface=".VnAvant" pitchFamily="34" charset="0"/>
              </a:rPr>
              <a:t>     </a:t>
            </a:r>
            <a:r>
              <a:rPr lang="en-US" sz="4000" b="1" dirty="0" err="1">
                <a:latin typeface=".VnAvant" pitchFamily="34" charset="0"/>
              </a:rPr>
              <a:t>kiÕn</a:t>
            </a:r>
            <a:endParaRPr lang="en-US" sz="40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.VnAvant" pitchFamily="34" charset="0"/>
              </a:rPr>
              <a:t>    </a:t>
            </a:r>
            <a:r>
              <a:rPr lang="en-US" sz="4000" b="1" dirty="0" err="1">
                <a:latin typeface=".VnAvant" pitchFamily="34" charset="0"/>
              </a:rPr>
              <a:t>xanh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biÕc</a:t>
            </a:r>
            <a:r>
              <a:rPr lang="en-US" sz="4000" b="1" dirty="0">
                <a:latin typeface=".VnAvant" pitchFamily="34" charset="0"/>
              </a:rPr>
              <a:t>     </a:t>
            </a:r>
            <a:r>
              <a:rPr lang="en-US" sz="4000" b="1" dirty="0" err="1">
                <a:latin typeface=".VnAvant" pitchFamily="34" charset="0"/>
              </a:rPr>
              <a:t>bê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biÓn</a:t>
            </a:r>
            <a:r>
              <a:rPr lang="en-US" sz="4000" b="1" dirty="0">
                <a:latin typeface=".VnAvant" pitchFamily="34" charset="0"/>
              </a:rPr>
              <a:t>      </a:t>
            </a:r>
            <a:r>
              <a:rPr lang="en-US" sz="4000" b="1" dirty="0" err="1">
                <a:latin typeface=".VnAvant" pitchFamily="34" charset="0"/>
              </a:rPr>
              <a:t>sß</a:t>
            </a:r>
            <a:r>
              <a:rPr lang="en-US" sz="4000" b="1" dirty="0">
                <a:latin typeface=".VnAvant" pitchFamily="34" charset="0"/>
              </a:rPr>
              <a:t> ®</a:t>
            </a:r>
            <a:r>
              <a:rPr lang="en-US" sz="4000" b="1" dirty="0" err="1">
                <a:latin typeface=".VnAvant" pitchFamily="34" charset="0"/>
              </a:rPr>
              <a:t>iÖp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128" y="3277614"/>
            <a:ext cx="114997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     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VÞnh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H¹ Long lµ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mét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k×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quan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thiªn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nhiªn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N¬i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®©y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hßn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®¶o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lín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nhá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trïng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iÖp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soi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bãng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mÆt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biÓn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xanh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biÕc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 Du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kh¸ch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Õn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®©y ng¾m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c¶nh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, t¾m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m¸t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vµ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d¹o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b·i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biÓn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8" y="271121"/>
            <a:ext cx="11252952" cy="4469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546065" y="4741114"/>
            <a:ext cx="116459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</a:rPr>
              <a:t>YÕn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phông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cã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bé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l«ng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tÝm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biªng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, </a:t>
            </a:r>
            <a:r>
              <a:rPr lang="en-US" sz="4400" b="1" dirty="0" err="1">
                <a:latin typeface=".VnAvant" panose="020B7200000000000000" pitchFamily="34" charset="0"/>
              </a:rPr>
              <a:t>tr«ng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rÊt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diªm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dóa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343175" y="5974827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878041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948380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480155" y="4971124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9009361" y="4286202"/>
            <a:ext cx="1424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95454" y="3518452"/>
            <a:ext cx="5004129" cy="12226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85381" y="2039728"/>
            <a:ext cx="10337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  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6364817" y="5475660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96133" y="2038719"/>
            <a:ext cx="2226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427832" y="2058597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6364817" y="5514407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944166" y="207847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8931334" y="2067150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04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69769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4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     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4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   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4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13965"/>
              </p:ext>
            </p:extLst>
          </p:nvPr>
        </p:nvGraphicFramePr>
        <p:xfrm>
          <a:off x="4378484" y="1822177"/>
          <a:ext cx="32600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55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3176" y="3502368"/>
            <a:ext cx="113509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kiÔng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 	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liÖng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	  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riÒng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diÒm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	 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kiÓm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		  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xiªm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yªn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  	 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yÕn</a:t>
            </a:r>
            <a:endParaRPr lang="en-US" sz="44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4367653" y="5393956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sÇu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riªng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338116" y="539395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340" y="0"/>
            <a:ext cx="7643694" cy="51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38681" y="537736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c¸ </a:t>
            </a:r>
            <a:r>
              <a:rPr lang="en-US" sz="6000" b="1" dirty="0" err="1">
                <a:latin typeface=".VnAvant" pitchFamily="34" charset="0"/>
              </a:rPr>
              <a:t>kiÕm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75318" y="537736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297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613356"/>
            <a:ext cx="8514108" cy="62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541</Words>
  <Application>Microsoft Office PowerPoint</Application>
  <PresentationFormat>Widescreen</PresentationFormat>
  <Paragraphs>103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.VnAvant</vt:lpstr>
      <vt:lpstr>.VnAvantH</vt:lpstr>
      <vt:lpstr>.VnTime</vt:lpstr>
      <vt:lpstr>Arial</vt:lpstr>
      <vt:lpstr>Calibri</vt:lpstr>
      <vt:lpstr>Calibri Light</vt:lpstr>
      <vt:lpstr>Chivo Light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Mét sè h×nh ¶nh loµi chim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53</cp:revision>
  <dcterms:created xsi:type="dcterms:W3CDTF">2020-08-13T04:37:25Z</dcterms:created>
  <dcterms:modified xsi:type="dcterms:W3CDTF">2021-12-15T09:55:21Z</dcterms:modified>
</cp:coreProperties>
</file>