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6" r:id="rId2"/>
    <p:sldId id="281" r:id="rId3"/>
    <p:sldId id="314" r:id="rId4"/>
    <p:sldId id="315" r:id="rId5"/>
    <p:sldId id="299" r:id="rId6"/>
    <p:sldId id="318" r:id="rId7"/>
    <p:sldId id="282" r:id="rId8"/>
    <p:sldId id="308" r:id="rId9"/>
    <p:sldId id="302" r:id="rId10"/>
    <p:sldId id="283" r:id="rId11"/>
    <p:sldId id="285" r:id="rId12"/>
    <p:sldId id="284" r:id="rId13"/>
    <p:sldId id="292" r:id="rId14"/>
    <p:sldId id="307" r:id="rId15"/>
    <p:sldId id="319" r:id="rId16"/>
    <p:sldId id="287" r:id="rId17"/>
    <p:sldId id="303" r:id="rId18"/>
    <p:sldId id="288" r:id="rId19"/>
    <p:sldId id="312" r:id="rId20"/>
    <p:sldId id="310" r:id="rId21"/>
    <p:sldId id="309" r:id="rId22"/>
    <p:sldId id="311" r:id="rId23"/>
    <p:sldId id="316" r:id="rId24"/>
    <p:sldId id="257" r:id="rId25"/>
    <p:sldId id="313" r:id="rId26"/>
    <p:sldId id="258" r:id="rId27"/>
    <p:sldId id="298" r:id="rId28"/>
    <p:sldId id="259" r:id="rId29"/>
    <p:sldId id="304" r:id="rId30"/>
    <p:sldId id="3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5F7"/>
    <a:srgbClr val="117D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3BD65F-471C-4A4C-AC8F-33F6801A522C}" v="1" dt="2020-08-13T05:40:00.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91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mx" userId="c1fc7825-eae9-448b-ba73-d94bf9c012d0" providerId="ADAL" clId="{803BD65F-471C-4A4C-AC8F-33F6801A522C}"/>
    <pc:docChg chg="addSld delSld modSld">
      <pc:chgData name="linhmx" userId="c1fc7825-eae9-448b-ba73-d94bf9c012d0" providerId="ADAL" clId="{803BD65F-471C-4A4C-AC8F-33F6801A522C}" dt="2020-08-13T05:40:00.064" v="2"/>
      <pc:docMkLst>
        <pc:docMk/>
      </pc:docMkLst>
      <pc:sldChg chg="modAnim">
        <pc:chgData name="linhmx" userId="c1fc7825-eae9-448b-ba73-d94bf9c012d0" providerId="ADAL" clId="{803BD65F-471C-4A4C-AC8F-33F6801A522C}" dt="2020-08-13T05:40:00.064" v="2"/>
        <pc:sldMkLst>
          <pc:docMk/>
          <pc:sldMk cId="846765004" sldId="258"/>
        </pc:sldMkLst>
      </pc:sldChg>
      <pc:sldChg chg="new del">
        <pc:chgData name="linhmx" userId="c1fc7825-eae9-448b-ba73-d94bf9c012d0" providerId="ADAL" clId="{803BD65F-471C-4A4C-AC8F-33F6801A522C}" dt="2020-08-13T05:23:45.695" v="1" actId="47"/>
        <pc:sldMkLst>
          <pc:docMk/>
          <pc:sldMk cId="3674162985"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18AAE-740B-4D06-81A4-DA549DC56547}" type="datetimeFigureOut">
              <a:rPr lang="en-US" smtClean="0"/>
              <a:t>12/15/2021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BD7F7-1CBE-41A8-A779-3276CC4F3368}" type="slidenum">
              <a:rPr lang="en-US" smtClean="0"/>
              <a:t>‹#›</a:t>
            </a:fld>
            <a:endParaRPr lang="en-US"/>
          </a:p>
        </p:txBody>
      </p:sp>
    </p:spTree>
    <p:extLst>
      <p:ext uri="{BB962C8B-B14F-4D97-AF65-F5344CB8AC3E}">
        <p14:creationId xmlns:p14="http://schemas.microsoft.com/office/powerpoint/2010/main" val="1199011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1102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p>
        </p:txBody>
      </p:sp>
      <p:sp>
        <p:nvSpPr>
          <p:cNvPr id="9" name="Rectangle 7"/>
          <p:cNvSpPr>
            <a:spLocks noGrp="1"/>
          </p:cNvSpPr>
          <p:nvPr>
            <p:ph type="sldNum" sz="quarter" idx="5"/>
          </p:nvPr>
        </p:nvSpPr>
        <p:spPr/>
        <p:txBody>
          <a:bodyPr/>
          <a:lstStyle/>
          <a:p>
            <a:pPr>
              <a:defRPr/>
            </a:pPr>
            <a:r>
              <a:rPr lang="zh-CN" altLang="en-US"/>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t>12</a:t>
            </a:r>
          </a:p>
        </p:txBody>
      </p:sp>
    </p:spTree>
    <p:extLst>
      <p:ext uri="{BB962C8B-B14F-4D97-AF65-F5344CB8AC3E}">
        <p14:creationId xmlns:p14="http://schemas.microsoft.com/office/powerpoint/2010/main" val="3139370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p>
        </p:txBody>
      </p:sp>
      <p:sp>
        <p:nvSpPr>
          <p:cNvPr id="9" name="Rectangle 7"/>
          <p:cNvSpPr>
            <a:spLocks noGrp="1"/>
          </p:cNvSpPr>
          <p:nvPr>
            <p:ph type="sldNum" sz="quarter" idx="5"/>
          </p:nvPr>
        </p:nvSpPr>
        <p:spPr/>
        <p:txBody>
          <a:bodyPr/>
          <a:lstStyle/>
          <a:p>
            <a:pPr>
              <a:defRPr/>
            </a:pPr>
            <a:r>
              <a:rPr lang="zh-CN" altLang="en-US"/>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t>12</a:t>
            </a:r>
          </a:p>
        </p:txBody>
      </p:sp>
    </p:spTree>
    <p:extLst>
      <p:ext uri="{BB962C8B-B14F-4D97-AF65-F5344CB8AC3E}">
        <p14:creationId xmlns:p14="http://schemas.microsoft.com/office/powerpoint/2010/main" val="87706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706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p>
        </p:txBody>
      </p:sp>
      <p:sp>
        <p:nvSpPr>
          <p:cNvPr id="9" name="Rectangle 7"/>
          <p:cNvSpPr>
            <a:spLocks noGrp="1"/>
          </p:cNvSpPr>
          <p:nvPr>
            <p:ph type="sldNum" sz="quarter" idx="5"/>
          </p:nvPr>
        </p:nvSpPr>
        <p:spPr/>
        <p:txBody>
          <a:bodyPr/>
          <a:lstStyle/>
          <a:p>
            <a:pPr>
              <a:defRPr/>
            </a:pPr>
            <a:r>
              <a:rPr lang="zh-CN" altLang="en-US"/>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t>12</a:t>
            </a:r>
          </a:p>
        </p:txBody>
      </p:sp>
    </p:spTree>
    <p:extLst>
      <p:ext uri="{BB962C8B-B14F-4D97-AF65-F5344CB8AC3E}">
        <p14:creationId xmlns:p14="http://schemas.microsoft.com/office/powerpoint/2010/main" val="228643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p>
        </p:txBody>
      </p:sp>
      <p:sp>
        <p:nvSpPr>
          <p:cNvPr id="9" name="Rectangle 7"/>
          <p:cNvSpPr>
            <a:spLocks noGrp="1"/>
          </p:cNvSpPr>
          <p:nvPr>
            <p:ph type="sldNum" sz="quarter" idx="5"/>
          </p:nvPr>
        </p:nvSpPr>
        <p:spPr/>
        <p:txBody>
          <a:bodyPr/>
          <a:lstStyle/>
          <a:p>
            <a:pPr>
              <a:defRPr/>
            </a:pPr>
            <a:r>
              <a:rPr lang="zh-CN" altLang="en-US"/>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t>12</a:t>
            </a:r>
          </a:p>
        </p:txBody>
      </p:sp>
    </p:spTree>
    <p:extLst>
      <p:ext uri="{BB962C8B-B14F-4D97-AF65-F5344CB8AC3E}">
        <p14:creationId xmlns:p14="http://schemas.microsoft.com/office/powerpoint/2010/main" val="2391502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04114-BCEA-41E4-995E-3921186D1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966DE3-FC38-421E-89D7-4C7DD2C8AE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681E90-A9C5-4A80-A7AD-A0A56ED0573A}"/>
              </a:ext>
            </a:extLst>
          </p:cNvPr>
          <p:cNvSpPr>
            <a:spLocks noGrp="1"/>
          </p:cNvSpPr>
          <p:nvPr>
            <p:ph type="dt" sz="half" idx="10"/>
          </p:nvPr>
        </p:nvSpPr>
        <p:spPr/>
        <p:txBody>
          <a:bodyPr/>
          <a:lstStyle/>
          <a:p>
            <a:fld id="{1745DC23-7FF6-47A3-9368-3DEE76633633}" type="datetimeFigureOut">
              <a:rPr lang="en-US" smtClean="0"/>
              <a:t>12/15/2021</a:t>
            </a:fld>
            <a:endParaRPr lang="en-US"/>
          </a:p>
        </p:txBody>
      </p:sp>
      <p:sp>
        <p:nvSpPr>
          <p:cNvPr id="5" name="Footer Placeholder 4">
            <a:extLst>
              <a:ext uri="{FF2B5EF4-FFF2-40B4-BE49-F238E27FC236}">
                <a16:creationId xmlns:a16="http://schemas.microsoft.com/office/drawing/2014/main" id="{C88781CD-9E44-4468-AA7C-2854BCBEF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DE3B-1BF1-41E1-8DD9-E61F7835CA1A}"/>
              </a:ext>
            </a:extLst>
          </p:cNvPr>
          <p:cNvSpPr>
            <a:spLocks noGrp="1"/>
          </p:cNvSpPr>
          <p:nvPr>
            <p:ph type="sldNum" sz="quarter" idx="12"/>
          </p:nvPr>
        </p:nvSpPr>
        <p:spPr/>
        <p:txBody>
          <a:bodyPr/>
          <a:lstStyle/>
          <a:p>
            <a:fld id="{00536B7B-17EB-40A7-9E99-3E7AE1817C53}" type="slidenum">
              <a:rPr lang="en-US" smtClean="0"/>
              <a:t>‹#›</a:t>
            </a:fld>
            <a:endParaRPr lang="en-US"/>
          </a:p>
        </p:txBody>
      </p:sp>
    </p:spTree>
    <p:extLst>
      <p:ext uri="{BB962C8B-B14F-4D97-AF65-F5344CB8AC3E}">
        <p14:creationId xmlns:p14="http://schemas.microsoft.com/office/powerpoint/2010/main" val="3017237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D747-E8A2-4A10-955A-C462849A2C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940920-1FD3-4005-AA44-8128A48C6B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06636-CF2A-41A1-80FD-36C7B3F42B92}"/>
              </a:ext>
            </a:extLst>
          </p:cNvPr>
          <p:cNvSpPr>
            <a:spLocks noGrp="1"/>
          </p:cNvSpPr>
          <p:nvPr>
            <p:ph type="dt" sz="half" idx="10"/>
          </p:nvPr>
        </p:nvSpPr>
        <p:spPr/>
        <p:txBody>
          <a:bodyPr/>
          <a:lstStyle/>
          <a:p>
            <a:fld id="{1745DC23-7FF6-47A3-9368-3DEE76633633}" type="datetimeFigureOut">
              <a:rPr lang="en-US" smtClean="0"/>
              <a:t>12/15/2021</a:t>
            </a:fld>
            <a:endParaRPr lang="en-US"/>
          </a:p>
        </p:txBody>
      </p:sp>
      <p:sp>
        <p:nvSpPr>
          <p:cNvPr id="5" name="Footer Placeholder 4">
            <a:extLst>
              <a:ext uri="{FF2B5EF4-FFF2-40B4-BE49-F238E27FC236}">
                <a16:creationId xmlns:a16="http://schemas.microsoft.com/office/drawing/2014/main" id="{33F16F90-DBD9-4642-8CF6-4309CF09E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446AA-A6DE-453D-A7E8-E66CFFFE3442}"/>
              </a:ext>
            </a:extLst>
          </p:cNvPr>
          <p:cNvSpPr>
            <a:spLocks noGrp="1"/>
          </p:cNvSpPr>
          <p:nvPr>
            <p:ph type="sldNum" sz="quarter" idx="12"/>
          </p:nvPr>
        </p:nvSpPr>
        <p:spPr/>
        <p:txBody>
          <a:bodyPr/>
          <a:lstStyle/>
          <a:p>
            <a:fld id="{00536B7B-17EB-40A7-9E99-3E7AE1817C53}" type="slidenum">
              <a:rPr lang="en-US" smtClean="0"/>
              <a:t>‹#›</a:t>
            </a:fld>
            <a:endParaRPr lang="en-US"/>
          </a:p>
        </p:txBody>
      </p:sp>
    </p:spTree>
    <p:extLst>
      <p:ext uri="{BB962C8B-B14F-4D97-AF65-F5344CB8AC3E}">
        <p14:creationId xmlns:p14="http://schemas.microsoft.com/office/powerpoint/2010/main" val="4035116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954E4B-FA66-4BF1-9807-B80DC42BFE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94A953-2D2E-4E96-9634-2F5D13362F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AD531-C2F1-4F3E-82CA-F6BAEEE86926}"/>
              </a:ext>
            </a:extLst>
          </p:cNvPr>
          <p:cNvSpPr>
            <a:spLocks noGrp="1"/>
          </p:cNvSpPr>
          <p:nvPr>
            <p:ph type="dt" sz="half" idx="10"/>
          </p:nvPr>
        </p:nvSpPr>
        <p:spPr/>
        <p:txBody>
          <a:bodyPr/>
          <a:lstStyle/>
          <a:p>
            <a:fld id="{1745DC23-7FF6-47A3-9368-3DEE76633633}" type="datetimeFigureOut">
              <a:rPr lang="en-US" smtClean="0"/>
              <a:t>12/15/2021</a:t>
            </a:fld>
            <a:endParaRPr lang="en-US"/>
          </a:p>
        </p:txBody>
      </p:sp>
      <p:sp>
        <p:nvSpPr>
          <p:cNvPr id="5" name="Footer Placeholder 4">
            <a:extLst>
              <a:ext uri="{FF2B5EF4-FFF2-40B4-BE49-F238E27FC236}">
                <a16:creationId xmlns:a16="http://schemas.microsoft.com/office/drawing/2014/main" id="{6D87D4C0-4BF7-4782-AAB6-1F75AC06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69834-390E-4328-A80E-4BCB73FBA15F}"/>
              </a:ext>
            </a:extLst>
          </p:cNvPr>
          <p:cNvSpPr>
            <a:spLocks noGrp="1"/>
          </p:cNvSpPr>
          <p:nvPr>
            <p:ph type="sldNum" sz="quarter" idx="12"/>
          </p:nvPr>
        </p:nvSpPr>
        <p:spPr/>
        <p:txBody>
          <a:bodyPr/>
          <a:lstStyle/>
          <a:p>
            <a:fld id="{00536B7B-17EB-40A7-9E99-3E7AE1817C53}" type="slidenum">
              <a:rPr lang="en-US" smtClean="0"/>
              <a:t>‹#›</a:t>
            </a:fld>
            <a:endParaRPr lang="en-US"/>
          </a:p>
        </p:txBody>
      </p:sp>
    </p:spTree>
    <p:extLst>
      <p:ext uri="{BB962C8B-B14F-4D97-AF65-F5344CB8AC3E}">
        <p14:creationId xmlns:p14="http://schemas.microsoft.com/office/powerpoint/2010/main" val="106354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585" lvl="0" indent="-524920">
              <a:spcBef>
                <a:spcPts val="800"/>
              </a:spcBef>
              <a:spcAft>
                <a:spcPts val="0"/>
              </a:spcAft>
              <a:buSzPts val="2600"/>
              <a:buChar char="༝"/>
              <a:defRPr/>
            </a:lvl1pPr>
            <a:lvl2pPr marL="1219170" lvl="1" indent="-524920">
              <a:spcBef>
                <a:spcPts val="0"/>
              </a:spcBef>
              <a:spcAft>
                <a:spcPts val="0"/>
              </a:spcAft>
              <a:buSzPts val="2600"/>
              <a:buChar char="○"/>
              <a:defRPr/>
            </a:lvl2pPr>
            <a:lvl3pPr marL="1828754" lvl="2" indent="-524920">
              <a:spcBef>
                <a:spcPts val="0"/>
              </a:spcBef>
              <a:spcAft>
                <a:spcPts val="0"/>
              </a:spcAft>
              <a:buSzPts val="2600"/>
              <a:buChar char="■"/>
              <a:defRPr/>
            </a:lvl3pPr>
            <a:lvl4pPr marL="2438339" lvl="3" indent="-524920">
              <a:spcBef>
                <a:spcPts val="0"/>
              </a:spcBef>
              <a:spcAft>
                <a:spcPts val="0"/>
              </a:spcAft>
              <a:buSzPts val="2600"/>
              <a:buChar char="●"/>
              <a:defRPr/>
            </a:lvl4pPr>
            <a:lvl5pPr marL="3047924" lvl="4" indent="-524920">
              <a:spcBef>
                <a:spcPts val="0"/>
              </a:spcBef>
              <a:spcAft>
                <a:spcPts val="0"/>
              </a:spcAft>
              <a:buSzPts val="2600"/>
              <a:buChar char="○"/>
              <a:defRPr/>
            </a:lvl5pPr>
            <a:lvl6pPr marL="3657509" lvl="5" indent="-524920">
              <a:spcBef>
                <a:spcPts val="0"/>
              </a:spcBef>
              <a:spcAft>
                <a:spcPts val="0"/>
              </a:spcAft>
              <a:buSzPts val="2600"/>
              <a:buChar char="■"/>
              <a:defRPr/>
            </a:lvl6pPr>
            <a:lvl7pPr marL="4267093" lvl="6" indent="-524920">
              <a:spcBef>
                <a:spcPts val="0"/>
              </a:spcBef>
              <a:spcAft>
                <a:spcPts val="0"/>
              </a:spcAft>
              <a:buSzPts val="2600"/>
              <a:buChar char="●"/>
              <a:defRPr/>
            </a:lvl7pPr>
            <a:lvl8pPr marL="4876678" lvl="7" indent="-524920">
              <a:spcBef>
                <a:spcPts val="0"/>
              </a:spcBef>
              <a:spcAft>
                <a:spcPts val="0"/>
              </a:spcAft>
              <a:buSzPts val="2600"/>
              <a:buChar char="○"/>
              <a:defRPr/>
            </a:lvl8pPr>
            <a:lvl9pPr marL="5486263" lvl="8" indent="-524920">
              <a:spcBef>
                <a:spcPts val="0"/>
              </a:spcBef>
              <a:spcAft>
                <a:spcPts val="0"/>
              </a:spcAft>
              <a:buSzPts val="2600"/>
              <a:buChar char="■"/>
              <a:defRPr/>
            </a:lvl9pPr>
          </a:lstStyle>
          <a:p>
            <a:endParaRPr/>
          </a:p>
        </p:txBody>
      </p:sp>
    </p:spTree>
    <p:extLst>
      <p:ext uri="{BB962C8B-B14F-4D97-AF65-F5344CB8AC3E}">
        <p14:creationId xmlns:p14="http://schemas.microsoft.com/office/powerpoint/2010/main" val="2384009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7"/>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78026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D72C3-4ED1-4F4B-97AC-53EDF6A7D4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8409C-17CF-4A5B-BF0B-C2A337C9B7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06052-C3B5-4915-922D-26A80EFBA93C}"/>
              </a:ext>
            </a:extLst>
          </p:cNvPr>
          <p:cNvSpPr>
            <a:spLocks noGrp="1"/>
          </p:cNvSpPr>
          <p:nvPr>
            <p:ph type="dt" sz="half" idx="10"/>
          </p:nvPr>
        </p:nvSpPr>
        <p:spPr/>
        <p:txBody>
          <a:bodyPr/>
          <a:lstStyle/>
          <a:p>
            <a:fld id="{1745DC23-7FF6-47A3-9368-3DEE76633633}" type="datetimeFigureOut">
              <a:rPr lang="en-US" smtClean="0"/>
              <a:t>12/15/2021</a:t>
            </a:fld>
            <a:endParaRPr lang="en-US"/>
          </a:p>
        </p:txBody>
      </p:sp>
      <p:sp>
        <p:nvSpPr>
          <p:cNvPr id="5" name="Footer Placeholder 4">
            <a:extLst>
              <a:ext uri="{FF2B5EF4-FFF2-40B4-BE49-F238E27FC236}">
                <a16:creationId xmlns:a16="http://schemas.microsoft.com/office/drawing/2014/main" id="{7D470A15-9258-42EB-9616-D14630894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E8A18-2351-4F37-8941-2568CFFE2434}"/>
              </a:ext>
            </a:extLst>
          </p:cNvPr>
          <p:cNvSpPr>
            <a:spLocks noGrp="1"/>
          </p:cNvSpPr>
          <p:nvPr>
            <p:ph type="sldNum" sz="quarter" idx="12"/>
          </p:nvPr>
        </p:nvSpPr>
        <p:spPr/>
        <p:txBody>
          <a:bodyPr/>
          <a:lstStyle/>
          <a:p>
            <a:fld id="{00536B7B-17EB-40A7-9E99-3E7AE1817C53}" type="slidenum">
              <a:rPr lang="en-US" smtClean="0"/>
              <a:t>‹#›</a:t>
            </a:fld>
            <a:endParaRPr lang="en-US"/>
          </a:p>
        </p:txBody>
      </p:sp>
    </p:spTree>
    <p:extLst>
      <p:ext uri="{BB962C8B-B14F-4D97-AF65-F5344CB8AC3E}">
        <p14:creationId xmlns:p14="http://schemas.microsoft.com/office/powerpoint/2010/main" val="180589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47E89-EF64-4E24-AED3-6116271A16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8D544-3800-4AD5-B02E-33F8E49F08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1041A8-4D33-4555-AAB0-B390CEB9D60F}"/>
              </a:ext>
            </a:extLst>
          </p:cNvPr>
          <p:cNvSpPr>
            <a:spLocks noGrp="1"/>
          </p:cNvSpPr>
          <p:nvPr>
            <p:ph type="dt" sz="half" idx="10"/>
          </p:nvPr>
        </p:nvSpPr>
        <p:spPr/>
        <p:txBody>
          <a:bodyPr/>
          <a:lstStyle/>
          <a:p>
            <a:fld id="{1745DC23-7FF6-47A3-9368-3DEE76633633}" type="datetimeFigureOut">
              <a:rPr lang="en-US" smtClean="0"/>
              <a:t>12/15/2021</a:t>
            </a:fld>
            <a:endParaRPr lang="en-US"/>
          </a:p>
        </p:txBody>
      </p:sp>
      <p:sp>
        <p:nvSpPr>
          <p:cNvPr id="5" name="Footer Placeholder 4">
            <a:extLst>
              <a:ext uri="{FF2B5EF4-FFF2-40B4-BE49-F238E27FC236}">
                <a16:creationId xmlns:a16="http://schemas.microsoft.com/office/drawing/2014/main" id="{176FC8E7-9FF8-45E8-BBE7-C823779FE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AB827-1219-4861-AC73-C39F78762C0B}"/>
              </a:ext>
            </a:extLst>
          </p:cNvPr>
          <p:cNvSpPr>
            <a:spLocks noGrp="1"/>
          </p:cNvSpPr>
          <p:nvPr>
            <p:ph type="sldNum" sz="quarter" idx="12"/>
          </p:nvPr>
        </p:nvSpPr>
        <p:spPr/>
        <p:txBody>
          <a:bodyPr/>
          <a:lstStyle/>
          <a:p>
            <a:fld id="{00536B7B-17EB-40A7-9E99-3E7AE1817C53}" type="slidenum">
              <a:rPr lang="en-US" smtClean="0"/>
              <a:t>‹#›</a:t>
            </a:fld>
            <a:endParaRPr lang="en-US"/>
          </a:p>
        </p:txBody>
      </p:sp>
    </p:spTree>
    <p:extLst>
      <p:ext uri="{BB962C8B-B14F-4D97-AF65-F5344CB8AC3E}">
        <p14:creationId xmlns:p14="http://schemas.microsoft.com/office/powerpoint/2010/main" val="293778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DE43-54EA-400D-98E5-E5DB55B6EB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728709-99EA-4BD2-80A2-904B0913B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1445A-8251-468D-BF57-C88CF7C400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CA31C9-A72F-44C3-BC60-52B287D12666}"/>
              </a:ext>
            </a:extLst>
          </p:cNvPr>
          <p:cNvSpPr>
            <a:spLocks noGrp="1"/>
          </p:cNvSpPr>
          <p:nvPr>
            <p:ph type="dt" sz="half" idx="10"/>
          </p:nvPr>
        </p:nvSpPr>
        <p:spPr/>
        <p:txBody>
          <a:bodyPr/>
          <a:lstStyle/>
          <a:p>
            <a:fld id="{1745DC23-7FF6-47A3-9368-3DEE76633633}" type="datetimeFigureOut">
              <a:rPr lang="en-US" smtClean="0"/>
              <a:t>12/15/2021</a:t>
            </a:fld>
            <a:endParaRPr lang="en-US"/>
          </a:p>
        </p:txBody>
      </p:sp>
      <p:sp>
        <p:nvSpPr>
          <p:cNvPr id="6" name="Footer Placeholder 5">
            <a:extLst>
              <a:ext uri="{FF2B5EF4-FFF2-40B4-BE49-F238E27FC236}">
                <a16:creationId xmlns:a16="http://schemas.microsoft.com/office/drawing/2014/main" id="{3A93B8F2-BC84-4C01-9B28-3F3EAF93A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FD0621-EF66-485B-89F1-B33DB02FE21D}"/>
              </a:ext>
            </a:extLst>
          </p:cNvPr>
          <p:cNvSpPr>
            <a:spLocks noGrp="1"/>
          </p:cNvSpPr>
          <p:nvPr>
            <p:ph type="sldNum" sz="quarter" idx="12"/>
          </p:nvPr>
        </p:nvSpPr>
        <p:spPr/>
        <p:txBody>
          <a:bodyPr/>
          <a:lstStyle/>
          <a:p>
            <a:fld id="{00536B7B-17EB-40A7-9E99-3E7AE1817C53}" type="slidenum">
              <a:rPr lang="en-US" smtClean="0"/>
              <a:t>‹#›</a:t>
            </a:fld>
            <a:endParaRPr lang="en-US"/>
          </a:p>
        </p:txBody>
      </p:sp>
    </p:spTree>
    <p:extLst>
      <p:ext uri="{BB962C8B-B14F-4D97-AF65-F5344CB8AC3E}">
        <p14:creationId xmlns:p14="http://schemas.microsoft.com/office/powerpoint/2010/main" val="1974829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4D651-5721-476A-9DC2-D576E12F03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E1A18-10A9-4A41-B5E0-60D307A63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7B4674-FD0F-4BAD-A033-8837965E66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D99760-7634-4B63-974C-49574A35BE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A8F4A9-68FB-44E4-82AC-481517E418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CDD41-4511-4E41-860F-9E4865965B7C}"/>
              </a:ext>
            </a:extLst>
          </p:cNvPr>
          <p:cNvSpPr>
            <a:spLocks noGrp="1"/>
          </p:cNvSpPr>
          <p:nvPr>
            <p:ph type="dt" sz="half" idx="10"/>
          </p:nvPr>
        </p:nvSpPr>
        <p:spPr/>
        <p:txBody>
          <a:bodyPr/>
          <a:lstStyle/>
          <a:p>
            <a:fld id="{1745DC23-7FF6-47A3-9368-3DEE76633633}" type="datetimeFigureOut">
              <a:rPr lang="en-US" smtClean="0"/>
              <a:t>12/15/2021</a:t>
            </a:fld>
            <a:endParaRPr lang="en-US"/>
          </a:p>
        </p:txBody>
      </p:sp>
      <p:sp>
        <p:nvSpPr>
          <p:cNvPr id="8" name="Footer Placeholder 7">
            <a:extLst>
              <a:ext uri="{FF2B5EF4-FFF2-40B4-BE49-F238E27FC236}">
                <a16:creationId xmlns:a16="http://schemas.microsoft.com/office/drawing/2014/main" id="{5ECEADCD-46B8-4183-8C92-4A6938847F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B2C3F3-CF14-4DEE-9C85-354C5C90C3BE}"/>
              </a:ext>
            </a:extLst>
          </p:cNvPr>
          <p:cNvSpPr>
            <a:spLocks noGrp="1"/>
          </p:cNvSpPr>
          <p:nvPr>
            <p:ph type="sldNum" sz="quarter" idx="12"/>
          </p:nvPr>
        </p:nvSpPr>
        <p:spPr/>
        <p:txBody>
          <a:bodyPr/>
          <a:lstStyle/>
          <a:p>
            <a:fld id="{00536B7B-17EB-40A7-9E99-3E7AE1817C53}" type="slidenum">
              <a:rPr lang="en-US" smtClean="0"/>
              <a:t>‹#›</a:t>
            </a:fld>
            <a:endParaRPr lang="en-US"/>
          </a:p>
        </p:txBody>
      </p:sp>
    </p:spTree>
    <p:extLst>
      <p:ext uri="{BB962C8B-B14F-4D97-AF65-F5344CB8AC3E}">
        <p14:creationId xmlns:p14="http://schemas.microsoft.com/office/powerpoint/2010/main" val="162258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A81CF-7440-4066-917B-0C4A28E06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A0CDF0-757A-4F3C-A368-E511AADC8570}"/>
              </a:ext>
            </a:extLst>
          </p:cNvPr>
          <p:cNvSpPr>
            <a:spLocks noGrp="1"/>
          </p:cNvSpPr>
          <p:nvPr>
            <p:ph type="dt" sz="half" idx="10"/>
          </p:nvPr>
        </p:nvSpPr>
        <p:spPr/>
        <p:txBody>
          <a:bodyPr/>
          <a:lstStyle/>
          <a:p>
            <a:fld id="{1745DC23-7FF6-47A3-9368-3DEE76633633}" type="datetimeFigureOut">
              <a:rPr lang="en-US" smtClean="0"/>
              <a:t>12/15/2021</a:t>
            </a:fld>
            <a:endParaRPr lang="en-US"/>
          </a:p>
        </p:txBody>
      </p:sp>
      <p:sp>
        <p:nvSpPr>
          <p:cNvPr id="4" name="Footer Placeholder 3">
            <a:extLst>
              <a:ext uri="{FF2B5EF4-FFF2-40B4-BE49-F238E27FC236}">
                <a16:creationId xmlns:a16="http://schemas.microsoft.com/office/drawing/2014/main" id="{9CED5EC7-4EAA-4332-9EEB-50C296AE39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05D4E3-3862-436A-A650-3B5735C23504}"/>
              </a:ext>
            </a:extLst>
          </p:cNvPr>
          <p:cNvSpPr>
            <a:spLocks noGrp="1"/>
          </p:cNvSpPr>
          <p:nvPr>
            <p:ph type="sldNum" sz="quarter" idx="12"/>
          </p:nvPr>
        </p:nvSpPr>
        <p:spPr/>
        <p:txBody>
          <a:bodyPr/>
          <a:lstStyle/>
          <a:p>
            <a:fld id="{00536B7B-17EB-40A7-9E99-3E7AE1817C53}" type="slidenum">
              <a:rPr lang="en-US" smtClean="0"/>
              <a:t>‹#›</a:t>
            </a:fld>
            <a:endParaRPr lang="en-US"/>
          </a:p>
        </p:txBody>
      </p:sp>
    </p:spTree>
    <p:extLst>
      <p:ext uri="{BB962C8B-B14F-4D97-AF65-F5344CB8AC3E}">
        <p14:creationId xmlns:p14="http://schemas.microsoft.com/office/powerpoint/2010/main" val="296221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601D29-5187-4F88-857C-9465A0FBE9C5}"/>
              </a:ext>
            </a:extLst>
          </p:cNvPr>
          <p:cNvSpPr>
            <a:spLocks noGrp="1"/>
          </p:cNvSpPr>
          <p:nvPr>
            <p:ph type="dt" sz="half" idx="10"/>
          </p:nvPr>
        </p:nvSpPr>
        <p:spPr/>
        <p:txBody>
          <a:bodyPr/>
          <a:lstStyle/>
          <a:p>
            <a:fld id="{1745DC23-7FF6-47A3-9368-3DEE76633633}" type="datetimeFigureOut">
              <a:rPr lang="en-US" smtClean="0"/>
              <a:t>12/15/2021</a:t>
            </a:fld>
            <a:endParaRPr lang="en-US"/>
          </a:p>
        </p:txBody>
      </p:sp>
      <p:sp>
        <p:nvSpPr>
          <p:cNvPr id="3" name="Footer Placeholder 2">
            <a:extLst>
              <a:ext uri="{FF2B5EF4-FFF2-40B4-BE49-F238E27FC236}">
                <a16:creationId xmlns:a16="http://schemas.microsoft.com/office/drawing/2014/main" id="{0B30CA70-AF6E-4648-84EF-8F2AFD1899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5A6C9F-8206-4AA0-8FAC-12103B74A51A}"/>
              </a:ext>
            </a:extLst>
          </p:cNvPr>
          <p:cNvSpPr>
            <a:spLocks noGrp="1"/>
          </p:cNvSpPr>
          <p:nvPr>
            <p:ph type="sldNum" sz="quarter" idx="12"/>
          </p:nvPr>
        </p:nvSpPr>
        <p:spPr/>
        <p:txBody>
          <a:bodyPr/>
          <a:lstStyle/>
          <a:p>
            <a:fld id="{00536B7B-17EB-40A7-9E99-3E7AE1817C53}" type="slidenum">
              <a:rPr lang="en-US" smtClean="0"/>
              <a:t>‹#›</a:t>
            </a:fld>
            <a:endParaRPr lang="en-US"/>
          </a:p>
        </p:txBody>
      </p:sp>
    </p:spTree>
    <p:extLst>
      <p:ext uri="{BB962C8B-B14F-4D97-AF65-F5344CB8AC3E}">
        <p14:creationId xmlns:p14="http://schemas.microsoft.com/office/powerpoint/2010/main" val="3103148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D5FA-91A6-4C85-8DA8-31C049ECBD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1E6954-B880-45C4-8754-1D0EA9528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BE48BA-CB90-4488-A127-6829878A9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F3A63-2144-4E5E-BF15-C8EC7F91A8AB}"/>
              </a:ext>
            </a:extLst>
          </p:cNvPr>
          <p:cNvSpPr>
            <a:spLocks noGrp="1"/>
          </p:cNvSpPr>
          <p:nvPr>
            <p:ph type="dt" sz="half" idx="10"/>
          </p:nvPr>
        </p:nvSpPr>
        <p:spPr/>
        <p:txBody>
          <a:bodyPr/>
          <a:lstStyle/>
          <a:p>
            <a:fld id="{1745DC23-7FF6-47A3-9368-3DEE76633633}" type="datetimeFigureOut">
              <a:rPr lang="en-US" smtClean="0"/>
              <a:t>12/15/2021</a:t>
            </a:fld>
            <a:endParaRPr lang="en-US"/>
          </a:p>
        </p:txBody>
      </p:sp>
      <p:sp>
        <p:nvSpPr>
          <p:cNvPr id="6" name="Footer Placeholder 5">
            <a:extLst>
              <a:ext uri="{FF2B5EF4-FFF2-40B4-BE49-F238E27FC236}">
                <a16:creationId xmlns:a16="http://schemas.microsoft.com/office/drawing/2014/main" id="{6DE26825-9F30-4A28-B777-CC38864033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DCB5D8-C19B-475B-9F3F-AB21247A1EF2}"/>
              </a:ext>
            </a:extLst>
          </p:cNvPr>
          <p:cNvSpPr>
            <a:spLocks noGrp="1"/>
          </p:cNvSpPr>
          <p:nvPr>
            <p:ph type="sldNum" sz="quarter" idx="12"/>
          </p:nvPr>
        </p:nvSpPr>
        <p:spPr/>
        <p:txBody>
          <a:bodyPr/>
          <a:lstStyle/>
          <a:p>
            <a:fld id="{00536B7B-17EB-40A7-9E99-3E7AE1817C53}" type="slidenum">
              <a:rPr lang="en-US" smtClean="0"/>
              <a:t>‹#›</a:t>
            </a:fld>
            <a:endParaRPr lang="en-US"/>
          </a:p>
        </p:txBody>
      </p:sp>
    </p:spTree>
    <p:extLst>
      <p:ext uri="{BB962C8B-B14F-4D97-AF65-F5344CB8AC3E}">
        <p14:creationId xmlns:p14="http://schemas.microsoft.com/office/powerpoint/2010/main" val="2268917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9588-07C2-44C9-95A1-F5C9D902F1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9BB2DD-DA85-45DB-BB33-A564C652AC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FAAFDF-7284-4605-8B17-B6BDD7738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9E006-4847-43E6-BE50-F28834A9222D}"/>
              </a:ext>
            </a:extLst>
          </p:cNvPr>
          <p:cNvSpPr>
            <a:spLocks noGrp="1"/>
          </p:cNvSpPr>
          <p:nvPr>
            <p:ph type="dt" sz="half" idx="10"/>
          </p:nvPr>
        </p:nvSpPr>
        <p:spPr/>
        <p:txBody>
          <a:bodyPr/>
          <a:lstStyle/>
          <a:p>
            <a:fld id="{1745DC23-7FF6-47A3-9368-3DEE76633633}" type="datetimeFigureOut">
              <a:rPr lang="en-US" smtClean="0"/>
              <a:t>12/15/2021</a:t>
            </a:fld>
            <a:endParaRPr lang="en-US"/>
          </a:p>
        </p:txBody>
      </p:sp>
      <p:sp>
        <p:nvSpPr>
          <p:cNvPr id="6" name="Footer Placeholder 5">
            <a:extLst>
              <a:ext uri="{FF2B5EF4-FFF2-40B4-BE49-F238E27FC236}">
                <a16:creationId xmlns:a16="http://schemas.microsoft.com/office/drawing/2014/main" id="{8FC80FA9-1128-4B9D-A95D-6452C085C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C6B85C-A041-444F-BFAD-D46D61B1C273}"/>
              </a:ext>
            </a:extLst>
          </p:cNvPr>
          <p:cNvSpPr>
            <a:spLocks noGrp="1"/>
          </p:cNvSpPr>
          <p:nvPr>
            <p:ph type="sldNum" sz="quarter" idx="12"/>
          </p:nvPr>
        </p:nvSpPr>
        <p:spPr/>
        <p:txBody>
          <a:bodyPr/>
          <a:lstStyle/>
          <a:p>
            <a:fld id="{00536B7B-17EB-40A7-9E99-3E7AE1817C53}" type="slidenum">
              <a:rPr lang="en-US" smtClean="0"/>
              <a:t>‹#›</a:t>
            </a:fld>
            <a:endParaRPr lang="en-US"/>
          </a:p>
        </p:txBody>
      </p:sp>
    </p:spTree>
    <p:extLst>
      <p:ext uri="{BB962C8B-B14F-4D97-AF65-F5344CB8AC3E}">
        <p14:creationId xmlns:p14="http://schemas.microsoft.com/office/powerpoint/2010/main" val="1772093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3B205B-9D6D-41CB-AAA1-A472A1BAEF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6E0B77-E9F8-4F17-A384-54CCD68F1B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097178-5A27-4E8B-A129-A5AC6F509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5DC23-7FF6-47A3-9368-3DEE76633633}" type="datetimeFigureOut">
              <a:rPr lang="en-US" smtClean="0"/>
              <a:t>12/15/2021</a:t>
            </a:fld>
            <a:endParaRPr lang="en-US"/>
          </a:p>
        </p:txBody>
      </p:sp>
      <p:sp>
        <p:nvSpPr>
          <p:cNvPr id="5" name="Footer Placeholder 4">
            <a:extLst>
              <a:ext uri="{FF2B5EF4-FFF2-40B4-BE49-F238E27FC236}">
                <a16:creationId xmlns:a16="http://schemas.microsoft.com/office/drawing/2014/main" id="{F44C1536-1F4C-4DA0-9269-7AFBAAAF95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504F24-2AF5-4256-AB6F-D502E3D750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36B7B-17EB-40A7-9E99-3E7AE1817C53}" type="slidenum">
              <a:rPr lang="en-US" smtClean="0"/>
              <a:t>‹#›</a:t>
            </a:fld>
            <a:endParaRPr lang="en-US"/>
          </a:p>
        </p:txBody>
      </p:sp>
    </p:spTree>
    <p:extLst>
      <p:ext uri="{BB962C8B-B14F-4D97-AF65-F5344CB8AC3E}">
        <p14:creationId xmlns:p14="http://schemas.microsoft.com/office/powerpoint/2010/main" val="1439240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791" t="53519" r="1" b="6482"/>
          <a:stretch/>
        </p:blipFill>
        <p:spPr>
          <a:xfrm>
            <a:off x="10337803" y="3899020"/>
            <a:ext cx="1854200" cy="2743201"/>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p:blipFill>
        <p:spPr>
          <a:xfrm>
            <a:off x="-47848" y="5017155"/>
            <a:ext cx="2108200" cy="889000"/>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80593"/>
          <a:stretch/>
        </p:blipFill>
        <p:spPr>
          <a:xfrm>
            <a:off x="0" y="5803899"/>
            <a:ext cx="12192000" cy="1054100"/>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1275523"/>
            <a:ext cx="812800" cy="812800"/>
          </a:xfrm>
          <a:prstGeom prst="rect">
            <a:avLst/>
          </a:prstGeom>
        </p:spPr>
      </p:pic>
      <p:sp>
        <p:nvSpPr>
          <p:cNvPr id="21" name="圆角矩形 1"/>
          <p:cNvSpPr/>
          <p:nvPr/>
        </p:nvSpPr>
        <p:spPr>
          <a:xfrm>
            <a:off x="3040641" y="3872105"/>
            <a:ext cx="5421715" cy="1091423"/>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740">
              <a:defRPr/>
            </a:pPr>
            <a:r>
              <a:rPr lang="en-US" altLang="zh-CN" sz="4800" b="1">
                <a:solidFill>
                  <a:srgbClr val="FF0000"/>
                </a:solidFill>
              </a:rPr>
              <a:t>TIẾNG VIỆT LỚP 1</a:t>
            </a:r>
            <a:endParaRPr lang="zh-CN" altLang="en-US" sz="4800" b="1">
              <a:solidFill>
                <a:srgbClr val="FF0000"/>
              </a:solidFill>
            </a:endParaRPr>
          </a:p>
        </p:txBody>
      </p:sp>
      <p:sp>
        <p:nvSpPr>
          <p:cNvPr id="22" name="文本框 4"/>
          <p:cNvSpPr txBox="1">
            <a:spLocks noChangeArrowheads="1"/>
          </p:cNvSpPr>
          <p:nvPr/>
        </p:nvSpPr>
        <p:spPr bwMode="auto">
          <a:xfrm>
            <a:off x="3622430" y="6105544"/>
            <a:ext cx="5251958" cy="61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01" tIns="60850" rIns="121701" bIns="6085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1216740"/>
            <a:r>
              <a:rPr lang="en-US" altLang="zh-CN" sz="3200" b="1">
                <a:solidFill>
                  <a:srgbClr val="C00000"/>
                </a:solidFill>
                <a:latin typeface="Tahoma" pitchFamily="34" charset="0"/>
                <a:cs typeface="Tahoma" pitchFamily="34" charset="0"/>
                <a:sym typeface="+mn-lt"/>
              </a:rPr>
              <a:t>Giáo viên: ......................</a:t>
            </a:r>
            <a:endParaRPr lang="zh-CN" altLang="en-US" sz="3200" b="1">
              <a:solidFill>
                <a:srgbClr val="C00000"/>
              </a:solidFill>
              <a:latin typeface="Tahoma" pitchFamily="34" charset="0"/>
              <a:cs typeface="Tahoma" pitchFamily="34" charset="0"/>
              <a:sym typeface="+mn-lt"/>
            </a:endParaRPr>
          </a:p>
        </p:txBody>
      </p:sp>
      <p:sp>
        <p:nvSpPr>
          <p:cNvPr id="25" name="Rectangle 24"/>
          <p:cNvSpPr/>
          <p:nvPr/>
        </p:nvSpPr>
        <p:spPr>
          <a:xfrm>
            <a:off x="3515953" y="3226409"/>
            <a:ext cx="5578883" cy="4238939"/>
          </a:xfrm>
          <a:prstGeom prst="rect">
            <a:avLst/>
          </a:prstGeom>
          <a:noFill/>
        </p:spPr>
        <p:txBody>
          <a:bodyPr spcFirstLastPara="1" wrap="none" lIns="121701" tIns="60850" rIns="121701" bIns="60850">
            <a:prstTxWarp prst="textArchUp">
              <a:avLst>
                <a:gd name="adj" fmla="val 9957375"/>
              </a:avLst>
            </a:prstTxWarp>
            <a:spAutoFit/>
          </a:bodyPr>
          <a:lstStyle/>
          <a:p>
            <a:pPr algn="ctr" defTabSz="1216740">
              <a:defRPr/>
            </a:pPr>
            <a:endParaRPr lang="en-US" sz="64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5" name="文本框 3"/>
          <p:cNvSpPr txBox="1">
            <a:spLocks noChangeArrowheads="1"/>
          </p:cNvSpPr>
          <p:nvPr/>
        </p:nvSpPr>
        <p:spPr bwMode="auto">
          <a:xfrm>
            <a:off x="3040641" y="217184"/>
            <a:ext cx="6604439"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4" tIns="45718" rIns="91314" bIns="45718">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2564"/>
            <a:r>
              <a:rPr lang="en-US" altLang="zh-CN" sz="3200" b="1">
                <a:solidFill>
                  <a:srgbClr val="C00000"/>
                </a:solidFill>
                <a:latin typeface="Tahoma" pitchFamily="34" charset="0"/>
                <a:cs typeface="Tahoma" pitchFamily="34" charset="0"/>
                <a:sym typeface="+mn-lt"/>
              </a:rPr>
              <a:t>TRƯỜNG TIỂU HỌC ..................</a:t>
            </a:r>
            <a:endParaRPr lang="zh-CN" altLang="en-US" sz="3200" b="1">
              <a:solidFill>
                <a:srgbClr val="C00000"/>
              </a:solidFill>
              <a:latin typeface="Tahoma" pitchFamily="34" charset="0"/>
              <a:ea typeface="Microsoft YaHei" pitchFamily="34" charset="-122"/>
              <a:cs typeface="Tahoma" pitchFamily="34" charset="0"/>
              <a:sym typeface="+mn-l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4" tIns="45718" rIns="91314" bIns="45718" fromWordArt="1">
            <a:prstTxWarp prst="textArchUp">
              <a:avLst>
                <a:gd name="adj" fmla="val 11020719"/>
              </a:avLst>
            </a:prstTxWarp>
          </a:bodyPr>
          <a:lstStyle/>
          <a:p>
            <a:pPr algn="ctr" defTabSz="912564"/>
            <a:r>
              <a:rPr lang="en-US" sz="3600" b="1" kern="10">
                <a:ln w="9525">
                  <a:solidFill>
                    <a:srgbClr val="993366"/>
                  </a:solidFill>
                  <a:round/>
                  <a:headEnd/>
                  <a:tailEnd/>
                </a:ln>
                <a:solidFill>
                  <a:srgbClr val="0000FF"/>
                </a:solidFill>
                <a:effectLst>
                  <a:outerShdw dist="45791" dir="2021404" algn="ctr" rotWithShape="0">
                    <a:srgbClr val="B2B2B2">
                      <a:alpha val="79999"/>
                    </a:srgbClr>
                  </a:outerShdw>
                </a:effectLst>
                <a:latin typeface="Times New Roman"/>
                <a:cs typeface="Times New Roman"/>
              </a:rPr>
              <a:t>CHÀO MỪNG CÁC EM ĐẾN VỚI TIẾT</a:t>
            </a:r>
            <a:endParaRPr lang="en-US" sz="3600" b="1" kern="10" dirty="0">
              <a:ln w="9525">
                <a:solidFill>
                  <a:srgbClr val="993366"/>
                </a:solidFill>
                <a:round/>
                <a:headEnd/>
                <a:tailEnd/>
              </a:ln>
              <a:solidFill>
                <a:srgbClr val="0000FF"/>
              </a:solidFill>
              <a:effectLst>
                <a:outerShdw dist="45791" dir="2021404" algn="ctr" rotWithShape="0">
                  <a:srgbClr val="B2B2B2">
                    <a:alpha val="79999"/>
                  </a:srgbClr>
                </a:outerShdw>
              </a:effectLst>
              <a:latin typeface="Times New Roman"/>
              <a:cs typeface="Times New Roman"/>
            </a:endParaRPr>
          </a:p>
        </p:txBody>
      </p:sp>
      <p:pic>
        <p:nvPicPr>
          <p:cNvPr id="1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Tree>
    <p:extLst>
      <p:ext uri="{BB962C8B-B14F-4D97-AF65-F5344CB8AC3E}">
        <p14:creationId xmlns:p14="http://schemas.microsoft.com/office/powerpoint/2010/main" val="1592365312"/>
      </p:ext>
    </p:extLst>
  </p:cSld>
  <p:clrMapOvr>
    <a:masterClrMapping/>
  </p:clrMapOvr>
  <p:timing>
    <p:tnLst>
      <p:par>
        <p:cTn id="1" dur="indefinite" restart="never" nodeType="tmRoot">
          <p:childTnLst>
            <p:audio>
              <p:cMediaNode vol="80000" numSld="21">
                <p:cTn id="2"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953E857-6059-4737-9A66-09F984F2D551}"/>
              </a:ext>
            </a:extLst>
          </p:cNvPr>
          <p:cNvSpPr txBox="1"/>
          <p:nvPr/>
        </p:nvSpPr>
        <p:spPr>
          <a:xfrm>
            <a:off x="3667035" y="5374077"/>
            <a:ext cx="5925631" cy="1015663"/>
          </a:xfrm>
          <a:prstGeom prst="rect">
            <a:avLst/>
          </a:prstGeom>
          <a:noFill/>
        </p:spPr>
        <p:txBody>
          <a:bodyPr wrap="square" rtlCol="0">
            <a:spAutoFit/>
          </a:bodyPr>
          <a:lstStyle/>
          <a:p>
            <a:r>
              <a:rPr lang="en-US" sz="6000" b="1" dirty="0">
                <a:latin typeface=".VnAvant" pitchFamily="34" charset="0"/>
              </a:rPr>
              <a:t> </a:t>
            </a:r>
            <a:r>
              <a:rPr lang="en-US" sz="6000" b="1" dirty="0" err="1">
                <a:latin typeface=".VnAvant" pitchFamily="34" charset="0"/>
              </a:rPr>
              <a:t>xanh</a:t>
            </a:r>
            <a:r>
              <a:rPr lang="en-US" sz="6000" b="1" dirty="0">
                <a:latin typeface=".VnAvant" pitchFamily="34" charset="0"/>
              </a:rPr>
              <a:t> </a:t>
            </a:r>
            <a:r>
              <a:rPr lang="en-US" sz="6000" b="1" dirty="0" err="1">
                <a:latin typeface=".VnAvant" pitchFamily="34" charset="0"/>
              </a:rPr>
              <a:t>biÕc</a:t>
            </a:r>
            <a:endParaRPr lang="en-US" sz="6000" b="1" dirty="0">
              <a:latin typeface=".VnAvant" pitchFamily="34" charset="0"/>
            </a:endParaRPr>
          </a:p>
        </p:txBody>
      </p:sp>
      <p:sp>
        <p:nvSpPr>
          <p:cNvPr id="6" name="TextBox 5">
            <a:extLst>
              <a:ext uri="{FF2B5EF4-FFF2-40B4-BE49-F238E27FC236}">
                <a16:creationId xmlns:a16="http://schemas.microsoft.com/office/drawing/2014/main" id="{A001A803-4B2B-4D42-9DD6-CB40F1724D92}"/>
              </a:ext>
            </a:extLst>
          </p:cNvPr>
          <p:cNvSpPr txBox="1"/>
          <p:nvPr/>
        </p:nvSpPr>
        <p:spPr>
          <a:xfrm>
            <a:off x="6210935" y="5374077"/>
            <a:ext cx="3779918" cy="1015663"/>
          </a:xfrm>
          <a:prstGeom prst="rect">
            <a:avLst/>
          </a:prstGeom>
          <a:noFill/>
        </p:spPr>
        <p:txBody>
          <a:bodyPr wrap="square" rtlCol="0">
            <a:spAutoFit/>
          </a:bodyPr>
          <a:lstStyle/>
          <a:p>
            <a:pPr>
              <a:spcAft>
                <a:spcPts val="600"/>
              </a:spcAft>
            </a:pPr>
            <a:r>
              <a:rPr lang="en-US" sz="6000" b="1" dirty="0">
                <a:solidFill>
                  <a:srgbClr val="FF0000"/>
                </a:solidFill>
                <a:latin typeface=".VnAvant" panose="020B7200000000000000" pitchFamily="34" charset="0"/>
              </a:rPr>
              <a:t> </a:t>
            </a:r>
            <a:r>
              <a:rPr lang="en-US" sz="6000" b="1" dirty="0" err="1">
                <a:solidFill>
                  <a:srgbClr val="FF0000"/>
                </a:solidFill>
                <a:latin typeface=".VnAvant" panose="020B7200000000000000" pitchFamily="34" charset="0"/>
              </a:rPr>
              <a:t>iªc</a:t>
            </a:r>
            <a:endParaRPr lang="en-US" sz="6000" b="1" dirty="0">
              <a:solidFill>
                <a:srgbClr val="FF0000"/>
              </a:solidFill>
              <a:latin typeface=".VnAvant" panose="020B7200000000000000"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88" y="204069"/>
            <a:ext cx="10793894" cy="5010982"/>
          </a:xfrm>
          <a:prstGeom prst="rect">
            <a:avLst/>
          </a:prstGeom>
        </p:spPr>
      </p:pic>
    </p:spTree>
    <p:extLst>
      <p:ext uri="{BB962C8B-B14F-4D97-AF65-F5344CB8AC3E}">
        <p14:creationId xmlns:p14="http://schemas.microsoft.com/office/powerpoint/2010/main" val="289943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35415" y="5715298"/>
            <a:ext cx="4270513" cy="1015663"/>
          </a:xfrm>
          <a:prstGeom prst="rect">
            <a:avLst/>
          </a:prstGeom>
          <a:noFill/>
        </p:spPr>
        <p:txBody>
          <a:bodyPr wrap="square" rtlCol="0">
            <a:spAutoFit/>
          </a:bodyPr>
          <a:lstStyle/>
          <a:p>
            <a:r>
              <a:rPr lang="en-US" sz="6000" b="1" dirty="0">
                <a:latin typeface=".VnAvant" pitchFamily="34" charset="0"/>
              </a:rPr>
              <a:t> </a:t>
            </a:r>
            <a:r>
              <a:rPr lang="en-US" sz="6000" b="1" dirty="0" err="1">
                <a:latin typeface=".VnAvant" pitchFamily="34" charset="0"/>
              </a:rPr>
              <a:t>bê</a:t>
            </a:r>
            <a:r>
              <a:rPr lang="en-US" sz="6000" b="1" dirty="0">
                <a:latin typeface=".VnAvant" pitchFamily="34" charset="0"/>
              </a:rPr>
              <a:t> </a:t>
            </a:r>
            <a:r>
              <a:rPr lang="en-US" sz="6000" b="1" dirty="0" err="1">
                <a:latin typeface=".VnAvant" pitchFamily="34" charset="0"/>
              </a:rPr>
              <a:t>biÓn</a:t>
            </a:r>
            <a:endParaRPr lang="en-US" sz="6000" b="1" dirty="0">
              <a:latin typeface=".VnAvant" pitchFamily="34" charset="0"/>
            </a:endParaRPr>
          </a:p>
        </p:txBody>
      </p:sp>
      <p:sp>
        <p:nvSpPr>
          <p:cNvPr id="8" name="TextBox 7">
            <a:extLst>
              <a:ext uri="{FF2B5EF4-FFF2-40B4-BE49-F238E27FC236}">
                <a16:creationId xmlns:a16="http://schemas.microsoft.com/office/drawing/2014/main" id="{A001A803-4B2B-4D42-9DD6-CB40F1724D92}"/>
              </a:ext>
            </a:extLst>
          </p:cNvPr>
          <p:cNvSpPr txBox="1"/>
          <p:nvPr/>
        </p:nvSpPr>
        <p:spPr>
          <a:xfrm>
            <a:off x="5934044" y="5715298"/>
            <a:ext cx="3779918" cy="1015663"/>
          </a:xfrm>
          <a:prstGeom prst="rect">
            <a:avLst/>
          </a:prstGeom>
          <a:noFill/>
        </p:spPr>
        <p:txBody>
          <a:bodyPr wrap="square" rtlCol="0">
            <a:spAutoFit/>
          </a:bodyPr>
          <a:lstStyle/>
          <a:p>
            <a:pPr>
              <a:spcAft>
                <a:spcPts val="600"/>
              </a:spcAft>
            </a:pPr>
            <a:r>
              <a:rPr lang="en-US" sz="6000" b="1" dirty="0">
                <a:solidFill>
                  <a:srgbClr val="FF0000"/>
                </a:solidFill>
                <a:latin typeface=".VnAvant" panose="020B7200000000000000" pitchFamily="34" charset="0"/>
              </a:rPr>
              <a:t> </a:t>
            </a:r>
            <a:r>
              <a:rPr lang="en-US" sz="6000" b="1" dirty="0" err="1">
                <a:solidFill>
                  <a:srgbClr val="FF0000"/>
                </a:solidFill>
                <a:latin typeface=".VnAvant" panose="020B7200000000000000" pitchFamily="34" charset="0"/>
              </a:rPr>
              <a:t>iªn</a:t>
            </a:r>
            <a:endParaRPr lang="en-US" sz="6000" b="1" dirty="0">
              <a:solidFill>
                <a:srgbClr val="FF0000"/>
              </a:solidFill>
              <a:latin typeface=".VnAvant" panose="020B7200000000000000"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182" y="338589"/>
            <a:ext cx="10621617" cy="4979143"/>
          </a:xfrm>
          <a:prstGeom prst="rect">
            <a:avLst/>
          </a:prstGeom>
        </p:spPr>
      </p:pic>
    </p:spTree>
    <p:extLst>
      <p:ext uri="{BB962C8B-B14F-4D97-AF65-F5344CB8AC3E}">
        <p14:creationId xmlns:p14="http://schemas.microsoft.com/office/powerpoint/2010/main" val="28666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ircle(in)">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93BE-1C27-4168-AD69-F2E5F52CA438}"/>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9EF02229-E457-4530-B149-8E8ACFB1227E}"/>
              </a:ext>
            </a:extLst>
          </p:cNvPr>
          <p:cNvSpPr txBox="1"/>
          <p:nvPr/>
        </p:nvSpPr>
        <p:spPr>
          <a:xfrm>
            <a:off x="4047583" y="5824331"/>
            <a:ext cx="4905215" cy="1015663"/>
          </a:xfrm>
          <a:prstGeom prst="rect">
            <a:avLst/>
          </a:prstGeom>
          <a:noFill/>
        </p:spPr>
        <p:txBody>
          <a:bodyPr wrap="square" rtlCol="0">
            <a:spAutoFit/>
          </a:bodyPr>
          <a:lstStyle/>
          <a:p>
            <a:r>
              <a:rPr lang="en-US" sz="6000" b="1" dirty="0">
                <a:latin typeface=".VnAvant" pitchFamily="34" charset="0"/>
              </a:rPr>
              <a:t> </a:t>
            </a:r>
            <a:r>
              <a:rPr lang="en-US" sz="6000" b="1" dirty="0" err="1">
                <a:latin typeface=".VnAvant" pitchFamily="34" charset="0"/>
              </a:rPr>
              <a:t>sß</a:t>
            </a:r>
            <a:r>
              <a:rPr lang="en-US" sz="6000" b="1" dirty="0">
                <a:latin typeface=".VnAvant" pitchFamily="34" charset="0"/>
              </a:rPr>
              <a:t> ®</a:t>
            </a:r>
            <a:r>
              <a:rPr lang="en-US" sz="6000" b="1" dirty="0" err="1">
                <a:latin typeface=".VnAvant" pitchFamily="34" charset="0"/>
              </a:rPr>
              <a:t>iÖp</a:t>
            </a:r>
            <a:endParaRPr lang="en-US" sz="6000" b="1" dirty="0">
              <a:latin typeface=".VnAvant" pitchFamily="34" charset="0"/>
            </a:endParaRPr>
          </a:p>
        </p:txBody>
      </p:sp>
      <p:sp>
        <p:nvSpPr>
          <p:cNvPr id="4" name="Rectangle 3"/>
          <p:cNvSpPr/>
          <p:nvPr/>
        </p:nvSpPr>
        <p:spPr>
          <a:xfrm>
            <a:off x="6500191" y="5824331"/>
            <a:ext cx="357809" cy="278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01A803-4B2B-4D42-9DD6-CB40F1724D92}"/>
              </a:ext>
            </a:extLst>
          </p:cNvPr>
          <p:cNvSpPr txBox="1"/>
          <p:nvPr/>
        </p:nvSpPr>
        <p:spPr>
          <a:xfrm>
            <a:off x="5590099" y="5827776"/>
            <a:ext cx="3779918" cy="1015663"/>
          </a:xfrm>
          <a:prstGeom prst="rect">
            <a:avLst/>
          </a:prstGeom>
          <a:noFill/>
        </p:spPr>
        <p:txBody>
          <a:bodyPr wrap="square" rtlCol="0">
            <a:spAutoFit/>
          </a:bodyPr>
          <a:lstStyle/>
          <a:p>
            <a:pPr>
              <a:spcAft>
                <a:spcPts val="600"/>
              </a:spcAft>
            </a:pPr>
            <a:r>
              <a:rPr lang="en-US" sz="6000" b="1" dirty="0">
                <a:solidFill>
                  <a:srgbClr val="FF0000"/>
                </a:solidFill>
                <a:latin typeface=".VnAvant" panose="020B7200000000000000" pitchFamily="34" charset="0"/>
              </a:rPr>
              <a:t> </a:t>
            </a:r>
            <a:r>
              <a:rPr lang="en-US" sz="6000" b="1" dirty="0" err="1">
                <a:solidFill>
                  <a:srgbClr val="FF0000"/>
                </a:solidFill>
                <a:latin typeface=".VnAvant" panose="020B7200000000000000" pitchFamily="34" charset="0"/>
              </a:rPr>
              <a:t>iªp</a:t>
            </a:r>
            <a:endParaRPr lang="en-US" sz="6000" b="1" dirty="0">
              <a:solidFill>
                <a:srgbClr val="FF0000"/>
              </a:solidFill>
              <a:latin typeface=".VnAvant" panose="020B7200000000000000"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23" y="28029"/>
            <a:ext cx="10618304" cy="5853540"/>
          </a:xfrm>
          <a:prstGeom prst="rect">
            <a:avLst/>
          </a:prstGeom>
        </p:spPr>
      </p:pic>
    </p:spTree>
    <p:extLst>
      <p:ext uri="{BB962C8B-B14F-4D97-AF65-F5344CB8AC3E}">
        <p14:creationId xmlns:p14="http://schemas.microsoft.com/office/powerpoint/2010/main" val="32900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3BF22A-55D4-4316-97FC-486785C7F26B}"/>
              </a:ext>
            </a:extLst>
          </p:cNvPr>
          <p:cNvSpPr txBox="1"/>
          <p:nvPr/>
        </p:nvSpPr>
        <p:spPr>
          <a:xfrm>
            <a:off x="0" y="721397"/>
            <a:ext cx="11578036" cy="5078313"/>
          </a:xfrm>
          <a:prstGeom prst="rect">
            <a:avLst/>
          </a:prstGeom>
          <a:noFill/>
        </p:spPr>
        <p:txBody>
          <a:bodyPr wrap="square" rtlCol="0">
            <a:spAutoFit/>
          </a:bodyPr>
          <a:lstStyle/>
          <a:p>
            <a:pPr algn="ctr">
              <a:lnSpc>
                <a:spcPct val="150000"/>
              </a:lnSpc>
            </a:pPr>
            <a:r>
              <a:rPr lang="en-US" sz="7200" b="1" dirty="0">
                <a:latin typeface=".VnAvant" panose="020B7200000000000000" pitchFamily="34" charset="0"/>
              </a:rPr>
              <a:t> </a:t>
            </a:r>
            <a:r>
              <a:rPr lang="en-US" sz="7200" b="1" dirty="0" err="1">
                <a:latin typeface=".VnAvant" panose="020B7200000000000000" pitchFamily="34" charset="0"/>
              </a:rPr>
              <a:t>xanh</a:t>
            </a:r>
            <a:r>
              <a:rPr lang="en-US" sz="7200" b="1" dirty="0">
                <a:latin typeface=".VnAvant" panose="020B7200000000000000" pitchFamily="34" charset="0"/>
              </a:rPr>
              <a:t> </a:t>
            </a:r>
            <a:r>
              <a:rPr lang="en-US" sz="7200" b="1" dirty="0" err="1">
                <a:latin typeface=".VnAvant" panose="020B7200000000000000" pitchFamily="34" charset="0"/>
              </a:rPr>
              <a:t>b</a:t>
            </a:r>
            <a:r>
              <a:rPr lang="en-US" sz="7200" b="1" dirty="0" err="1">
                <a:solidFill>
                  <a:srgbClr val="FF0000"/>
                </a:solidFill>
                <a:latin typeface=".VnAvant" panose="020B7200000000000000" pitchFamily="34" charset="0"/>
              </a:rPr>
              <a:t>iÕc</a:t>
            </a:r>
            <a:r>
              <a:rPr lang="en-US" sz="7200" b="1" dirty="0">
                <a:latin typeface=".VnAvant" panose="020B7200000000000000" pitchFamily="34" charset="0"/>
              </a:rPr>
              <a:t>      </a:t>
            </a:r>
          </a:p>
          <a:p>
            <a:pPr algn="ctr">
              <a:lnSpc>
                <a:spcPct val="150000"/>
              </a:lnSpc>
            </a:pPr>
            <a:r>
              <a:rPr lang="en-US" sz="7200" b="1" dirty="0" err="1">
                <a:latin typeface=".VnAvant" panose="020B7200000000000000" pitchFamily="34" charset="0"/>
              </a:rPr>
              <a:t>bê</a:t>
            </a:r>
            <a:r>
              <a:rPr lang="en-US" sz="7200" b="1" dirty="0">
                <a:latin typeface=".VnAvant" panose="020B7200000000000000" pitchFamily="34" charset="0"/>
              </a:rPr>
              <a:t> </a:t>
            </a:r>
            <a:r>
              <a:rPr lang="en-US" sz="7200" b="1" dirty="0" err="1">
                <a:latin typeface=".VnAvant" panose="020B7200000000000000" pitchFamily="34" charset="0"/>
              </a:rPr>
              <a:t>b</a:t>
            </a:r>
            <a:r>
              <a:rPr lang="en-US" sz="7200" b="1" dirty="0" err="1">
                <a:solidFill>
                  <a:srgbClr val="FF0000"/>
                </a:solidFill>
                <a:latin typeface=".VnAvant" panose="020B7200000000000000" pitchFamily="34" charset="0"/>
              </a:rPr>
              <a:t>iÓn</a:t>
            </a:r>
            <a:r>
              <a:rPr lang="en-US" sz="7200" b="1" dirty="0">
                <a:latin typeface=".VnAvant" panose="020B7200000000000000" pitchFamily="34" charset="0"/>
              </a:rPr>
              <a:t> </a:t>
            </a:r>
          </a:p>
          <a:p>
            <a:pPr algn="ctr">
              <a:lnSpc>
                <a:spcPct val="150000"/>
              </a:lnSpc>
            </a:pPr>
            <a:r>
              <a:rPr lang="en-US" sz="7200" b="1" dirty="0" err="1">
                <a:latin typeface=".VnAvant" panose="020B7200000000000000" pitchFamily="34" charset="0"/>
              </a:rPr>
              <a:t>sß</a:t>
            </a:r>
            <a:r>
              <a:rPr lang="en-US" sz="7200" b="1" dirty="0">
                <a:latin typeface=".VnAvant" panose="020B7200000000000000" pitchFamily="34" charset="0"/>
              </a:rPr>
              <a:t> ®</a:t>
            </a:r>
            <a:r>
              <a:rPr lang="en-US" sz="7200" b="1" dirty="0" err="1">
                <a:solidFill>
                  <a:srgbClr val="FF0000"/>
                </a:solidFill>
                <a:latin typeface=".VnAvant" panose="020B7200000000000000" pitchFamily="34" charset="0"/>
              </a:rPr>
              <a:t>iÖp</a:t>
            </a:r>
            <a:endParaRPr lang="en-US" sz="72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2977272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27808" y="302965"/>
            <a:ext cx="8186077" cy="4154984"/>
          </a:xfrm>
          <a:prstGeom prst="rect">
            <a:avLst/>
          </a:prstGeom>
          <a:noFill/>
        </p:spPr>
        <p:txBody>
          <a:bodyPr wrap="square" rtlCol="0">
            <a:spAutoFit/>
          </a:bodyPr>
          <a:lstStyle/>
          <a:p>
            <a:r>
              <a:rPr lang="en-US" sz="4400" b="1" dirty="0">
                <a:solidFill>
                  <a:srgbClr val="FF0000"/>
                </a:solidFill>
                <a:latin typeface=".VnAvant" pitchFamily="34" charset="0"/>
              </a:rPr>
              <a:t>  </a:t>
            </a:r>
            <a:r>
              <a:rPr lang="en-US" sz="4400" b="1" dirty="0" err="1">
                <a:solidFill>
                  <a:srgbClr val="FF0000"/>
                </a:solidFill>
                <a:latin typeface=".VnAvant" pitchFamily="34" charset="0"/>
              </a:rPr>
              <a:t>iªc</a:t>
            </a:r>
            <a:r>
              <a:rPr lang="en-US" sz="4400" b="1" dirty="0">
                <a:solidFill>
                  <a:srgbClr val="FF0000"/>
                </a:solidFill>
                <a:latin typeface=".VnAvant" pitchFamily="34" charset="0"/>
              </a:rPr>
              <a:t>        </a:t>
            </a:r>
            <a:r>
              <a:rPr lang="en-US" sz="4400" b="1" dirty="0" err="1">
                <a:solidFill>
                  <a:srgbClr val="FF0000"/>
                </a:solidFill>
                <a:latin typeface=".VnAvant" pitchFamily="34" charset="0"/>
              </a:rPr>
              <a:t>iªn</a:t>
            </a:r>
            <a:r>
              <a:rPr lang="en-US" sz="4400" b="1" dirty="0">
                <a:solidFill>
                  <a:srgbClr val="FF0000"/>
                </a:solidFill>
                <a:latin typeface=".VnAvant" pitchFamily="34" charset="0"/>
              </a:rPr>
              <a:t>         </a:t>
            </a:r>
            <a:r>
              <a:rPr lang="en-US" sz="4400" b="1" dirty="0" err="1">
                <a:solidFill>
                  <a:srgbClr val="FF0000"/>
                </a:solidFill>
                <a:latin typeface=".VnAvant" pitchFamily="34" charset="0"/>
              </a:rPr>
              <a:t>iªp</a:t>
            </a:r>
            <a:endParaRPr lang="en-US" sz="4400" b="1" dirty="0">
              <a:solidFill>
                <a:srgbClr val="FF0000"/>
              </a:solidFill>
              <a:latin typeface=".VnAvant" pitchFamily="34" charset="0"/>
            </a:endParaRPr>
          </a:p>
          <a:p>
            <a:endParaRPr lang="en-US" sz="4400" b="1" dirty="0">
              <a:solidFill>
                <a:srgbClr val="FF0000"/>
              </a:solidFill>
              <a:latin typeface=".VnAvant" pitchFamily="34" charset="0"/>
            </a:endParaRPr>
          </a:p>
          <a:p>
            <a:r>
              <a:rPr lang="en-US" sz="4400" b="1" dirty="0">
                <a:solidFill>
                  <a:srgbClr val="FF0000"/>
                </a:solidFill>
                <a:latin typeface=".VnAvant" pitchFamily="34" charset="0"/>
              </a:rPr>
              <a:t>   </a:t>
            </a:r>
          </a:p>
          <a:p>
            <a:endParaRPr lang="en-US" sz="4400" b="1" dirty="0">
              <a:solidFill>
                <a:srgbClr val="FF0000"/>
              </a:solidFill>
              <a:latin typeface=".VnAvant" pitchFamily="34" charset="0"/>
            </a:endParaRPr>
          </a:p>
          <a:p>
            <a:endParaRPr lang="en-US" sz="4400" b="1" dirty="0">
              <a:solidFill>
                <a:srgbClr val="FF0000"/>
              </a:solidFill>
              <a:latin typeface=".VnAvant" pitchFamily="34" charset="0"/>
            </a:endParaRPr>
          </a:p>
          <a:p>
            <a:endParaRPr lang="en-US" sz="4400" b="1" dirty="0">
              <a:solidFill>
                <a:srgbClr val="FF0000"/>
              </a:solidFill>
              <a:latin typeface=".VnAvant"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551232725"/>
              </p:ext>
            </p:extLst>
          </p:nvPr>
        </p:nvGraphicFramePr>
        <p:xfrm>
          <a:off x="4261115" y="1300310"/>
          <a:ext cx="3272746" cy="1402080"/>
        </p:xfrm>
        <a:graphic>
          <a:graphicData uri="http://schemas.openxmlformats.org/drawingml/2006/table">
            <a:tbl>
              <a:tblPr firstRow="1" bandRow="1">
                <a:tableStyleId>{5C22544A-7EE6-4342-B048-85BDC9FD1C3A}</a:tableStyleId>
              </a:tblPr>
              <a:tblGrid>
                <a:gridCol w="1636373">
                  <a:extLst>
                    <a:ext uri="{9D8B030D-6E8A-4147-A177-3AD203B41FA5}">
                      <a16:colId xmlns:a16="http://schemas.microsoft.com/office/drawing/2014/main" val="20000"/>
                    </a:ext>
                  </a:extLst>
                </a:gridCol>
                <a:gridCol w="1636373">
                  <a:extLst>
                    <a:ext uri="{9D8B030D-6E8A-4147-A177-3AD203B41FA5}">
                      <a16:colId xmlns:a16="http://schemas.microsoft.com/office/drawing/2014/main" val="20001"/>
                    </a:ext>
                  </a:extLst>
                </a:gridCol>
              </a:tblGrid>
              <a:tr h="639773">
                <a:tc>
                  <a:txBody>
                    <a:bodyPr/>
                    <a:lstStyle/>
                    <a:p>
                      <a:pPr algn="ctr"/>
                      <a:r>
                        <a:rPr lang="en-US" sz="4000" dirty="0">
                          <a:solidFill>
                            <a:schemeClr val="tx1"/>
                          </a:solidFill>
                          <a:latin typeface=".VnAvant" pitchFamily="34" charset="0"/>
                        </a:rPr>
                        <a:t>b</a:t>
                      </a:r>
                    </a:p>
                  </a:txBody>
                  <a:tcPr>
                    <a:solidFill>
                      <a:schemeClr val="accent5">
                        <a:lumMod val="20000"/>
                        <a:lumOff val="80000"/>
                      </a:schemeClr>
                    </a:solidFill>
                  </a:tcPr>
                </a:tc>
                <a:tc>
                  <a:txBody>
                    <a:bodyPr/>
                    <a:lstStyle/>
                    <a:p>
                      <a:pPr algn="ctr"/>
                      <a:r>
                        <a:rPr lang="en-US" sz="4000" dirty="0" err="1">
                          <a:solidFill>
                            <a:srgbClr val="FF0000"/>
                          </a:solidFill>
                          <a:latin typeface=".VnAvant" pitchFamily="34" charset="0"/>
                        </a:rPr>
                        <a:t>iªc</a:t>
                      </a:r>
                      <a:endParaRPr lang="en-US" sz="4000" dirty="0">
                        <a:solidFill>
                          <a:srgbClr val="FF0000"/>
                        </a:solidFill>
                        <a:latin typeface=".VnAvant" pitchFamily="34" charset="0"/>
                      </a:endParaRPr>
                    </a:p>
                  </a:txBody>
                  <a:tcPr>
                    <a:solidFill>
                      <a:schemeClr val="accent5">
                        <a:lumMod val="20000"/>
                        <a:lumOff val="80000"/>
                      </a:schemeClr>
                    </a:solidFill>
                  </a:tcPr>
                </a:tc>
                <a:extLst>
                  <a:ext uri="{0D108BD9-81ED-4DB2-BD59-A6C34878D82A}">
                    <a16:rowId xmlns:a16="http://schemas.microsoft.com/office/drawing/2014/main" val="10000"/>
                  </a:ext>
                </a:extLst>
              </a:tr>
              <a:tr h="639773">
                <a:tc gridSpan="2">
                  <a:txBody>
                    <a:bodyPr/>
                    <a:lstStyle/>
                    <a:p>
                      <a:pPr algn="ctr"/>
                      <a:r>
                        <a:rPr lang="en-US" sz="4000" b="1" dirty="0" err="1">
                          <a:solidFill>
                            <a:schemeClr val="dk1"/>
                          </a:solidFill>
                          <a:latin typeface=".VnAvant" pitchFamily="34" charset="0"/>
                        </a:rPr>
                        <a:t>b</a:t>
                      </a:r>
                      <a:r>
                        <a:rPr lang="en-US" sz="4000" b="1" dirty="0" err="1">
                          <a:solidFill>
                            <a:srgbClr val="FF0000"/>
                          </a:solidFill>
                          <a:latin typeface=".VnAvant" pitchFamily="34" charset="0"/>
                        </a:rPr>
                        <a:t>iÕc</a:t>
                      </a:r>
                      <a:endParaRPr lang="en-US" sz="4000" b="1" dirty="0">
                        <a:solidFill>
                          <a:srgbClr val="FF0000"/>
                        </a:solidFill>
                        <a:latin typeface=".VnAvant" pitchFamily="34"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3" name="Rectangle 2"/>
          <p:cNvSpPr/>
          <p:nvPr/>
        </p:nvSpPr>
        <p:spPr>
          <a:xfrm>
            <a:off x="8845825" y="1450105"/>
            <a:ext cx="258417" cy="259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25853" y="2519605"/>
            <a:ext cx="11991940" cy="5324535"/>
          </a:xfrm>
          <a:prstGeom prst="rect">
            <a:avLst/>
          </a:prstGeom>
          <a:noFill/>
        </p:spPr>
        <p:txBody>
          <a:bodyPr wrap="square" rtlCol="0">
            <a:spAutoFit/>
          </a:bodyPr>
          <a:lstStyle/>
          <a:p>
            <a:pPr>
              <a:lnSpc>
                <a:spcPct val="150000"/>
              </a:lnSpc>
            </a:pPr>
            <a:r>
              <a:rPr lang="en-US" sz="4000" b="1" dirty="0">
                <a:solidFill>
                  <a:srgbClr val="002060"/>
                </a:solidFill>
                <a:latin typeface=".VnAvant" pitchFamily="34" charset="0"/>
              </a:rPr>
              <a:t>       </a:t>
            </a:r>
            <a:r>
              <a:rPr lang="en-US" sz="4000" b="1" dirty="0" err="1">
                <a:solidFill>
                  <a:srgbClr val="002060"/>
                </a:solidFill>
                <a:latin typeface=".VnAvant" pitchFamily="34" charset="0"/>
              </a:rPr>
              <a:t>thiÕc</a:t>
            </a:r>
            <a:r>
              <a:rPr lang="en-US" sz="4000" b="1" dirty="0">
                <a:solidFill>
                  <a:srgbClr val="002060"/>
                </a:solidFill>
                <a:latin typeface=".VnAvant" pitchFamily="34" charset="0"/>
              </a:rPr>
              <a:t>     </a:t>
            </a:r>
            <a:r>
              <a:rPr lang="en-US" sz="4000" b="1" dirty="0" err="1">
                <a:solidFill>
                  <a:srgbClr val="002060"/>
                </a:solidFill>
                <a:latin typeface=".VnAvant" pitchFamily="34" charset="0"/>
              </a:rPr>
              <a:t>tiÖc</a:t>
            </a:r>
            <a:r>
              <a:rPr lang="en-US" sz="4000" b="1" dirty="0">
                <a:solidFill>
                  <a:srgbClr val="002060"/>
                </a:solidFill>
                <a:latin typeface=".VnAvant" pitchFamily="34" charset="0"/>
              </a:rPr>
              <a:t>      </a:t>
            </a:r>
            <a:r>
              <a:rPr lang="en-US" sz="4000" b="1" dirty="0" err="1">
                <a:solidFill>
                  <a:srgbClr val="002060"/>
                </a:solidFill>
                <a:latin typeface=".VnAvant" pitchFamily="34" charset="0"/>
              </a:rPr>
              <a:t>xiÕc</a:t>
            </a:r>
            <a:r>
              <a:rPr lang="en-US" sz="4000" b="1" dirty="0">
                <a:solidFill>
                  <a:srgbClr val="002060"/>
                </a:solidFill>
                <a:latin typeface=".VnAvant" pitchFamily="34" charset="0"/>
              </a:rPr>
              <a:t>      ®</a:t>
            </a:r>
            <a:r>
              <a:rPr lang="en-US" sz="4000" b="1" dirty="0" err="1">
                <a:solidFill>
                  <a:srgbClr val="002060"/>
                </a:solidFill>
                <a:latin typeface=".VnAvant" pitchFamily="34" charset="0"/>
              </a:rPr>
              <a:t>iÖn</a:t>
            </a:r>
            <a:r>
              <a:rPr lang="en-US" sz="4000" b="1" dirty="0">
                <a:solidFill>
                  <a:srgbClr val="002060"/>
                </a:solidFill>
                <a:latin typeface=".VnAvant" pitchFamily="34" charset="0"/>
              </a:rPr>
              <a:t>     </a:t>
            </a:r>
            <a:r>
              <a:rPr lang="en-US" sz="4000" b="1" dirty="0" err="1">
                <a:solidFill>
                  <a:srgbClr val="002060"/>
                </a:solidFill>
                <a:latin typeface=".VnAvant" pitchFamily="34" charset="0"/>
              </a:rPr>
              <a:t>kiÕn</a:t>
            </a:r>
            <a:r>
              <a:rPr lang="en-US" sz="4000" b="1" dirty="0">
                <a:solidFill>
                  <a:srgbClr val="002060"/>
                </a:solidFill>
                <a:latin typeface=".VnAvant" pitchFamily="34" charset="0"/>
              </a:rPr>
              <a:t>           </a:t>
            </a:r>
          </a:p>
          <a:p>
            <a:pPr>
              <a:lnSpc>
                <a:spcPct val="150000"/>
              </a:lnSpc>
            </a:pPr>
            <a:r>
              <a:rPr lang="en-US" sz="4000" b="1" dirty="0">
                <a:solidFill>
                  <a:srgbClr val="002060"/>
                </a:solidFill>
                <a:latin typeface=".VnAvant" pitchFamily="34" charset="0"/>
              </a:rPr>
              <a:t>            </a:t>
            </a:r>
            <a:r>
              <a:rPr lang="en-US" sz="4000" b="1" dirty="0" err="1">
                <a:solidFill>
                  <a:srgbClr val="002060"/>
                </a:solidFill>
                <a:latin typeface=".VnAvant" pitchFamily="34" charset="0"/>
              </a:rPr>
              <a:t>thiÖn</a:t>
            </a:r>
            <a:r>
              <a:rPr lang="en-US" sz="4000" b="1" dirty="0">
                <a:solidFill>
                  <a:srgbClr val="002060"/>
                </a:solidFill>
                <a:latin typeface=".VnAvant" pitchFamily="34" charset="0"/>
              </a:rPr>
              <a:t>     </a:t>
            </a:r>
            <a:r>
              <a:rPr lang="en-US" sz="4000" b="1" dirty="0" err="1">
                <a:solidFill>
                  <a:srgbClr val="002060"/>
                </a:solidFill>
                <a:latin typeface=".VnAvant" pitchFamily="34" charset="0"/>
              </a:rPr>
              <a:t>diÖp</a:t>
            </a:r>
            <a:r>
              <a:rPr lang="en-US" sz="4000" b="1" dirty="0">
                <a:solidFill>
                  <a:srgbClr val="002060"/>
                </a:solidFill>
                <a:latin typeface=".VnAvant" pitchFamily="34" charset="0"/>
              </a:rPr>
              <a:t>      </a:t>
            </a:r>
            <a:r>
              <a:rPr lang="en-US" sz="4000" b="1" dirty="0" err="1">
                <a:solidFill>
                  <a:srgbClr val="002060"/>
                </a:solidFill>
                <a:latin typeface=".VnAvant" pitchFamily="34" charset="0"/>
              </a:rPr>
              <a:t>thiÕp</a:t>
            </a:r>
            <a:r>
              <a:rPr lang="en-US" sz="4000" b="1" dirty="0">
                <a:solidFill>
                  <a:srgbClr val="002060"/>
                </a:solidFill>
                <a:latin typeface=".VnAvant" pitchFamily="34" charset="0"/>
              </a:rPr>
              <a:t>       </a:t>
            </a:r>
            <a:r>
              <a:rPr lang="en-US" sz="4000" b="1" dirty="0" err="1">
                <a:solidFill>
                  <a:srgbClr val="002060"/>
                </a:solidFill>
                <a:latin typeface=".VnAvant" pitchFamily="34" charset="0"/>
              </a:rPr>
              <a:t>tiÖp</a:t>
            </a:r>
            <a:endParaRPr lang="en-US" sz="4000" b="1" dirty="0">
              <a:solidFill>
                <a:srgbClr val="002060"/>
              </a:solidFill>
              <a:latin typeface=".VnAvant" pitchFamily="34" charset="0"/>
            </a:endParaRPr>
          </a:p>
          <a:p>
            <a:pPr>
              <a:lnSpc>
                <a:spcPct val="150000"/>
              </a:lnSpc>
            </a:pPr>
            <a:endParaRPr lang="en-US" sz="4000" b="1" dirty="0">
              <a:solidFill>
                <a:srgbClr val="002060"/>
              </a:solidFill>
              <a:latin typeface=".VnAvant" pitchFamily="34" charset="0"/>
            </a:endParaRPr>
          </a:p>
          <a:p>
            <a:pPr>
              <a:lnSpc>
                <a:spcPct val="150000"/>
              </a:lnSpc>
            </a:pPr>
            <a:endParaRPr lang="en-US" sz="4000" b="1" dirty="0">
              <a:solidFill>
                <a:srgbClr val="002060"/>
              </a:solidFill>
              <a:latin typeface=".VnAvant" pitchFamily="34" charset="0"/>
            </a:endParaRPr>
          </a:p>
          <a:p>
            <a:r>
              <a:rPr lang="en-US" sz="4000" b="1" dirty="0" err="1">
                <a:solidFill>
                  <a:srgbClr val="002060"/>
                </a:solidFill>
                <a:latin typeface=".VnAvant" panose="020B7200000000000000" pitchFamily="34" charset="0"/>
              </a:rPr>
              <a:t>xanh</a:t>
            </a:r>
            <a:r>
              <a:rPr lang="en-US" sz="4000" b="1" dirty="0">
                <a:solidFill>
                  <a:srgbClr val="002060"/>
                </a:solidFill>
                <a:latin typeface=".VnAvant" panose="020B7200000000000000" pitchFamily="34" charset="0"/>
              </a:rPr>
              <a:t> </a:t>
            </a:r>
            <a:r>
              <a:rPr lang="en-US" sz="4000" b="1" dirty="0" err="1">
                <a:solidFill>
                  <a:srgbClr val="002060"/>
                </a:solidFill>
                <a:latin typeface=".VnAvant" panose="020B7200000000000000" pitchFamily="34" charset="0"/>
              </a:rPr>
              <a:t>biÕc</a:t>
            </a:r>
            <a:r>
              <a:rPr lang="en-US" sz="4000" b="1" dirty="0">
                <a:solidFill>
                  <a:srgbClr val="002060"/>
                </a:solidFill>
                <a:latin typeface=".VnAvant" panose="020B7200000000000000" pitchFamily="34" charset="0"/>
              </a:rPr>
              <a:t>              </a:t>
            </a:r>
            <a:r>
              <a:rPr lang="en-US" sz="4000" b="1" dirty="0" err="1">
                <a:solidFill>
                  <a:srgbClr val="002060"/>
                </a:solidFill>
                <a:latin typeface=".VnAvant" panose="020B7200000000000000" pitchFamily="34" charset="0"/>
              </a:rPr>
              <a:t>bê</a:t>
            </a:r>
            <a:r>
              <a:rPr lang="en-US" sz="4000" b="1" dirty="0">
                <a:solidFill>
                  <a:srgbClr val="002060"/>
                </a:solidFill>
                <a:latin typeface=".VnAvant" panose="020B7200000000000000" pitchFamily="34" charset="0"/>
              </a:rPr>
              <a:t> </a:t>
            </a:r>
            <a:r>
              <a:rPr lang="en-US" sz="4000" b="1" dirty="0" err="1">
                <a:solidFill>
                  <a:srgbClr val="002060"/>
                </a:solidFill>
                <a:latin typeface=".VnAvant" panose="020B7200000000000000" pitchFamily="34" charset="0"/>
              </a:rPr>
              <a:t>biÓn</a:t>
            </a:r>
            <a:r>
              <a:rPr lang="en-US" sz="4000" b="1" dirty="0">
                <a:solidFill>
                  <a:srgbClr val="002060"/>
                </a:solidFill>
                <a:latin typeface=".VnAvant" panose="020B7200000000000000" pitchFamily="34" charset="0"/>
              </a:rPr>
              <a:t>                  </a:t>
            </a:r>
            <a:r>
              <a:rPr lang="en-US" sz="4000" b="1" dirty="0" err="1">
                <a:solidFill>
                  <a:srgbClr val="002060"/>
                </a:solidFill>
                <a:latin typeface=".VnAvant" panose="020B7200000000000000" pitchFamily="34" charset="0"/>
              </a:rPr>
              <a:t>sß</a:t>
            </a:r>
            <a:r>
              <a:rPr lang="en-US" sz="4000" b="1" dirty="0">
                <a:solidFill>
                  <a:srgbClr val="002060"/>
                </a:solidFill>
                <a:latin typeface=".VnAvant" panose="020B7200000000000000" pitchFamily="34" charset="0"/>
              </a:rPr>
              <a:t> ®</a:t>
            </a:r>
            <a:r>
              <a:rPr lang="en-US" sz="4000" b="1" dirty="0" err="1">
                <a:solidFill>
                  <a:srgbClr val="002060"/>
                </a:solidFill>
                <a:latin typeface=".VnAvant" panose="020B7200000000000000" pitchFamily="34" charset="0"/>
              </a:rPr>
              <a:t>iÖp</a:t>
            </a:r>
            <a:endParaRPr lang="en-US" sz="4000" b="1" dirty="0">
              <a:solidFill>
                <a:srgbClr val="002060"/>
              </a:solidFill>
              <a:latin typeface=".VnAvant" panose="020B7200000000000000" pitchFamily="34" charset="0"/>
            </a:endParaRPr>
          </a:p>
          <a:p>
            <a:pPr>
              <a:lnSpc>
                <a:spcPct val="150000"/>
              </a:lnSpc>
            </a:pPr>
            <a:endParaRPr lang="en-US" sz="4000" b="1" dirty="0">
              <a:solidFill>
                <a:srgbClr val="002060"/>
              </a:solidFill>
              <a:latin typeface=".VnAvant" panose="020B7200000000000000" pitchFamily="34" charset="0"/>
            </a:endParaRPr>
          </a:p>
        </p:txBody>
      </p:sp>
      <p:sp>
        <p:nvSpPr>
          <p:cNvPr id="8" name="Rectangle: Rounded Corners 5">
            <a:extLst>
              <a:ext uri="{FF2B5EF4-FFF2-40B4-BE49-F238E27FC236}">
                <a16:creationId xmlns:a16="http://schemas.microsoft.com/office/drawing/2014/main" id="{EC07B194-AEED-4D12-9E20-3D5050BE3EE8}"/>
              </a:ext>
            </a:extLst>
          </p:cNvPr>
          <p:cNvSpPr/>
          <p:nvPr/>
        </p:nvSpPr>
        <p:spPr>
          <a:xfrm>
            <a:off x="1184031" y="302965"/>
            <a:ext cx="1429146" cy="6277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VnAvant" panose="020B7200000000000000" pitchFamily="34" charset="0"/>
              </a:rPr>
              <a:t>§</a:t>
            </a:r>
            <a:r>
              <a:rPr lang="en-US" sz="3200" b="1" dirty="0" err="1">
                <a:latin typeface=".VnAvant" panose="020B7200000000000000" pitchFamily="34" charset="0"/>
              </a:rPr>
              <a:t>äc</a:t>
            </a:r>
            <a:endParaRPr lang="en-US" sz="3200" b="1" dirty="0">
              <a:latin typeface=".VnAvant" panose="020B7200000000000000" pitchFamily="34" charset="0"/>
            </a:endParaRPr>
          </a:p>
        </p:txBody>
      </p:sp>
      <p:sp>
        <p:nvSpPr>
          <p:cNvPr id="9" name="Oval 8">
            <a:extLst>
              <a:ext uri="{FF2B5EF4-FFF2-40B4-BE49-F238E27FC236}">
                <a16:creationId xmlns:a16="http://schemas.microsoft.com/office/drawing/2014/main" id="{9E58B6F2-89D2-4A27-84D8-C51F94F3DFBD}"/>
              </a:ext>
            </a:extLst>
          </p:cNvPr>
          <p:cNvSpPr/>
          <p:nvPr/>
        </p:nvSpPr>
        <p:spPr>
          <a:xfrm>
            <a:off x="625245" y="187143"/>
            <a:ext cx="807604" cy="7436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52" y="4468924"/>
            <a:ext cx="2762056" cy="169659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982" y="4437461"/>
            <a:ext cx="2919879" cy="175952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5825" y="4468924"/>
            <a:ext cx="2895872" cy="1696599"/>
          </a:xfrm>
          <a:prstGeom prst="rect">
            <a:avLst/>
          </a:prstGeom>
        </p:spPr>
      </p:pic>
    </p:spTree>
    <p:extLst>
      <p:ext uri="{BB962C8B-B14F-4D97-AF65-F5344CB8AC3E}">
        <p14:creationId xmlns:p14="http://schemas.microsoft.com/office/powerpoint/2010/main" val="1523913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8EBC83-34E5-420E-9300-6AA5FCCCB90F}"/>
              </a:ext>
            </a:extLst>
          </p:cNvPr>
          <p:cNvSpPr txBox="1"/>
          <p:nvPr/>
        </p:nvSpPr>
        <p:spPr>
          <a:xfrm>
            <a:off x="0" y="0"/>
            <a:ext cx="12192000" cy="7294305"/>
          </a:xfrm>
          <a:prstGeom prst="rect">
            <a:avLst/>
          </a:prstGeom>
          <a:noFill/>
        </p:spPr>
        <p:txBody>
          <a:bodyPr wrap="square">
            <a:spAutoFit/>
          </a:bodyPr>
          <a:lstStyle/>
          <a:p>
            <a:r>
              <a:rPr lang="en-US" sz="3600" b="1" kern="1200">
                <a:solidFill>
                  <a:srgbClr val="FF0000"/>
                </a:solidFill>
                <a:effectLst/>
                <a:latin typeface="Verdana" panose="020B0604030504040204" pitchFamily="34" charset="0"/>
                <a:ea typeface="Times New Roman" panose="02020603050405020304" pitchFamily="18" charset="0"/>
              </a:rPr>
              <a:t>Bài 62: iêc - iên - iêp</a:t>
            </a:r>
            <a:br>
              <a:rPr lang="en-US" sz="3600" b="1" kern="1200">
                <a:solidFill>
                  <a:srgbClr val="FF0000"/>
                </a:solidFill>
                <a:effectLst/>
                <a:latin typeface="Verdana" panose="020B0604030504040204" pitchFamily="34" charset="0"/>
                <a:ea typeface="Times New Roman" panose="02020603050405020304" pitchFamily="18" charset="0"/>
              </a:rPr>
            </a:br>
            <a:r>
              <a:rPr lang="en-US" sz="3600" kern="1200">
                <a:solidFill>
                  <a:srgbClr val="000000"/>
                </a:solidFill>
                <a:effectLst/>
                <a:latin typeface="Verdana" panose="020B0604030504040204" pitchFamily="34" charset="0"/>
                <a:ea typeface="Times New Roman" panose="02020603050405020304" pitchFamily="18" charset="0"/>
              </a:rPr>
              <a:t>1. xem xiếc,	 xanh biếc,	 thiệp mời, 	tiếp khách,diệp lục, 	 nhiếp ảnh, nghề nghiệp, 	sợ miến, 	kiến lửa, 	tàu biển,	 miền núi, 	dịu hiền, từ điển,		 biên giới, 	viên phấn,	 chiếc xe, 	đàn kiến,    liên tiếp,</a:t>
            </a:r>
            <a:br>
              <a:rPr lang="en-US" sz="3600" kern="1200">
                <a:solidFill>
                  <a:srgbClr val="000000"/>
                </a:solidFill>
                <a:effectLst/>
                <a:latin typeface="Verdana" panose="020B0604030504040204" pitchFamily="34" charset="0"/>
                <a:ea typeface="Times New Roman" panose="02020603050405020304" pitchFamily="18" charset="0"/>
              </a:rPr>
            </a:br>
            <a:r>
              <a:rPr lang="en-US" sz="3600" kern="1200">
                <a:solidFill>
                  <a:srgbClr val="000000"/>
                </a:solidFill>
                <a:effectLst/>
                <a:latin typeface="Verdana" panose="020B0604030504040204" pitchFamily="34" charset="0"/>
                <a:ea typeface="Times New Roman" panose="02020603050405020304" pitchFamily="18" charset="0"/>
              </a:rPr>
              <a:t>2.    - Quê tôi, mọi nhà đều có điện.       - Đàn kiến nối tiếp nhau đi theo hàng.    </a:t>
            </a:r>
            <a:endParaRPr lang="en-US" sz="2400">
              <a:effectLst/>
              <a:latin typeface="Times New Roman" panose="02020603050405020304" pitchFamily="18" charset="0"/>
              <a:ea typeface="Times New Roman" panose="02020603050405020304" pitchFamily="18" charset="0"/>
            </a:endParaRPr>
          </a:p>
          <a:p>
            <a:r>
              <a:rPr lang="en-US" sz="36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3.  Cái cò đi đón cơn m­ưa</a:t>
            </a:r>
            <a:br>
              <a:rPr lang="en-US" sz="36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en-US" sz="36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Tối tăm mù mịt ai đ­ưa cò về</a:t>
            </a:r>
            <a:br>
              <a:rPr lang="en-US" sz="36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en-US" sz="36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Cò về thăm quán và quê</a:t>
            </a:r>
            <a:br>
              <a:rPr lang="en-US" sz="36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en-US" sz="36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Thăm cha, thắm mẹ, cò về thăm anh.</a:t>
            </a:r>
            <a:br>
              <a:rPr lang="en-US" sz="36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endParaRPr lang="en-US" sz="3600"/>
          </a:p>
        </p:txBody>
      </p:sp>
    </p:spTree>
    <p:extLst>
      <p:ext uri="{BB962C8B-B14F-4D97-AF65-F5344CB8AC3E}">
        <p14:creationId xmlns:p14="http://schemas.microsoft.com/office/powerpoint/2010/main" val="2233782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A150-782D-4C2E-A5AE-6586D3275FB1}"/>
              </a:ext>
            </a:extLst>
          </p:cNvPr>
          <p:cNvSpPr>
            <a:spLocks noGrp="1"/>
          </p:cNvSpPr>
          <p:nvPr>
            <p:ph type="title"/>
          </p:nvPr>
        </p:nvSpPr>
        <p:spPr/>
        <p:txBody>
          <a:bodyPr/>
          <a:lstStyle/>
          <a:p>
            <a:endParaRPr lang="en-US"/>
          </a:p>
        </p:txBody>
      </p:sp>
      <p:pic>
        <p:nvPicPr>
          <p:cNvPr id="5" name="Content Placeholder 4" descr="A picture containing clock, room&#10;&#10;Description automatically generated">
            <a:extLst>
              <a:ext uri="{FF2B5EF4-FFF2-40B4-BE49-F238E27FC236}">
                <a16:creationId xmlns:a16="http://schemas.microsoft.com/office/drawing/2014/main" id="{35E5F69C-7429-4074-B2A3-60C26134A1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026" y="3577042"/>
            <a:ext cx="3280958" cy="3280958"/>
          </a:xfrm>
        </p:spPr>
      </p:pic>
      <p:sp>
        <p:nvSpPr>
          <p:cNvPr id="6" name="Thought Bubble: Cloud 5">
            <a:extLst>
              <a:ext uri="{FF2B5EF4-FFF2-40B4-BE49-F238E27FC236}">
                <a16:creationId xmlns:a16="http://schemas.microsoft.com/office/drawing/2014/main" id="{162ED6A2-28EE-4ED6-92C0-D7D3D2BAC16E}"/>
              </a:ext>
            </a:extLst>
          </p:cNvPr>
          <p:cNvSpPr/>
          <p:nvPr/>
        </p:nvSpPr>
        <p:spPr>
          <a:xfrm>
            <a:off x="2266122" y="874643"/>
            <a:ext cx="9087678" cy="3001618"/>
          </a:xfrm>
          <a:prstGeom prst="cloudCallout">
            <a:avLst>
              <a:gd name="adj1" fmla="val -59301"/>
              <a:gd name="adj2" fmla="val 4955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a:solidFill>
                  <a:srgbClr val="FF0000"/>
                </a:solidFill>
                <a:latin typeface=".VnAvantH" panose="020B7200000000000000" pitchFamily="34" charset="0"/>
              </a:rPr>
              <a:t>NGHØ GI÷A </a:t>
            </a:r>
            <a:r>
              <a:rPr lang="en-US" sz="5400" b="1" dirty="0" err="1">
                <a:solidFill>
                  <a:srgbClr val="FF0000"/>
                </a:solidFill>
                <a:latin typeface=".VnAvantH" panose="020B7200000000000000" pitchFamily="34" charset="0"/>
              </a:rPr>
              <a:t>GIê</a:t>
            </a:r>
            <a:endParaRPr lang="en-US" sz="5400" b="1" dirty="0">
              <a:solidFill>
                <a:srgbClr val="FF0000"/>
              </a:solidFill>
              <a:latin typeface=".VnAvantH" panose="020B7200000000000000" pitchFamily="34" charset="0"/>
            </a:endParaRPr>
          </a:p>
        </p:txBody>
      </p:sp>
    </p:spTree>
    <p:extLst>
      <p:ext uri="{BB962C8B-B14F-4D97-AF65-F5344CB8AC3E}">
        <p14:creationId xmlns:p14="http://schemas.microsoft.com/office/powerpoint/2010/main" val="392467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4800" b="1" dirty="0">
              <a:latin typeface=".VnAvant" pitchFamily="34" charset="0"/>
            </a:endParaRPr>
          </a:p>
        </p:txBody>
      </p:sp>
      <p:pic>
        <p:nvPicPr>
          <p:cNvPr id="4" name="video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5521" y="225287"/>
            <a:ext cx="9458740" cy="6617558"/>
          </a:xfrm>
        </p:spPr>
      </p:pic>
    </p:spTree>
    <p:extLst>
      <p:ext uri="{BB962C8B-B14F-4D97-AF65-F5344CB8AC3E}">
        <p14:creationId xmlns:p14="http://schemas.microsoft.com/office/powerpoint/2010/main" val="2841656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07363314-DE1A-471D-9CCA-1E4131265363}"/>
              </a:ext>
            </a:extLst>
          </p:cNvPr>
          <p:cNvSpPr/>
          <p:nvPr/>
        </p:nvSpPr>
        <p:spPr>
          <a:xfrm>
            <a:off x="884419" y="1523082"/>
            <a:ext cx="7809876" cy="3048917"/>
          </a:xfrm>
          <a:prstGeom prst="cloudCallout">
            <a:avLst>
              <a:gd name="adj1" fmla="val -36218"/>
              <a:gd name="adj2" fmla="val 343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7"/>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65677F"/>
                </a:solidFill>
              </a:rPr>
              <a:pPr defTabSz="1219170">
                <a:buClr>
                  <a:srgbClr val="000000"/>
                </a:buClr>
              </a:pPr>
              <a:t>18</a:t>
            </a:fld>
            <a:endParaRPr kern="0">
              <a:solidFill>
                <a:srgbClr val="65677F"/>
              </a:solidFill>
            </a:endParaRPr>
          </a:p>
        </p:txBody>
      </p:sp>
      <p:sp>
        <p:nvSpPr>
          <p:cNvPr id="10" name="Google Shape;461;p28">
            <a:extLst>
              <a:ext uri="{FF2B5EF4-FFF2-40B4-BE49-F238E27FC236}">
                <a16:creationId xmlns:a16="http://schemas.microsoft.com/office/drawing/2014/main" id="{D42ED85C-83B7-49F8-98DB-132CB285E80C}"/>
              </a:ext>
            </a:extLst>
          </p:cNvPr>
          <p:cNvSpPr txBox="1">
            <a:spLocks/>
          </p:cNvSpPr>
          <p:nvPr/>
        </p:nvSpPr>
        <p:spPr>
          <a:xfrm>
            <a:off x="1218505" y="2190146"/>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6600" b="1" kern="0" dirty="0" err="1">
                <a:solidFill>
                  <a:srgbClr val="FF0000"/>
                </a:solidFill>
                <a:latin typeface=".VnAvant" panose="020B7200000000000000" pitchFamily="34" charset="0"/>
              </a:rPr>
              <a:t>ViÕt</a:t>
            </a:r>
            <a:r>
              <a:rPr lang="en-US" sz="6600" b="1" kern="0" dirty="0">
                <a:solidFill>
                  <a:srgbClr val="FF0000"/>
                </a:solidFill>
                <a:latin typeface=".VnAvant" panose="020B7200000000000000" pitchFamily="34" charset="0"/>
              </a:rPr>
              <a:t> </a:t>
            </a:r>
            <a:r>
              <a:rPr lang="en-US" sz="6600" b="1" kern="0" dirty="0" err="1">
                <a:solidFill>
                  <a:srgbClr val="FF0000"/>
                </a:solidFill>
                <a:latin typeface=".VnAvant" panose="020B7200000000000000" pitchFamily="34" charset="0"/>
              </a:rPr>
              <a:t>b¶ng</a:t>
            </a:r>
            <a:endParaRPr lang="en-US" sz="4800" b="1" kern="0" dirty="0">
              <a:solidFill>
                <a:srgbClr val="FF0000"/>
              </a:solidFill>
              <a:latin typeface=".VnAvant" panose="020B7200000000000000" pitchFamily="34" charset="0"/>
            </a:endParaRPr>
          </a:p>
        </p:txBody>
      </p:sp>
    </p:spTree>
    <p:extLst>
      <p:ext uri="{BB962C8B-B14F-4D97-AF65-F5344CB8AC3E}">
        <p14:creationId xmlns:p14="http://schemas.microsoft.com/office/powerpoint/2010/main" val="1133432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CF4255-67C7-4387-81B3-D30D552356BB}"/>
              </a:ext>
            </a:extLst>
          </p:cNvPr>
          <p:cNvSpPr txBox="1"/>
          <p:nvPr/>
        </p:nvSpPr>
        <p:spPr>
          <a:xfrm>
            <a:off x="2958833" y="915915"/>
            <a:ext cx="11256085" cy="1200329"/>
          </a:xfrm>
          <a:prstGeom prst="rect">
            <a:avLst/>
          </a:prstGeom>
          <a:noFill/>
        </p:spPr>
        <p:txBody>
          <a:bodyPr wrap="square" rtlCol="0">
            <a:spAutoFit/>
          </a:bodyPr>
          <a:lstStyle/>
          <a:p>
            <a:r>
              <a:rPr lang="en-US" sz="7200" b="1" dirty="0" err="1">
                <a:latin typeface="HP001 4 hàng" panose="020B0603050302020204" pitchFamily="34" charset="0"/>
              </a:rPr>
              <a:t>iêc</a:t>
            </a:r>
            <a:r>
              <a:rPr lang="en-US" sz="7200" b="1" dirty="0">
                <a:latin typeface="HP001 4 hàng" panose="020B0603050302020204" pitchFamily="34" charset="0"/>
              </a:rPr>
              <a:t>    </a:t>
            </a:r>
            <a:r>
              <a:rPr lang="en-US" sz="7200" b="1" dirty="0" err="1">
                <a:latin typeface="HP001 4 hàng" panose="020B0603050302020204" pitchFamily="34" charset="0"/>
              </a:rPr>
              <a:t>iên</a:t>
            </a:r>
            <a:r>
              <a:rPr lang="en-US" sz="7200" b="1" dirty="0">
                <a:latin typeface="HP001 4 hàng" panose="020B0603050302020204" pitchFamily="34" charset="0"/>
              </a:rPr>
              <a:t>     </a:t>
            </a:r>
            <a:r>
              <a:rPr lang="en-US" sz="7200" b="1" dirty="0" err="1">
                <a:latin typeface="HP001 4 hàng" panose="020B0603050302020204" pitchFamily="34" charset="0"/>
              </a:rPr>
              <a:t>iêp</a:t>
            </a:r>
            <a:endParaRPr lang="en-US" sz="7200" b="1" dirty="0">
              <a:latin typeface="HP001 4 hàng" panose="020B0603050302020204" pitchFamily="34" charset="0"/>
            </a:endParaRPr>
          </a:p>
        </p:txBody>
      </p:sp>
      <p:sp>
        <p:nvSpPr>
          <p:cNvPr id="5" name="TextBox 4">
            <a:extLst>
              <a:ext uri="{FF2B5EF4-FFF2-40B4-BE49-F238E27FC236}">
                <a16:creationId xmlns:a16="http://schemas.microsoft.com/office/drawing/2014/main" id="{8BCF4255-67C7-4387-81B3-D30D552356BB}"/>
              </a:ext>
            </a:extLst>
          </p:cNvPr>
          <p:cNvSpPr txBox="1"/>
          <p:nvPr/>
        </p:nvSpPr>
        <p:spPr>
          <a:xfrm>
            <a:off x="437101" y="2611744"/>
            <a:ext cx="11256085" cy="1200329"/>
          </a:xfrm>
          <a:prstGeom prst="rect">
            <a:avLst/>
          </a:prstGeom>
          <a:noFill/>
        </p:spPr>
        <p:txBody>
          <a:bodyPr wrap="square" rtlCol="0">
            <a:spAutoFit/>
          </a:bodyPr>
          <a:lstStyle/>
          <a:p>
            <a:r>
              <a:rPr lang="en-US" sz="7200" b="1" dirty="0">
                <a:latin typeface="HP001 4 hàng" panose="020B0603050302020204" pitchFamily="34" charset="0"/>
              </a:rPr>
              <a:t> </a:t>
            </a:r>
            <a:r>
              <a:rPr lang="en-US" sz="7200" b="1" dirty="0" err="1">
                <a:latin typeface="HP001 4 hàng" panose="020B0603050302020204" pitchFamily="34" charset="0"/>
              </a:rPr>
              <a:t>xanh</a:t>
            </a:r>
            <a:r>
              <a:rPr lang="en-US" sz="7200" b="1" dirty="0">
                <a:latin typeface="HP001 4 hàng" panose="020B0603050302020204" pitchFamily="34" charset="0"/>
              </a:rPr>
              <a:t> </a:t>
            </a:r>
            <a:r>
              <a:rPr lang="en-US" sz="7200" b="1" dirty="0" err="1">
                <a:latin typeface="HP001 4 hàng" panose="020B0603050302020204" pitchFamily="34" charset="0"/>
              </a:rPr>
              <a:t>biếc</a:t>
            </a:r>
            <a:r>
              <a:rPr lang="en-US" sz="7200" b="1" dirty="0">
                <a:latin typeface="HP001 4 hàng" panose="020B0603050302020204" pitchFamily="34" charset="0"/>
              </a:rPr>
              <a:t>	  </a:t>
            </a:r>
            <a:r>
              <a:rPr lang="en-US" sz="7200" b="1" dirty="0" err="1">
                <a:latin typeface="HP001 4 hàng" panose="020B0603050302020204" pitchFamily="34" charset="0"/>
              </a:rPr>
              <a:t>biển</a:t>
            </a:r>
            <a:r>
              <a:rPr lang="en-US" sz="7200" b="1" dirty="0">
                <a:latin typeface="HP001 4 hàng" panose="020B0603050302020204" pitchFamily="34" charset="0"/>
              </a:rPr>
              <a:t>	  </a:t>
            </a:r>
            <a:r>
              <a:rPr lang="en-US" sz="7200" b="1" dirty="0" err="1">
                <a:latin typeface="HP001 4 hàng" panose="020B0603050302020204" pitchFamily="34" charset="0"/>
              </a:rPr>
              <a:t>sò</a:t>
            </a:r>
            <a:r>
              <a:rPr lang="en-US" sz="7200" b="1" dirty="0">
                <a:latin typeface="HP001 4 hàng" panose="020B0603050302020204" pitchFamily="34" charset="0"/>
              </a:rPr>
              <a:t> </a:t>
            </a:r>
            <a:r>
              <a:rPr lang="en-US" sz="7200" b="1" dirty="0" err="1">
                <a:latin typeface="HP001 4 hàng" panose="020B0603050302020204" pitchFamily="34" charset="0"/>
              </a:rPr>
              <a:t>điệp</a:t>
            </a:r>
            <a:endParaRPr lang="en-US" sz="7200" b="1" dirty="0">
              <a:latin typeface="HP001 4 hàng" panose="020B0603050302020204" pitchFamily="34" charset="0"/>
            </a:endParaRPr>
          </a:p>
        </p:txBody>
      </p:sp>
    </p:spTree>
    <p:extLst>
      <p:ext uri="{BB962C8B-B14F-4D97-AF65-F5344CB8AC3E}">
        <p14:creationId xmlns:p14="http://schemas.microsoft.com/office/powerpoint/2010/main" val="3160337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a:extLst>
              <a:ext uri="{FF2B5EF4-FFF2-40B4-BE49-F238E27FC236}">
                <a16:creationId xmlns:a16="http://schemas.microsoft.com/office/drawing/2014/main" id="{A4F673FC-46F4-40EE-9FD3-F14633B4C01D}"/>
              </a:ext>
            </a:extLst>
          </p:cNvPr>
          <p:cNvSpPr txBox="1">
            <a:spLocks/>
          </p:cNvSpPr>
          <p:nvPr/>
        </p:nvSpPr>
        <p:spPr>
          <a:xfrm>
            <a:off x="304799" y="1925400"/>
            <a:ext cx="6705600" cy="104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VnAvantH" panose="020B7200000000000000" pitchFamily="34" charset="0"/>
              </a:rPr>
              <a:t>TiÕt</a:t>
            </a:r>
            <a:r>
              <a:rPr lang="en-US" sz="9600" b="1" kern="0" dirty="0">
                <a:solidFill>
                  <a:srgbClr val="FF0000"/>
                </a:solidFill>
                <a:latin typeface=".VnAvantH" panose="020B7200000000000000" pitchFamily="34" charset="0"/>
              </a:rPr>
              <a:t> 1</a:t>
            </a:r>
          </a:p>
        </p:txBody>
      </p:sp>
    </p:spTree>
    <p:extLst>
      <p:ext uri="{BB962C8B-B14F-4D97-AF65-F5344CB8AC3E}">
        <p14:creationId xmlns:p14="http://schemas.microsoft.com/office/powerpoint/2010/main" val="1202203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9788" y="0"/>
            <a:ext cx="9755657" cy="6075336"/>
          </a:xfrm>
          <a:prstGeom prst="rect">
            <a:avLst/>
          </a:prstGeom>
        </p:spPr>
      </p:pic>
    </p:spTree>
    <p:extLst>
      <p:ext uri="{BB962C8B-B14F-4D97-AF65-F5344CB8AC3E}">
        <p14:creationId xmlns:p14="http://schemas.microsoft.com/office/powerpoint/2010/main" val="3783128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8946" y="1431235"/>
            <a:ext cx="9124219" cy="3811910"/>
          </a:xfrm>
          <a:prstGeom prst="rect">
            <a:avLst/>
          </a:prstGeom>
        </p:spPr>
      </p:pic>
    </p:spTree>
    <p:extLst>
      <p:ext uri="{BB962C8B-B14F-4D97-AF65-F5344CB8AC3E}">
        <p14:creationId xmlns:p14="http://schemas.microsoft.com/office/powerpoint/2010/main" val="1456748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3665" y="-1"/>
            <a:ext cx="8767613" cy="6137329"/>
          </a:xfrm>
          <a:prstGeom prst="rect">
            <a:avLst/>
          </a:prstGeom>
        </p:spPr>
      </p:pic>
    </p:spTree>
    <p:extLst>
      <p:ext uri="{BB962C8B-B14F-4D97-AF65-F5344CB8AC3E}">
        <p14:creationId xmlns:p14="http://schemas.microsoft.com/office/powerpoint/2010/main" val="1379119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4" y="5129217"/>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0" y="-95221"/>
            <a:ext cx="12192000" cy="6952187"/>
          </a:xfrm>
          <a:prstGeom prst="rect">
            <a:avLst/>
          </a:prstGeom>
          <a:noFill/>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6731" y="4375479"/>
            <a:ext cx="1523824" cy="2482521"/>
          </a:xfrm>
          <a:prstGeom prst="rect">
            <a:avLst/>
          </a:prstGeom>
          <a:effectLst>
            <a:outerShdw blurRad="50800" dist="38100" dir="5400000" algn="t" rotWithShape="0">
              <a:prstClr val="black">
                <a:alpha val="40000"/>
              </a:prstClr>
            </a:outerShdw>
          </a:effectLst>
        </p:spPr>
      </p:pic>
      <p:sp>
        <p:nvSpPr>
          <p:cNvPr id="2" name="Rectangle: Rounded Corners 1">
            <a:extLst>
              <a:ext uri="{FF2B5EF4-FFF2-40B4-BE49-F238E27FC236}">
                <a16:creationId xmlns:a16="http://schemas.microsoft.com/office/drawing/2014/main" id="{0D6A8162-6C2E-409D-A729-37725BC0ED34}"/>
              </a:ext>
            </a:extLst>
          </p:cNvPr>
          <p:cNvSpPr/>
          <p:nvPr/>
        </p:nvSpPr>
        <p:spPr>
          <a:xfrm>
            <a:off x="3454400" y="2264228"/>
            <a:ext cx="4985657" cy="22206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n w="22225">
                  <a:solidFill>
                    <a:schemeClr val="accent2"/>
                  </a:solidFill>
                  <a:prstDash val="solid"/>
                </a:ln>
                <a:solidFill>
                  <a:srgbClr val="FF0000"/>
                </a:solidFill>
                <a:latin typeface=".VnAvant" panose="020B7200000000000000" pitchFamily="34" charset="0"/>
              </a:rPr>
              <a:t>TiÕt</a:t>
            </a:r>
            <a:r>
              <a:rPr lang="en-US" sz="8000" b="1" dirty="0">
                <a:ln w="22225">
                  <a:solidFill>
                    <a:schemeClr val="accent2"/>
                  </a:solidFill>
                  <a:prstDash val="solid"/>
                </a:ln>
                <a:solidFill>
                  <a:srgbClr val="FF0000"/>
                </a:solidFill>
                <a:latin typeface=".VnAvant" panose="020B7200000000000000" pitchFamily="34" charset="0"/>
              </a:rPr>
              <a:t> 2</a:t>
            </a:r>
          </a:p>
        </p:txBody>
      </p:sp>
    </p:spTree>
    <p:extLst>
      <p:ext uri="{BB962C8B-B14F-4D97-AF65-F5344CB8AC3E}">
        <p14:creationId xmlns:p14="http://schemas.microsoft.com/office/powerpoint/2010/main" val="11755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6846" y="1668852"/>
            <a:ext cx="11538992" cy="3042295"/>
          </a:xfrm>
          <a:prstGeom prst="rect">
            <a:avLst/>
          </a:prstGeom>
        </p:spPr>
      </p:pic>
      <p:grpSp>
        <p:nvGrpSpPr>
          <p:cNvPr id="9" name="Group 8">
            <a:extLst>
              <a:ext uri="{FF2B5EF4-FFF2-40B4-BE49-F238E27FC236}">
                <a16:creationId xmlns:a16="http://schemas.microsoft.com/office/drawing/2014/main" id="{D4926083-2199-486A-A137-7AC3DCB11B67}"/>
              </a:ext>
            </a:extLst>
          </p:cNvPr>
          <p:cNvGrpSpPr/>
          <p:nvPr/>
        </p:nvGrpSpPr>
        <p:grpSpPr>
          <a:xfrm>
            <a:off x="731521" y="196749"/>
            <a:ext cx="1647350" cy="584775"/>
            <a:chOff x="68931" y="169725"/>
            <a:chExt cx="1787579" cy="606130"/>
          </a:xfrm>
        </p:grpSpPr>
        <p:sp>
          <p:nvSpPr>
            <p:cNvPr id="11" name="Rounded Rectangle 62">
              <a:extLst>
                <a:ext uri="{FF2B5EF4-FFF2-40B4-BE49-F238E27FC236}">
                  <a16:creationId xmlns:a16="http://schemas.microsoft.com/office/drawing/2014/main" id="{5426B906-D70B-427A-A8EB-142BB44CEE4E}"/>
                </a:ext>
              </a:extLst>
            </p:cNvPr>
            <p:cNvSpPr/>
            <p:nvPr/>
          </p:nvSpPr>
          <p:spPr bwMode="auto">
            <a:xfrm>
              <a:off x="440086" y="169725"/>
              <a:ext cx="1416424" cy="606130"/>
            </a:xfrm>
            <a:prstGeom prst="round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latin typeface=".VnAvant" panose="020B7200000000000000" pitchFamily="34" charset="0"/>
              </a:endParaRPr>
            </a:p>
          </p:txBody>
        </p:sp>
        <p:sp>
          <p:nvSpPr>
            <p:cNvPr id="12" name="Oval 11">
              <a:extLst>
                <a:ext uri="{FF2B5EF4-FFF2-40B4-BE49-F238E27FC236}">
                  <a16:creationId xmlns:a16="http://schemas.microsoft.com/office/drawing/2014/main" id="{C0699AAE-BAF1-45A0-8F38-2B1A045F5041}"/>
                </a:ext>
              </a:extLst>
            </p:cNvPr>
            <p:cNvSpPr/>
            <p:nvPr/>
          </p:nvSpPr>
          <p:spPr bwMode="auto">
            <a:xfrm>
              <a:off x="68931" y="185131"/>
              <a:ext cx="578931" cy="533994"/>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400" b="1" dirty="0">
                  <a:latin typeface=".VnAvant" panose="020B7200000000000000" pitchFamily="34" charset="0"/>
                  <a:cs typeface="Calibri" pitchFamily="34" charset="0"/>
                </a:rPr>
                <a:t>3</a:t>
              </a:r>
            </a:p>
          </p:txBody>
        </p:sp>
      </p:grpSp>
      <p:sp>
        <p:nvSpPr>
          <p:cNvPr id="13" name="TextBox 12">
            <a:extLst>
              <a:ext uri="{FF2B5EF4-FFF2-40B4-BE49-F238E27FC236}">
                <a16:creationId xmlns:a16="http://schemas.microsoft.com/office/drawing/2014/main" id="{BBD7FB0C-3AE7-4E91-9998-37D730B23475}"/>
              </a:ext>
            </a:extLst>
          </p:cNvPr>
          <p:cNvSpPr txBox="1"/>
          <p:nvPr/>
        </p:nvSpPr>
        <p:spPr>
          <a:xfrm>
            <a:off x="1234299" y="191603"/>
            <a:ext cx="1389812" cy="584775"/>
          </a:xfrm>
          <a:prstGeom prst="rect">
            <a:avLst/>
          </a:prstGeom>
          <a:noFill/>
        </p:spPr>
        <p:txBody>
          <a:bodyPr wrap="square" rtlCol="0">
            <a:spAutoFit/>
          </a:bodyPr>
          <a:lstStyle/>
          <a:p>
            <a:r>
              <a:rPr lang="en-US" sz="3200" b="1" dirty="0" err="1">
                <a:solidFill>
                  <a:schemeClr val="bg1"/>
                </a:solidFill>
                <a:latin typeface=".VnAvant" panose="020B7200000000000000" pitchFamily="34" charset="0"/>
              </a:rPr>
              <a:t>ViÕt</a:t>
            </a:r>
            <a:endParaRPr lang="en-US" sz="3200" b="1" dirty="0">
              <a:solidFill>
                <a:schemeClr val="bg1"/>
              </a:solidFill>
              <a:latin typeface=".VnAvant" panose="020B7200000000000000" pitchFamily="34" charset="0"/>
            </a:endParaRPr>
          </a:p>
        </p:txBody>
      </p:sp>
    </p:spTree>
    <p:extLst>
      <p:ext uri="{BB962C8B-B14F-4D97-AF65-F5344CB8AC3E}">
        <p14:creationId xmlns:p14="http://schemas.microsoft.com/office/powerpoint/2010/main" val="213432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ITTran\Downloads\tu the viet - chu Thao 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4215" y="-59847"/>
            <a:ext cx="6679769" cy="697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215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2702" y="88468"/>
            <a:ext cx="10859471" cy="3787448"/>
          </a:xfrm>
          <a:prstGeom prst="rect">
            <a:avLst/>
          </a:prstGeom>
        </p:spPr>
      </p:pic>
      <p:sp>
        <p:nvSpPr>
          <p:cNvPr id="4" name="Rectangle: Rounded Corners 3">
            <a:extLst>
              <a:ext uri="{FF2B5EF4-FFF2-40B4-BE49-F238E27FC236}">
                <a16:creationId xmlns:a16="http://schemas.microsoft.com/office/drawing/2014/main" id="{219FA962-8B01-4E87-BCA3-A3AAC7AAE46A}"/>
              </a:ext>
            </a:extLst>
          </p:cNvPr>
          <p:cNvSpPr/>
          <p:nvPr/>
        </p:nvSpPr>
        <p:spPr>
          <a:xfrm>
            <a:off x="718568" y="51855"/>
            <a:ext cx="1746333" cy="58441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VnAvant" panose="020B7200000000000000" pitchFamily="34" charset="0"/>
              </a:rPr>
              <a:t>§</a:t>
            </a:r>
            <a:r>
              <a:rPr lang="en-US" sz="2800" b="1" dirty="0" err="1">
                <a:latin typeface=".VnAvant" panose="020B7200000000000000" pitchFamily="34" charset="0"/>
              </a:rPr>
              <a:t>äc</a:t>
            </a:r>
            <a:endParaRPr lang="en-US" sz="2800" b="1" dirty="0">
              <a:latin typeface=".VnAvant" panose="020B7200000000000000" pitchFamily="34" charset="0"/>
            </a:endParaRPr>
          </a:p>
        </p:txBody>
      </p:sp>
      <p:sp>
        <p:nvSpPr>
          <p:cNvPr id="5" name="Oval 4">
            <a:extLst>
              <a:ext uri="{FF2B5EF4-FFF2-40B4-BE49-F238E27FC236}">
                <a16:creationId xmlns:a16="http://schemas.microsoft.com/office/drawing/2014/main" id="{DDA59563-D138-4216-97B5-2424F9E5EED1}"/>
              </a:ext>
            </a:extLst>
          </p:cNvPr>
          <p:cNvSpPr/>
          <p:nvPr/>
        </p:nvSpPr>
        <p:spPr>
          <a:xfrm>
            <a:off x="506992" y="109311"/>
            <a:ext cx="645948"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4</a:t>
            </a:r>
          </a:p>
        </p:txBody>
      </p:sp>
      <p:sp>
        <p:nvSpPr>
          <p:cNvPr id="8" name="TextBox 7"/>
          <p:cNvSpPr txBox="1"/>
          <p:nvPr/>
        </p:nvSpPr>
        <p:spPr>
          <a:xfrm>
            <a:off x="0" y="3955581"/>
            <a:ext cx="12085985" cy="2862322"/>
          </a:xfrm>
          <a:prstGeom prst="rect">
            <a:avLst/>
          </a:prstGeom>
          <a:noFill/>
        </p:spPr>
        <p:txBody>
          <a:bodyPr wrap="square" rtlCol="0">
            <a:spAutoFit/>
          </a:bodyPr>
          <a:lstStyle/>
          <a:p>
            <a:pPr algn="just"/>
            <a:r>
              <a:rPr lang="en-US" sz="3600" dirty="0">
                <a:latin typeface=".VnAvant" pitchFamily="34" charset="0"/>
              </a:rPr>
              <a:t>     </a:t>
            </a:r>
            <a:r>
              <a:rPr lang="en-US" sz="3600" dirty="0" err="1">
                <a:latin typeface=".VnAvant" pitchFamily="34" charset="0"/>
              </a:rPr>
              <a:t>VÞnh</a:t>
            </a:r>
            <a:r>
              <a:rPr lang="en-US" sz="3600" dirty="0">
                <a:latin typeface=".VnAvant" pitchFamily="34" charset="0"/>
              </a:rPr>
              <a:t> H¹ Long lµ </a:t>
            </a:r>
            <a:r>
              <a:rPr lang="en-US" sz="3600" dirty="0" err="1">
                <a:latin typeface=".VnAvant" pitchFamily="34" charset="0"/>
              </a:rPr>
              <a:t>mét</a:t>
            </a:r>
            <a:r>
              <a:rPr lang="en-US" sz="3600" dirty="0">
                <a:latin typeface=".VnAvant" pitchFamily="34" charset="0"/>
              </a:rPr>
              <a:t> k× </a:t>
            </a:r>
            <a:r>
              <a:rPr lang="en-US" sz="3600" dirty="0" err="1">
                <a:latin typeface=".VnAvant" pitchFamily="34" charset="0"/>
              </a:rPr>
              <a:t>quan</a:t>
            </a:r>
            <a:r>
              <a:rPr lang="en-US" sz="3600" dirty="0">
                <a:latin typeface=".VnAvant" pitchFamily="34" charset="0"/>
              </a:rPr>
              <a:t> </a:t>
            </a:r>
            <a:r>
              <a:rPr lang="en-US" sz="3600" dirty="0" err="1">
                <a:latin typeface=".VnAvant" pitchFamily="34" charset="0"/>
              </a:rPr>
              <a:t>thiªn</a:t>
            </a:r>
            <a:r>
              <a:rPr lang="en-US" sz="3600" dirty="0">
                <a:latin typeface=".VnAvant" pitchFamily="34" charset="0"/>
              </a:rPr>
              <a:t> </a:t>
            </a:r>
            <a:r>
              <a:rPr lang="en-US" sz="3600" dirty="0" err="1">
                <a:latin typeface=".VnAvant" pitchFamily="34" charset="0"/>
              </a:rPr>
              <a:t>nhiªn</a:t>
            </a:r>
            <a:r>
              <a:rPr lang="en-US" sz="3600" dirty="0">
                <a:latin typeface=".VnAvant" pitchFamily="34" charset="0"/>
              </a:rPr>
              <a:t>.  </a:t>
            </a:r>
            <a:r>
              <a:rPr lang="en-US" sz="3600" dirty="0" err="1">
                <a:latin typeface=".VnAvant" pitchFamily="34" charset="0"/>
              </a:rPr>
              <a:t>N¬i</a:t>
            </a:r>
            <a:r>
              <a:rPr lang="en-US" sz="3600" dirty="0">
                <a:latin typeface=".VnAvant" pitchFamily="34" charset="0"/>
              </a:rPr>
              <a:t> ®©y </a:t>
            </a:r>
            <a:r>
              <a:rPr lang="en-US" sz="3600" dirty="0" err="1">
                <a:latin typeface=".VnAvant" pitchFamily="34" charset="0"/>
              </a:rPr>
              <a:t>cã</a:t>
            </a:r>
            <a:r>
              <a:rPr lang="en-US" sz="3600" dirty="0">
                <a:latin typeface=".VnAvant" pitchFamily="34" charset="0"/>
              </a:rPr>
              <a:t> </a:t>
            </a:r>
            <a:r>
              <a:rPr lang="en-US" sz="3600" dirty="0" err="1">
                <a:latin typeface=".VnAvant" pitchFamily="34" charset="0"/>
              </a:rPr>
              <a:t>nh÷ng</a:t>
            </a:r>
            <a:r>
              <a:rPr lang="en-US" sz="3600" dirty="0">
                <a:latin typeface=".VnAvant" pitchFamily="34" charset="0"/>
              </a:rPr>
              <a:t> </a:t>
            </a:r>
            <a:r>
              <a:rPr lang="en-US" sz="3600" dirty="0" err="1">
                <a:latin typeface=".VnAvant" pitchFamily="34" charset="0"/>
              </a:rPr>
              <a:t>hßn</a:t>
            </a:r>
            <a:r>
              <a:rPr lang="en-US" sz="3600" dirty="0">
                <a:latin typeface=".VnAvant" pitchFamily="34" charset="0"/>
              </a:rPr>
              <a:t> ®¶o </a:t>
            </a:r>
            <a:r>
              <a:rPr lang="en-US" sz="3600" dirty="0" err="1">
                <a:latin typeface=".VnAvant" pitchFamily="34" charset="0"/>
              </a:rPr>
              <a:t>lín</a:t>
            </a:r>
            <a:r>
              <a:rPr lang="en-US" sz="3600" dirty="0">
                <a:latin typeface=".VnAvant" pitchFamily="34" charset="0"/>
              </a:rPr>
              <a:t> </a:t>
            </a:r>
            <a:r>
              <a:rPr lang="en-US" sz="3600" dirty="0" err="1">
                <a:latin typeface=".VnAvant" pitchFamily="34" charset="0"/>
              </a:rPr>
              <a:t>nhá</a:t>
            </a:r>
            <a:r>
              <a:rPr lang="en-US" sz="3600" dirty="0">
                <a:latin typeface=".VnAvant" pitchFamily="34" charset="0"/>
              </a:rPr>
              <a:t> </a:t>
            </a:r>
            <a:r>
              <a:rPr lang="en-US" sz="3600" dirty="0" err="1">
                <a:latin typeface=".VnAvant" pitchFamily="34" charset="0"/>
              </a:rPr>
              <a:t>trïng</a:t>
            </a:r>
            <a:r>
              <a:rPr lang="en-US" sz="3600" dirty="0">
                <a:latin typeface=".VnAvant" pitchFamily="34" charset="0"/>
              </a:rPr>
              <a:t> ®</a:t>
            </a:r>
            <a:r>
              <a:rPr lang="en-US" sz="3600" dirty="0" err="1">
                <a:latin typeface=".VnAvant" pitchFamily="34" charset="0"/>
              </a:rPr>
              <a:t>iÖp</a:t>
            </a:r>
            <a:r>
              <a:rPr lang="en-US" sz="3600" dirty="0">
                <a:latin typeface=".VnAvant" pitchFamily="34" charset="0"/>
              </a:rPr>
              <a:t>, </a:t>
            </a:r>
            <a:r>
              <a:rPr lang="en-US" sz="3600" dirty="0" err="1">
                <a:latin typeface=".VnAvant" pitchFamily="34" charset="0"/>
              </a:rPr>
              <a:t>soi</a:t>
            </a:r>
            <a:r>
              <a:rPr lang="en-US" sz="3600" dirty="0">
                <a:latin typeface=".VnAvant" pitchFamily="34" charset="0"/>
              </a:rPr>
              <a:t> </a:t>
            </a:r>
            <a:r>
              <a:rPr lang="en-US" sz="3600" dirty="0" err="1">
                <a:latin typeface=".VnAvant" pitchFamily="34" charset="0"/>
              </a:rPr>
              <a:t>bãng</a:t>
            </a:r>
            <a:r>
              <a:rPr lang="en-US" sz="3600" dirty="0">
                <a:latin typeface=".VnAvant" pitchFamily="34" charset="0"/>
              </a:rPr>
              <a:t> </a:t>
            </a:r>
            <a:r>
              <a:rPr lang="en-US" sz="3600" dirty="0" err="1">
                <a:latin typeface=".VnAvant" pitchFamily="34" charset="0"/>
              </a:rPr>
              <a:t>trªn</a:t>
            </a:r>
            <a:r>
              <a:rPr lang="en-US" sz="3600" dirty="0">
                <a:latin typeface=".VnAvant" pitchFamily="34" charset="0"/>
              </a:rPr>
              <a:t> </a:t>
            </a:r>
            <a:r>
              <a:rPr lang="en-US" sz="3600" dirty="0" err="1">
                <a:latin typeface=".VnAvant" pitchFamily="34" charset="0"/>
              </a:rPr>
              <a:t>mÆt</a:t>
            </a:r>
            <a:r>
              <a:rPr lang="en-US" sz="3600" dirty="0">
                <a:latin typeface=".VnAvant" pitchFamily="34" charset="0"/>
              </a:rPr>
              <a:t> </a:t>
            </a:r>
            <a:r>
              <a:rPr lang="en-US" sz="3600" dirty="0" err="1">
                <a:latin typeface=".VnAvant" pitchFamily="34" charset="0"/>
              </a:rPr>
              <a:t>biÓn</a:t>
            </a:r>
            <a:r>
              <a:rPr lang="en-US" sz="3600" dirty="0">
                <a:latin typeface=".VnAvant" pitchFamily="34" charset="0"/>
              </a:rPr>
              <a:t> </a:t>
            </a:r>
            <a:r>
              <a:rPr lang="en-US" sz="3600" dirty="0" err="1">
                <a:latin typeface=".VnAvant" pitchFamily="34" charset="0"/>
              </a:rPr>
              <a:t>xanh</a:t>
            </a:r>
            <a:r>
              <a:rPr lang="en-US" sz="3600" dirty="0">
                <a:latin typeface=".VnAvant" pitchFamily="34" charset="0"/>
              </a:rPr>
              <a:t> </a:t>
            </a:r>
            <a:r>
              <a:rPr lang="en-US" sz="3600" dirty="0" err="1">
                <a:latin typeface=".VnAvant" pitchFamily="34" charset="0"/>
              </a:rPr>
              <a:t>biÕc</a:t>
            </a:r>
            <a:r>
              <a:rPr lang="en-US" sz="3600" dirty="0">
                <a:latin typeface=".VnAvant" pitchFamily="34" charset="0"/>
              </a:rPr>
              <a:t>.  Du </a:t>
            </a:r>
            <a:r>
              <a:rPr lang="en-US" sz="3600" dirty="0" err="1">
                <a:latin typeface=".VnAvant" pitchFamily="34" charset="0"/>
              </a:rPr>
              <a:t>kh¸ch</a:t>
            </a:r>
            <a:r>
              <a:rPr lang="en-US" sz="3600" dirty="0">
                <a:latin typeface=".VnAvant" pitchFamily="34" charset="0"/>
              </a:rPr>
              <a:t> </a:t>
            </a:r>
            <a:r>
              <a:rPr lang="en-US" sz="3600" dirty="0" err="1">
                <a:latin typeface=".VnAvant" pitchFamily="34" charset="0"/>
              </a:rPr>
              <a:t>thÝch</a:t>
            </a:r>
            <a:r>
              <a:rPr lang="en-US" sz="3600" dirty="0">
                <a:latin typeface=".VnAvant" pitchFamily="34" charset="0"/>
              </a:rPr>
              <a:t> ®</a:t>
            </a:r>
            <a:r>
              <a:rPr lang="en-US" sz="3600" dirty="0" err="1">
                <a:latin typeface=".VnAvant" pitchFamily="34" charset="0"/>
              </a:rPr>
              <a:t>Õn</a:t>
            </a:r>
            <a:r>
              <a:rPr lang="en-US" sz="3600" dirty="0">
                <a:latin typeface=".VnAvant" pitchFamily="34" charset="0"/>
              </a:rPr>
              <a:t> ®©y ng¾m </a:t>
            </a:r>
            <a:r>
              <a:rPr lang="en-US" sz="3600" dirty="0" err="1">
                <a:latin typeface=".VnAvant" pitchFamily="34" charset="0"/>
              </a:rPr>
              <a:t>c¶nh</a:t>
            </a:r>
            <a:r>
              <a:rPr lang="en-US" sz="3600" dirty="0">
                <a:latin typeface=".VnAvant" pitchFamily="34" charset="0"/>
              </a:rPr>
              <a:t>, t¾m </a:t>
            </a:r>
            <a:r>
              <a:rPr lang="en-US" sz="3600" dirty="0" err="1">
                <a:latin typeface=".VnAvant" pitchFamily="34" charset="0"/>
              </a:rPr>
              <a:t>m¸t</a:t>
            </a:r>
            <a:r>
              <a:rPr lang="en-US" sz="3600" dirty="0">
                <a:latin typeface=".VnAvant" pitchFamily="34" charset="0"/>
              </a:rPr>
              <a:t> vµ ®</a:t>
            </a:r>
            <a:r>
              <a:rPr lang="en-US" sz="3600" dirty="0" err="1">
                <a:latin typeface=".VnAvant" pitchFamily="34" charset="0"/>
              </a:rPr>
              <a:t>i</a:t>
            </a:r>
            <a:r>
              <a:rPr lang="en-US" sz="3600" dirty="0">
                <a:latin typeface=".VnAvant" pitchFamily="34" charset="0"/>
              </a:rPr>
              <a:t> d¹o </a:t>
            </a:r>
            <a:r>
              <a:rPr lang="en-US" sz="3600" dirty="0" err="1">
                <a:latin typeface=".VnAvant" pitchFamily="34" charset="0"/>
              </a:rPr>
              <a:t>trªn</a:t>
            </a:r>
            <a:r>
              <a:rPr lang="en-US" sz="3600" dirty="0">
                <a:latin typeface=".VnAvant" pitchFamily="34" charset="0"/>
              </a:rPr>
              <a:t> </a:t>
            </a:r>
            <a:r>
              <a:rPr lang="en-US" sz="3600" dirty="0" err="1">
                <a:latin typeface=".VnAvant" pitchFamily="34" charset="0"/>
              </a:rPr>
              <a:t>nh÷ng</a:t>
            </a:r>
            <a:r>
              <a:rPr lang="en-US" sz="3600" dirty="0">
                <a:latin typeface=".VnAvant" pitchFamily="34" charset="0"/>
              </a:rPr>
              <a:t> </a:t>
            </a:r>
            <a:r>
              <a:rPr lang="en-US" sz="3600" dirty="0" err="1">
                <a:latin typeface=".VnAvant" pitchFamily="34" charset="0"/>
              </a:rPr>
              <a:t>b·i</a:t>
            </a:r>
            <a:r>
              <a:rPr lang="en-US" sz="3600" dirty="0">
                <a:latin typeface=".VnAvant" pitchFamily="34" charset="0"/>
              </a:rPr>
              <a:t> </a:t>
            </a:r>
            <a:r>
              <a:rPr lang="en-US" sz="3600" dirty="0" err="1">
                <a:latin typeface=".VnAvant" pitchFamily="34" charset="0"/>
              </a:rPr>
              <a:t>biÓn</a:t>
            </a:r>
            <a:r>
              <a:rPr lang="en-US" sz="3600" dirty="0">
                <a:latin typeface=".VnAvant" pitchFamily="34" charset="0"/>
              </a:rPr>
              <a:t>.</a:t>
            </a:r>
            <a:endParaRPr lang="en-US" sz="3600" dirty="0"/>
          </a:p>
          <a:p>
            <a:endParaRPr lang="en-US" sz="3600" dirty="0">
              <a:latin typeface=".VnAvant" panose="020B7200000000000000" pitchFamily="34" charset="0"/>
            </a:endParaRPr>
          </a:p>
        </p:txBody>
      </p:sp>
      <p:cxnSp>
        <p:nvCxnSpPr>
          <p:cNvPr id="9" name="Straight Connector 8">
            <a:extLst>
              <a:ext uri="{FF2B5EF4-FFF2-40B4-BE49-F238E27FC236}">
                <a16:creationId xmlns:a16="http://schemas.microsoft.com/office/drawing/2014/main" id="{55FB52B3-29FC-49CE-A638-E448AE0C7575}"/>
              </a:ext>
            </a:extLst>
          </p:cNvPr>
          <p:cNvCxnSpPr>
            <a:cxnSpLocks/>
          </p:cNvCxnSpPr>
          <p:nvPr/>
        </p:nvCxnSpPr>
        <p:spPr>
          <a:xfrm flipH="1">
            <a:off x="8887405" y="4529730"/>
            <a:ext cx="188701" cy="558341"/>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grpSp>
        <p:nvGrpSpPr>
          <p:cNvPr id="10" name="Group 9">
            <a:extLst>
              <a:ext uri="{FF2B5EF4-FFF2-40B4-BE49-F238E27FC236}">
                <a16:creationId xmlns:a16="http://schemas.microsoft.com/office/drawing/2014/main" id="{7246FBDE-BD26-453E-9FB7-808DFC576918}"/>
              </a:ext>
            </a:extLst>
          </p:cNvPr>
          <p:cNvGrpSpPr/>
          <p:nvPr/>
        </p:nvGrpSpPr>
        <p:grpSpPr>
          <a:xfrm rot="20981466">
            <a:off x="10365982" y="5549891"/>
            <a:ext cx="430862" cy="610222"/>
            <a:chOff x="7170550" y="5051168"/>
            <a:chExt cx="168274" cy="600276"/>
          </a:xfrm>
        </p:grpSpPr>
        <p:cxnSp>
          <p:nvCxnSpPr>
            <p:cNvPr id="11" name="Straight Connector 10">
              <a:extLst>
                <a:ext uri="{FF2B5EF4-FFF2-40B4-BE49-F238E27FC236}">
                  <a16:creationId xmlns:a16="http://schemas.microsoft.com/office/drawing/2014/main" id="{C657EBAD-31AC-4891-8D95-61F1CF8860AF}"/>
                </a:ext>
              </a:extLst>
            </p:cNvPr>
            <p:cNvCxnSpPr>
              <a:cxnSpLocks/>
            </p:cNvCxnSpPr>
            <p:nvPr/>
          </p:nvCxnSpPr>
          <p:spPr>
            <a:xfrm flipH="1">
              <a:off x="7170550" y="5051168"/>
              <a:ext cx="139962" cy="543484"/>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4CC1DD3-E14B-4BD4-A64E-3A122ECD9F81}"/>
                </a:ext>
              </a:extLst>
            </p:cNvPr>
            <p:cNvCxnSpPr>
              <a:cxnSpLocks/>
            </p:cNvCxnSpPr>
            <p:nvPr/>
          </p:nvCxnSpPr>
          <p:spPr>
            <a:xfrm flipH="1">
              <a:off x="7198862" y="5107961"/>
              <a:ext cx="139962" cy="543483"/>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grpSp>
      <p:grpSp>
        <p:nvGrpSpPr>
          <p:cNvPr id="47" name="Group 46">
            <a:extLst>
              <a:ext uri="{FF2B5EF4-FFF2-40B4-BE49-F238E27FC236}">
                <a16:creationId xmlns:a16="http://schemas.microsoft.com/office/drawing/2014/main" id="{7246FBDE-BD26-453E-9FB7-808DFC576918}"/>
              </a:ext>
            </a:extLst>
          </p:cNvPr>
          <p:cNvGrpSpPr/>
          <p:nvPr/>
        </p:nvGrpSpPr>
        <p:grpSpPr>
          <a:xfrm rot="20981466">
            <a:off x="9866230" y="3829474"/>
            <a:ext cx="430862" cy="610222"/>
            <a:chOff x="7170550" y="5051168"/>
            <a:chExt cx="168274" cy="600276"/>
          </a:xfrm>
        </p:grpSpPr>
        <p:cxnSp>
          <p:nvCxnSpPr>
            <p:cNvPr id="48" name="Straight Connector 47">
              <a:extLst>
                <a:ext uri="{FF2B5EF4-FFF2-40B4-BE49-F238E27FC236}">
                  <a16:creationId xmlns:a16="http://schemas.microsoft.com/office/drawing/2014/main" id="{C657EBAD-31AC-4891-8D95-61F1CF8860AF}"/>
                </a:ext>
              </a:extLst>
            </p:cNvPr>
            <p:cNvCxnSpPr>
              <a:cxnSpLocks/>
            </p:cNvCxnSpPr>
            <p:nvPr/>
          </p:nvCxnSpPr>
          <p:spPr>
            <a:xfrm flipH="1">
              <a:off x="7170550" y="5051168"/>
              <a:ext cx="139962" cy="543484"/>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C4CC1DD3-E14B-4BD4-A64E-3A122ECD9F81}"/>
                </a:ext>
              </a:extLst>
            </p:cNvPr>
            <p:cNvCxnSpPr>
              <a:cxnSpLocks/>
            </p:cNvCxnSpPr>
            <p:nvPr/>
          </p:nvCxnSpPr>
          <p:spPr>
            <a:xfrm flipH="1">
              <a:off x="7198862" y="5107961"/>
              <a:ext cx="139962" cy="543483"/>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grpSp>
      <p:grpSp>
        <p:nvGrpSpPr>
          <p:cNvPr id="50" name="Group 49">
            <a:extLst>
              <a:ext uri="{FF2B5EF4-FFF2-40B4-BE49-F238E27FC236}">
                <a16:creationId xmlns:a16="http://schemas.microsoft.com/office/drawing/2014/main" id="{7246FBDE-BD26-453E-9FB7-808DFC576918}"/>
              </a:ext>
            </a:extLst>
          </p:cNvPr>
          <p:cNvGrpSpPr/>
          <p:nvPr/>
        </p:nvGrpSpPr>
        <p:grpSpPr>
          <a:xfrm rot="20981466">
            <a:off x="4610415" y="4973064"/>
            <a:ext cx="430862" cy="610222"/>
            <a:chOff x="7170550" y="5051168"/>
            <a:chExt cx="168274" cy="600276"/>
          </a:xfrm>
        </p:grpSpPr>
        <p:cxnSp>
          <p:nvCxnSpPr>
            <p:cNvPr id="51" name="Straight Connector 50">
              <a:extLst>
                <a:ext uri="{FF2B5EF4-FFF2-40B4-BE49-F238E27FC236}">
                  <a16:creationId xmlns:a16="http://schemas.microsoft.com/office/drawing/2014/main" id="{C657EBAD-31AC-4891-8D95-61F1CF8860AF}"/>
                </a:ext>
              </a:extLst>
            </p:cNvPr>
            <p:cNvCxnSpPr>
              <a:cxnSpLocks/>
            </p:cNvCxnSpPr>
            <p:nvPr/>
          </p:nvCxnSpPr>
          <p:spPr>
            <a:xfrm flipH="1">
              <a:off x="7170550" y="5051168"/>
              <a:ext cx="139962" cy="543484"/>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C4CC1DD3-E14B-4BD4-A64E-3A122ECD9F81}"/>
                </a:ext>
              </a:extLst>
            </p:cNvPr>
            <p:cNvCxnSpPr>
              <a:cxnSpLocks/>
            </p:cNvCxnSpPr>
            <p:nvPr/>
          </p:nvCxnSpPr>
          <p:spPr>
            <a:xfrm flipH="1">
              <a:off x="7198862" y="5107961"/>
              <a:ext cx="139962" cy="543483"/>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grpSp>
      <p:cxnSp>
        <p:nvCxnSpPr>
          <p:cNvPr id="21" name="Straight Connector 20">
            <a:extLst>
              <a:ext uri="{FF2B5EF4-FFF2-40B4-BE49-F238E27FC236}">
                <a16:creationId xmlns:a16="http://schemas.microsoft.com/office/drawing/2014/main" id="{55FB52B3-29FC-49CE-A638-E448AE0C7575}"/>
              </a:ext>
            </a:extLst>
          </p:cNvPr>
          <p:cNvCxnSpPr>
            <a:cxnSpLocks/>
          </p:cNvCxnSpPr>
          <p:nvPr/>
        </p:nvCxnSpPr>
        <p:spPr>
          <a:xfrm flipH="1">
            <a:off x="1403033" y="5622427"/>
            <a:ext cx="188701" cy="558341"/>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DFE4F83D-4DBF-4849-93B1-CE286AA4BA3B}"/>
              </a:ext>
            </a:extLst>
          </p:cNvPr>
          <p:cNvCxnSpPr>
            <a:cxnSpLocks/>
          </p:cNvCxnSpPr>
          <p:nvPr/>
        </p:nvCxnSpPr>
        <p:spPr>
          <a:xfrm>
            <a:off x="7363130" y="5633248"/>
            <a:ext cx="9852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FE4F83D-4DBF-4849-93B1-CE286AA4BA3B}"/>
              </a:ext>
            </a:extLst>
          </p:cNvPr>
          <p:cNvCxnSpPr>
            <a:cxnSpLocks/>
          </p:cNvCxnSpPr>
          <p:nvPr/>
        </p:nvCxnSpPr>
        <p:spPr>
          <a:xfrm>
            <a:off x="7314806" y="4470811"/>
            <a:ext cx="9852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E4F83D-4DBF-4849-93B1-CE286AA4BA3B}"/>
              </a:ext>
            </a:extLst>
          </p:cNvPr>
          <p:cNvCxnSpPr>
            <a:cxnSpLocks/>
          </p:cNvCxnSpPr>
          <p:nvPr/>
        </p:nvCxnSpPr>
        <p:spPr>
          <a:xfrm>
            <a:off x="3614923" y="5633248"/>
            <a:ext cx="9852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E4F83D-4DBF-4849-93B1-CE286AA4BA3B}"/>
              </a:ext>
            </a:extLst>
          </p:cNvPr>
          <p:cNvCxnSpPr>
            <a:cxnSpLocks/>
          </p:cNvCxnSpPr>
          <p:nvPr/>
        </p:nvCxnSpPr>
        <p:spPr>
          <a:xfrm>
            <a:off x="8618470" y="4470811"/>
            <a:ext cx="9852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FE4F83D-4DBF-4849-93B1-CE286AA4BA3B}"/>
              </a:ext>
            </a:extLst>
          </p:cNvPr>
          <p:cNvCxnSpPr>
            <a:cxnSpLocks/>
          </p:cNvCxnSpPr>
          <p:nvPr/>
        </p:nvCxnSpPr>
        <p:spPr>
          <a:xfrm>
            <a:off x="9229676" y="6193740"/>
            <a:ext cx="9852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FE4F83D-4DBF-4849-93B1-CE286AA4BA3B}"/>
              </a:ext>
            </a:extLst>
          </p:cNvPr>
          <p:cNvCxnSpPr>
            <a:cxnSpLocks/>
          </p:cNvCxnSpPr>
          <p:nvPr/>
        </p:nvCxnSpPr>
        <p:spPr>
          <a:xfrm>
            <a:off x="7663583" y="5088071"/>
            <a:ext cx="9852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FE4F83D-4DBF-4849-93B1-CE286AA4BA3B}"/>
              </a:ext>
            </a:extLst>
          </p:cNvPr>
          <p:cNvCxnSpPr>
            <a:cxnSpLocks/>
          </p:cNvCxnSpPr>
          <p:nvPr/>
        </p:nvCxnSpPr>
        <p:spPr>
          <a:xfrm>
            <a:off x="1099096" y="5603941"/>
            <a:ext cx="9852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76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A150-782D-4C2E-A5AE-6586D3275FB1}"/>
              </a:ext>
            </a:extLst>
          </p:cNvPr>
          <p:cNvSpPr>
            <a:spLocks noGrp="1"/>
          </p:cNvSpPr>
          <p:nvPr>
            <p:ph type="title"/>
          </p:nvPr>
        </p:nvSpPr>
        <p:spPr/>
        <p:txBody>
          <a:bodyPr/>
          <a:lstStyle/>
          <a:p>
            <a:endParaRPr lang="en-US"/>
          </a:p>
        </p:txBody>
      </p:sp>
      <p:pic>
        <p:nvPicPr>
          <p:cNvPr id="5" name="Content Placeholder 4" descr="A picture containing clock, room&#10;&#10;Description automatically generated">
            <a:extLst>
              <a:ext uri="{FF2B5EF4-FFF2-40B4-BE49-F238E27FC236}">
                <a16:creationId xmlns:a16="http://schemas.microsoft.com/office/drawing/2014/main" id="{35E5F69C-7429-4074-B2A3-60C26134A1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64468"/>
            <a:ext cx="4351338" cy="4351338"/>
          </a:xfrm>
        </p:spPr>
      </p:pic>
      <p:sp>
        <p:nvSpPr>
          <p:cNvPr id="6" name="Thought Bubble: Cloud 5">
            <a:extLst>
              <a:ext uri="{FF2B5EF4-FFF2-40B4-BE49-F238E27FC236}">
                <a16:creationId xmlns:a16="http://schemas.microsoft.com/office/drawing/2014/main" id="{162ED6A2-28EE-4ED6-92C0-D7D3D2BAC16E}"/>
              </a:ext>
            </a:extLst>
          </p:cNvPr>
          <p:cNvSpPr/>
          <p:nvPr/>
        </p:nvSpPr>
        <p:spPr>
          <a:xfrm>
            <a:off x="2053614" y="176548"/>
            <a:ext cx="9947886" cy="3089166"/>
          </a:xfrm>
          <a:prstGeom prst="cloudCallout">
            <a:avLst>
              <a:gd name="adj1" fmla="val -59301"/>
              <a:gd name="adj2" fmla="val 4955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a:solidFill>
                  <a:srgbClr val="FF0000"/>
                </a:solidFill>
                <a:latin typeface=".VnAvantH" panose="020B7200000000000000" pitchFamily="34" charset="0"/>
              </a:rPr>
              <a:t>NGHØ GI÷A </a:t>
            </a:r>
            <a:r>
              <a:rPr lang="en-US" sz="6600" b="1" dirty="0" err="1">
                <a:solidFill>
                  <a:srgbClr val="FF0000"/>
                </a:solidFill>
                <a:latin typeface=".VnAvantH" panose="020B7200000000000000" pitchFamily="34" charset="0"/>
              </a:rPr>
              <a:t>GIê</a:t>
            </a:r>
            <a:endParaRPr lang="en-US" sz="6600" b="1" dirty="0">
              <a:solidFill>
                <a:srgbClr val="FF0000"/>
              </a:solidFill>
              <a:latin typeface=".VnAvantH" panose="020B7200000000000000" pitchFamily="34" charset="0"/>
            </a:endParaRPr>
          </a:p>
        </p:txBody>
      </p:sp>
    </p:spTree>
    <p:extLst>
      <p:ext uri="{BB962C8B-B14F-4D97-AF65-F5344CB8AC3E}">
        <p14:creationId xmlns:p14="http://schemas.microsoft.com/office/powerpoint/2010/main" val="2811656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8A27167-AB35-42E5-9385-DDD75FE57104}"/>
              </a:ext>
            </a:extLst>
          </p:cNvPr>
          <p:cNvSpPr txBox="1"/>
          <p:nvPr/>
        </p:nvSpPr>
        <p:spPr>
          <a:xfrm>
            <a:off x="3657600" y="107390"/>
            <a:ext cx="6977268" cy="707886"/>
          </a:xfrm>
          <a:prstGeom prst="rect">
            <a:avLst/>
          </a:prstGeom>
          <a:noFill/>
        </p:spPr>
        <p:txBody>
          <a:bodyPr wrap="square" rtlCol="0">
            <a:spAutoFit/>
          </a:bodyPr>
          <a:lstStyle/>
          <a:p>
            <a:r>
              <a:rPr lang="en-US" sz="4000" b="1" dirty="0" err="1">
                <a:latin typeface=".VnAvant" panose="020B7200000000000000" pitchFamily="34" charset="0"/>
              </a:rPr>
              <a:t>ThÕ</a:t>
            </a:r>
            <a:r>
              <a:rPr lang="en-US" sz="4000" b="1" dirty="0">
                <a:latin typeface=".VnAvant" panose="020B7200000000000000" pitchFamily="34" charset="0"/>
              </a:rPr>
              <a:t> </a:t>
            </a:r>
            <a:r>
              <a:rPr lang="en-US" sz="4000" b="1" dirty="0" err="1">
                <a:latin typeface=".VnAvant" panose="020B7200000000000000" pitchFamily="34" charset="0"/>
              </a:rPr>
              <a:t>giíi</a:t>
            </a:r>
            <a:r>
              <a:rPr lang="en-US" sz="4000" b="1" dirty="0">
                <a:latin typeface=".VnAvant" panose="020B7200000000000000" pitchFamily="34" charset="0"/>
              </a:rPr>
              <a:t> </a:t>
            </a:r>
            <a:r>
              <a:rPr lang="en-US" sz="4000" b="1" dirty="0" err="1">
                <a:latin typeface=".VnAvant" panose="020B7200000000000000" pitchFamily="34" charset="0"/>
              </a:rPr>
              <a:t>trong</a:t>
            </a:r>
            <a:r>
              <a:rPr lang="en-US" sz="4000" b="1" dirty="0">
                <a:latin typeface=".VnAvant" panose="020B7200000000000000" pitchFamily="34" charset="0"/>
              </a:rPr>
              <a:t> </a:t>
            </a:r>
            <a:r>
              <a:rPr lang="en-US" sz="4000" b="1" dirty="0" err="1">
                <a:latin typeface=".VnAvant" panose="020B7200000000000000" pitchFamily="34" charset="0"/>
              </a:rPr>
              <a:t>lßng</a:t>
            </a:r>
            <a:r>
              <a:rPr lang="en-US" sz="4000" b="1" dirty="0">
                <a:latin typeface=".VnAvant" panose="020B7200000000000000" pitchFamily="34" charset="0"/>
              </a:rPr>
              <a:t> </a:t>
            </a:r>
            <a:r>
              <a:rPr lang="en-US" sz="4000" b="1" dirty="0" err="1">
                <a:latin typeface=".VnAvant" panose="020B7200000000000000" pitchFamily="34" charset="0"/>
              </a:rPr>
              <a:t>biÓn</a:t>
            </a:r>
            <a:endParaRPr lang="en-US" sz="4000" b="1" dirty="0">
              <a:latin typeface=".VnAvant" panose="020B7200000000000000" pitchFamily="34" charset="0"/>
            </a:endParaRPr>
          </a:p>
        </p:txBody>
      </p:sp>
      <p:pic>
        <p:nvPicPr>
          <p:cNvPr id="3" name="Picture 2"/>
          <p:cNvPicPr>
            <a:picLocks noChangeAspect="1"/>
          </p:cNvPicPr>
          <p:nvPr/>
        </p:nvPicPr>
        <p:blipFill>
          <a:blip r:embed="rId2"/>
          <a:stretch>
            <a:fillRect/>
          </a:stretch>
        </p:blipFill>
        <p:spPr>
          <a:xfrm>
            <a:off x="74664" y="1057832"/>
            <a:ext cx="12017946" cy="5800167"/>
          </a:xfrm>
          <a:prstGeom prst="rect">
            <a:avLst/>
          </a:prstGeom>
        </p:spPr>
      </p:pic>
      <p:sp>
        <p:nvSpPr>
          <p:cNvPr id="6" name="Rectangle: Rounded Corners 3">
            <a:extLst>
              <a:ext uri="{FF2B5EF4-FFF2-40B4-BE49-F238E27FC236}">
                <a16:creationId xmlns:a16="http://schemas.microsoft.com/office/drawing/2014/main" id="{AC0E58F6-00BE-407F-940C-D10D5D4B2C6C}"/>
              </a:ext>
            </a:extLst>
          </p:cNvPr>
          <p:cNvSpPr/>
          <p:nvPr/>
        </p:nvSpPr>
        <p:spPr>
          <a:xfrm>
            <a:off x="963737" y="230861"/>
            <a:ext cx="1427967" cy="58441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VnAvant" panose="020B7200000000000000" pitchFamily="34" charset="0"/>
                <a:ea typeface="+mn-ea"/>
                <a:cs typeface="+mn-cs"/>
              </a:rPr>
              <a:t>Nãi</a:t>
            </a:r>
            <a:endParaRPr kumimoji="0" lang="en-US" sz="2800" b="1" i="0" u="none" strike="noStrike" kern="1200" cap="none" spc="0" normalizeH="0" baseline="0" noProof="0" dirty="0">
              <a:ln>
                <a:noFill/>
              </a:ln>
              <a:solidFill>
                <a:prstClr val="white"/>
              </a:solidFill>
              <a:effectLst/>
              <a:uLnTx/>
              <a:uFillTx/>
              <a:latin typeface=".VnAvant" panose="020B7200000000000000" pitchFamily="34" charset="0"/>
              <a:ea typeface="+mn-ea"/>
              <a:cs typeface="+mn-cs"/>
            </a:endParaRPr>
          </a:p>
        </p:txBody>
      </p:sp>
      <p:sp>
        <p:nvSpPr>
          <p:cNvPr id="7" name="Oval 6">
            <a:extLst>
              <a:ext uri="{FF2B5EF4-FFF2-40B4-BE49-F238E27FC236}">
                <a16:creationId xmlns:a16="http://schemas.microsoft.com/office/drawing/2014/main" id="{50C302CB-6800-44D0-80E3-E8415D228D84}"/>
              </a:ext>
            </a:extLst>
          </p:cNvPr>
          <p:cNvSpPr/>
          <p:nvPr/>
        </p:nvSpPr>
        <p:spPr>
          <a:xfrm>
            <a:off x="613008" y="268439"/>
            <a:ext cx="551146"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5</a:t>
            </a:r>
          </a:p>
        </p:txBody>
      </p:sp>
    </p:spTree>
    <p:extLst>
      <p:ext uri="{BB962C8B-B14F-4D97-AF65-F5344CB8AC3E}">
        <p14:creationId xmlns:p14="http://schemas.microsoft.com/office/powerpoint/2010/main" val="143924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D:\lớp 1 năm 2020 -2021 knttvcs\ảnh tiếng việt\tải xuống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407" y="1043697"/>
            <a:ext cx="5214808" cy="51185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lớp 1 năm 2020 -2021 knttvcs\ảnh tiếng việt\tải xuống (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97" y="1043696"/>
            <a:ext cx="4816621" cy="511856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78A27167-AB35-42E5-9385-DDD75FE57104}"/>
              </a:ext>
            </a:extLst>
          </p:cNvPr>
          <p:cNvSpPr txBox="1">
            <a:spLocks noGrp="1"/>
          </p:cNvSpPr>
          <p:nvPr>
            <p:ph type="title"/>
          </p:nvPr>
        </p:nvSpPr>
        <p:spPr>
          <a:xfrm>
            <a:off x="2150166" y="89539"/>
            <a:ext cx="10515600" cy="646331"/>
          </a:xfrm>
          <a:prstGeom prst="rect">
            <a:avLst/>
          </a:prstGeom>
          <a:noFill/>
        </p:spPr>
        <p:txBody>
          <a:bodyPr wrap="square" rtlCol="0">
            <a:spAutoFit/>
          </a:bodyPr>
          <a:lstStyle/>
          <a:p>
            <a:r>
              <a:rPr lang="en-US" sz="4000" b="1" dirty="0" err="1">
                <a:solidFill>
                  <a:srgbClr val="FF0000"/>
                </a:solidFill>
                <a:latin typeface=".VnAvant" panose="020B7200000000000000" pitchFamily="34" charset="0"/>
              </a:rPr>
              <a:t>Mét</a:t>
            </a:r>
            <a:r>
              <a:rPr lang="en-US" sz="4000" b="1" dirty="0">
                <a:solidFill>
                  <a:srgbClr val="FF0000"/>
                </a:solidFill>
                <a:latin typeface=".VnAvant" panose="020B7200000000000000" pitchFamily="34" charset="0"/>
              </a:rPr>
              <a:t> </a:t>
            </a:r>
            <a:r>
              <a:rPr lang="en-US" sz="4000" b="1" dirty="0" err="1">
                <a:solidFill>
                  <a:srgbClr val="FF0000"/>
                </a:solidFill>
                <a:latin typeface=".VnAvant" panose="020B7200000000000000" pitchFamily="34" charset="0"/>
              </a:rPr>
              <a:t>sè</a:t>
            </a:r>
            <a:r>
              <a:rPr lang="en-US" sz="4000" b="1" dirty="0">
                <a:solidFill>
                  <a:srgbClr val="FF0000"/>
                </a:solidFill>
                <a:latin typeface=".VnAvant" panose="020B7200000000000000" pitchFamily="34" charset="0"/>
              </a:rPr>
              <a:t> </a:t>
            </a:r>
            <a:r>
              <a:rPr lang="en-US" sz="4000" b="1" dirty="0" err="1">
                <a:solidFill>
                  <a:srgbClr val="FF0000"/>
                </a:solidFill>
                <a:latin typeface=".VnAvant" panose="020B7200000000000000" pitchFamily="34" charset="0"/>
              </a:rPr>
              <a:t>h×nh</a:t>
            </a:r>
            <a:r>
              <a:rPr lang="en-US" sz="4000" b="1" dirty="0">
                <a:solidFill>
                  <a:srgbClr val="FF0000"/>
                </a:solidFill>
                <a:latin typeface=".VnAvant" panose="020B7200000000000000" pitchFamily="34" charset="0"/>
              </a:rPr>
              <a:t> ¶</a:t>
            </a:r>
            <a:r>
              <a:rPr lang="en-US" sz="4000" b="1" dirty="0" err="1">
                <a:solidFill>
                  <a:srgbClr val="FF0000"/>
                </a:solidFill>
                <a:latin typeface=".VnAvant" panose="020B7200000000000000" pitchFamily="34" charset="0"/>
              </a:rPr>
              <a:t>nh</a:t>
            </a:r>
            <a:r>
              <a:rPr lang="en-US" sz="4000" b="1" dirty="0">
                <a:solidFill>
                  <a:srgbClr val="FF0000"/>
                </a:solidFill>
                <a:latin typeface=".VnAvant" panose="020B7200000000000000" pitchFamily="34" charset="0"/>
              </a:rPr>
              <a:t> </a:t>
            </a:r>
            <a:r>
              <a:rPr lang="en-US" sz="4000" b="1" dirty="0" err="1">
                <a:solidFill>
                  <a:srgbClr val="FF0000"/>
                </a:solidFill>
                <a:latin typeface=".VnAvant" panose="020B7200000000000000" pitchFamily="34" charset="0"/>
              </a:rPr>
              <a:t>trong</a:t>
            </a:r>
            <a:r>
              <a:rPr lang="en-US" sz="4000" b="1" dirty="0">
                <a:solidFill>
                  <a:srgbClr val="FF0000"/>
                </a:solidFill>
                <a:latin typeface=".VnAvant" panose="020B7200000000000000" pitchFamily="34" charset="0"/>
              </a:rPr>
              <a:t> </a:t>
            </a:r>
            <a:r>
              <a:rPr lang="en-US" sz="4000" b="1" dirty="0" err="1">
                <a:solidFill>
                  <a:srgbClr val="FF0000"/>
                </a:solidFill>
                <a:latin typeface=".VnAvant" panose="020B7200000000000000" pitchFamily="34" charset="0"/>
              </a:rPr>
              <a:t>lßng</a:t>
            </a:r>
            <a:r>
              <a:rPr lang="en-US" sz="4000" b="1" dirty="0">
                <a:solidFill>
                  <a:srgbClr val="FF0000"/>
                </a:solidFill>
                <a:latin typeface=".VnAvant" panose="020B7200000000000000" pitchFamily="34" charset="0"/>
              </a:rPr>
              <a:t> </a:t>
            </a:r>
            <a:r>
              <a:rPr lang="en-US" sz="4000" b="1" dirty="0" err="1">
                <a:solidFill>
                  <a:srgbClr val="FF0000"/>
                </a:solidFill>
                <a:latin typeface=".VnAvant" panose="020B7200000000000000" pitchFamily="34" charset="0"/>
              </a:rPr>
              <a:t>biÓn</a:t>
            </a:r>
            <a:endParaRPr lang="en-US" sz="4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413292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
          <p:cNvPicPr>
            <a:picLocks noChangeAspect="1" noChangeArrowheads="1"/>
          </p:cNvPicPr>
          <p:nvPr/>
        </p:nvPicPr>
        <p:blipFill>
          <a:blip r:embed="rId3"/>
          <a:srcRect/>
          <a:stretch>
            <a:fillRect/>
          </a:stretch>
        </p:blipFill>
        <p:spPr bwMode="auto">
          <a:xfrm>
            <a:off x="0" y="3165232"/>
            <a:ext cx="12192000" cy="3882178"/>
          </a:xfrm>
          <a:prstGeom prst="rect">
            <a:avLst/>
          </a:prstGeom>
          <a:noFill/>
          <a:ln w="9525">
            <a:noFill/>
            <a:miter lim="800000"/>
            <a:headEnd/>
            <a:tailEnd/>
          </a:ln>
        </p:spPr>
      </p:pic>
      <p:grpSp>
        <p:nvGrpSpPr>
          <p:cNvPr id="7" name="Group 7"/>
          <p:cNvGrpSpPr>
            <a:grpSpLocks/>
          </p:cNvGrpSpPr>
          <p:nvPr/>
        </p:nvGrpSpPr>
        <p:grpSpPr bwMode="auto">
          <a:xfrm>
            <a:off x="-247650" y="5737225"/>
            <a:ext cx="3832225" cy="968375"/>
            <a:chOff x="0" y="0"/>
            <a:chExt cx="3831771" cy="968829"/>
          </a:xfrm>
        </p:grpSpPr>
        <p:pic>
          <p:nvPicPr>
            <p:cNvPr id="8" name="Picture 3" descr="·_0005_Layer-4-副本"/>
            <p:cNvPicPr>
              <a:picLocks noChangeAspect="1" noChangeArrowheads="1"/>
            </p:cNvPicPr>
            <p:nvPr/>
          </p:nvPicPr>
          <p:blipFill>
            <a:blip r:embed="rId4"/>
            <a:srcRect l="22261" r="58095" b="81171"/>
            <a:stretch>
              <a:fillRect/>
            </a:stretch>
          </p:blipFill>
          <p:spPr bwMode="auto">
            <a:xfrm>
              <a:off x="2035629" y="0"/>
              <a:ext cx="1796142" cy="968829"/>
            </a:xfrm>
            <a:prstGeom prst="rect">
              <a:avLst/>
            </a:prstGeom>
            <a:noFill/>
          </p:spPr>
        </p:pic>
        <p:pic>
          <p:nvPicPr>
            <p:cNvPr id="9" name="Picture 9" descr="·_0006_Layer-4"/>
            <p:cNvPicPr>
              <a:picLocks noChangeAspect="1" noChangeArrowheads="1"/>
            </p:cNvPicPr>
            <p:nvPr/>
          </p:nvPicPr>
          <p:blipFill>
            <a:blip r:embed="rId5"/>
            <a:srcRect r="75357" b="81171"/>
            <a:stretch>
              <a:fillRect/>
            </a:stretch>
          </p:blipFill>
          <p:spPr bwMode="auto">
            <a:xfrm>
              <a:off x="0" y="0"/>
              <a:ext cx="2253343" cy="968829"/>
            </a:xfrm>
            <a:prstGeom prst="rect">
              <a:avLst/>
            </a:prstGeom>
            <a:noFill/>
          </p:spPr>
        </p:pic>
      </p:grpSp>
      <p:pic>
        <p:nvPicPr>
          <p:cNvPr id="10" name="Picture 6" descr="5">
            <a:extLst>
              <a:ext uri="{FF2B5EF4-FFF2-40B4-BE49-F238E27FC236}">
                <a16:creationId xmlns:a16="http://schemas.microsoft.com/office/drawing/2014/main" id="{1D7BDE7B-8351-411C-80C5-2773C1D96231}"/>
              </a:ext>
            </a:extLst>
          </p:cNvPr>
          <p:cNvPicPr>
            <a:picLocks noChangeAspect="1" noChangeArrowheads="1"/>
          </p:cNvPicPr>
          <p:nvPr/>
        </p:nvPicPr>
        <p:blipFill>
          <a:blip r:embed="rId6"/>
          <a:srcRect t="62344" r="64444"/>
          <a:stretch>
            <a:fillRect/>
          </a:stretch>
        </p:blipFill>
        <p:spPr bwMode="auto">
          <a:xfrm>
            <a:off x="2427116" y="4755694"/>
            <a:ext cx="3847075" cy="2291715"/>
          </a:xfrm>
          <a:prstGeom prst="rect">
            <a:avLst/>
          </a:prstGeom>
          <a:noFill/>
        </p:spPr>
      </p:pic>
      <p:pic>
        <p:nvPicPr>
          <p:cNvPr id="11" name="图片 28">
            <a:extLst>
              <a:ext uri="{FF2B5EF4-FFF2-40B4-BE49-F238E27FC236}">
                <a16:creationId xmlns:a16="http://schemas.microsoft.com/office/drawing/2014/main" id="{853C751C-DE42-43D9-80C1-2AE516D26CE5}"/>
              </a:ext>
            </a:extLst>
          </p:cNvPr>
          <p:cNvPicPr>
            <a:picLocks noChangeAspect="1"/>
          </p:cNvPicPr>
          <p:nvPr/>
        </p:nvPicPr>
        <p:blipFill>
          <a:blip r:embed="rId7"/>
          <a:srcRect/>
          <a:stretch>
            <a:fillRect/>
          </a:stretch>
        </p:blipFill>
        <p:spPr bwMode="auto">
          <a:xfrm rot="732619">
            <a:off x="2616550" y="-27806"/>
            <a:ext cx="1551048" cy="1548133"/>
          </a:xfrm>
          <a:prstGeom prst="rect">
            <a:avLst/>
          </a:prstGeom>
          <a:noFill/>
        </p:spPr>
      </p:pic>
      <p:sp>
        <p:nvSpPr>
          <p:cNvPr id="12" name="Google Shape;387;p28">
            <a:extLst>
              <a:ext uri="{FF2B5EF4-FFF2-40B4-BE49-F238E27FC236}">
                <a16:creationId xmlns:a16="http://schemas.microsoft.com/office/drawing/2014/main" id="{3A8C76CD-64B4-4BD1-BEEA-6587FE7DA1A8}"/>
              </a:ext>
            </a:extLst>
          </p:cNvPr>
          <p:cNvSpPr txBox="1">
            <a:spLocks/>
          </p:cNvSpPr>
          <p:nvPr/>
        </p:nvSpPr>
        <p:spPr>
          <a:xfrm>
            <a:off x="4248041" y="869412"/>
            <a:ext cx="11360800" cy="17568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accent1">
                    <a:lumMod val="75000"/>
                  </a:schemeClr>
                </a:solidFill>
                <a:latin typeface=".VnAvantH" panose="020B7200000000000000" pitchFamily="34" charset="0"/>
              </a:rPr>
              <a:t>TIÕNG VIÖT 1</a:t>
            </a:r>
          </a:p>
        </p:txBody>
      </p:sp>
      <p:sp>
        <p:nvSpPr>
          <p:cNvPr id="2" name="Cloud 1">
            <a:extLst>
              <a:ext uri="{FF2B5EF4-FFF2-40B4-BE49-F238E27FC236}">
                <a16:creationId xmlns:a16="http://schemas.microsoft.com/office/drawing/2014/main" id="{6055C3F3-0746-474A-9507-18B4F30CD8F9}"/>
              </a:ext>
            </a:extLst>
          </p:cNvPr>
          <p:cNvSpPr/>
          <p:nvPr/>
        </p:nvSpPr>
        <p:spPr>
          <a:xfrm>
            <a:off x="119334" y="375968"/>
            <a:ext cx="2772229" cy="122313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C63D7355-4F6C-418E-9B36-B1799F27787C}"/>
              </a:ext>
            </a:extLst>
          </p:cNvPr>
          <p:cNvSpPr/>
          <p:nvPr/>
        </p:nvSpPr>
        <p:spPr>
          <a:xfrm>
            <a:off x="9446085" y="330391"/>
            <a:ext cx="2212229" cy="96387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B1A30977-4B8A-43CF-82D6-71863BD4563C}"/>
              </a:ext>
            </a:extLst>
          </p:cNvPr>
          <p:cNvSpPr/>
          <p:nvPr/>
        </p:nvSpPr>
        <p:spPr>
          <a:xfrm>
            <a:off x="8215086" y="71125"/>
            <a:ext cx="2337114" cy="122313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51B4D62B-4AD7-4118-B2CB-5DC30113A901}"/>
              </a:ext>
            </a:extLst>
          </p:cNvPr>
          <p:cNvSpPr/>
          <p:nvPr/>
        </p:nvSpPr>
        <p:spPr>
          <a:xfrm>
            <a:off x="4069861" y="35315"/>
            <a:ext cx="2772229" cy="122313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290655" y="3174988"/>
            <a:ext cx="240804" cy="210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461;p28">
            <a:extLst>
              <a:ext uri="{FF2B5EF4-FFF2-40B4-BE49-F238E27FC236}">
                <a16:creationId xmlns:a16="http://schemas.microsoft.com/office/drawing/2014/main" id="{62679889-0861-4FB8-836B-FBF4A5ED3970}"/>
              </a:ext>
            </a:extLst>
          </p:cNvPr>
          <p:cNvSpPr txBox="1">
            <a:spLocks/>
          </p:cNvSpPr>
          <p:nvPr/>
        </p:nvSpPr>
        <p:spPr>
          <a:xfrm>
            <a:off x="2891563" y="2548757"/>
            <a:ext cx="11608230" cy="190247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spcBef>
                <a:spcPts val="800"/>
              </a:spcBef>
              <a:buFont typeface="Chivo Light"/>
              <a:buNone/>
            </a:pPr>
            <a:r>
              <a:rPr lang="en-US" sz="3600" b="1" kern="0" dirty="0" err="1">
                <a:solidFill>
                  <a:schemeClr val="bg2">
                    <a:lumMod val="10000"/>
                  </a:schemeClr>
                </a:solidFill>
                <a:latin typeface=".VnAvant" panose="020B7200000000000000" pitchFamily="34" charset="0"/>
              </a:rPr>
              <a:t>Bµi</a:t>
            </a:r>
            <a:r>
              <a:rPr lang="en-US" sz="3600" b="1" kern="0" dirty="0">
                <a:solidFill>
                  <a:schemeClr val="bg2">
                    <a:lumMod val="10000"/>
                  </a:schemeClr>
                </a:solidFill>
                <a:latin typeface=".VnAvant" panose="020B7200000000000000" pitchFamily="34" charset="0"/>
              </a:rPr>
              <a:t> 62:</a:t>
            </a:r>
            <a:r>
              <a:rPr lang="en-US" sz="3600" b="1" kern="0" dirty="0">
                <a:solidFill>
                  <a:schemeClr val="accent2">
                    <a:lumMod val="50000"/>
                  </a:schemeClr>
                </a:solidFill>
                <a:latin typeface=".VnAvant" panose="020B7200000000000000" pitchFamily="34" charset="0"/>
              </a:rPr>
              <a:t>   </a:t>
            </a:r>
            <a:r>
              <a:rPr lang="en-US" sz="6000" b="1" kern="0" dirty="0" err="1">
                <a:solidFill>
                  <a:srgbClr val="FF0000"/>
                </a:solidFill>
                <a:latin typeface=".VnAvant" panose="020B7200000000000000" pitchFamily="34" charset="0"/>
              </a:rPr>
              <a:t>iªc</a:t>
            </a:r>
            <a:r>
              <a:rPr lang="en-US" sz="6000" b="1" kern="0" dirty="0">
                <a:solidFill>
                  <a:srgbClr val="FF0000"/>
                </a:solidFill>
                <a:latin typeface=".VnAvant" panose="020B7200000000000000" pitchFamily="34" charset="0"/>
              </a:rPr>
              <a:t>  </a:t>
            </a:r>
            <a:r>
              <a:rPr lang="en-US" sz="6000" b="1" kern="0" dirty="0" err="1">
                <a:solidFill>
                  <a:srgbClr val="FF0000"/>
                </a:solidFill>
                <a:latin typeface=".VnAvant" panose="020B7200000000000000" pitchFamily="34" charset="0"/>
              </a:rPr>
              <a:t>iªn</a:t>
            </a:r>
            <a:r>
              <a:rPr lang="en-US" sz="6000" b="1" kern="0" dirty="0">
                <a:solidFill>
                  <a:srgbClr val="FF0000"/>
                </a:solidFill>
                <a:latin typeface=".VnAvant" panose="020B7200000000000000" pitchFamily="34" charset="0"/>
              </a:rPr>
              <a:t>  </a:t>
            </a:r>
            <a:r>
              <a:rPr lang="en-US" sz="6000" b="1" kern="0" dirty="0" err="1">
                <a:solidFill>
                  <a:srgbClr val="FF0000"/>
                </a:solidFill>
                <a:latin typeface=".VnAvant" panose="020B7200000000000000" pitchFamily="34" charset="0"/>
              </a:rPr>
              <a:t>iªp</a:t>
            </a:r>
            <a:endParaRPr lang="en-US" sz="6000" b="1" kern="0" dirty="0">
              <a:solidFill>
                <a:srgbClr val="FF0000"/>
              </a:solidFill>
              <a:latin typeface=".VnAvant" panose="020B7200000000000000" pitchFamily="34" charset="0"/>
            </a:endParaRPr>
          </a:p>
        </p:txBody>
      </p:sp>
    </p:spTree>
    <p:extLst>
      <p:ext uri="{BB962C8B-B14F-4D97-AF65-F5344CB8AC3E}">
        <p14:creationId xmlns:p14="http://schemas.microsoft.com/office/powerpoint/2010/main" val="3611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4500" fill="hold"/>
                                        <p:tgtEl>
                                          <p:spTgt spid="10"/>
                                        </p:tgtEl>
                                        <p:attrNameLst>
                                          <p:attrName>ppt_x</p:attrName>
                                        </p:attrNameLst>
                                      </p:cBhvr>
                                      <p:tavLst>
                                        <p:tav tm="0">
                                          <p:val>
                                            <p:strVal val="0-#ppt_w/2"/>
                                          </p:val>
                                        </p:tav>
                                        <p:tav tm="100000">
                                          <p:val>
                                            <p:strVal val="#ppt_x"/>
                                          </p:val>
                                        </p:tav>
                                      </p:tavLst>
                                    </p:anim>
                                    <p:anim calcmode="lin" valueType="num">
                                      <p:cBhvr additive="base">
                                        <p:cTn id="13" dur="4500" fill="hold"/>
                                        <p:tgtEl>
                                          <p:spTgt spid="10"/>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par>
                                <p:cTn id="20" presetID="8" presetClass="emph" presetSubtype="0" fill="hold" nodeType="withEffect">
                                  <p:stCondLst>
                                    <p:cond delay="1000"/>
                                  </p:stCondLst>
                                  <p:childTnLst>
                                    <p:animRot by="-21600000">
                                      <p:cBhvr>
                                        <p:cTn id="21" dur="6500" fill="hold"/>
                                        <p:tgtEl>
                                          <p:spTgt spid="11"/>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4" y="5129217"/>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9628" y="-94187"/>
            <a:ext cx="12192000" cy="6952187"/>
          </a:xfrm>
          <a:prstGeom prst="rect">
            <a:avLst/>
          </a:prstGeom>
          <a:noFill/>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6731" y="4375479"/>
            <a:ext cx="1523824" cy="2482521"/>
          </a:xfrm>
          <a:prstGeom prst="rect">
            <a:avLst/>
          </a:prstGeom>
          <a:effectLst>
            <a:outerShdw blurRad="50800" dist="38100" dir="5400000" algn="t" rotWithShape="0">
              <a:prstClr val="black">
                <a:alpha val="40000"/>
              </a:prstClr>
            </a:outerShdw>
          </a:effectLst>
        </p:spPr>
      </p:pic>
      <p:sp>
        <p:nvSpPr>
          <p:cNvPr id="3" name="Rectangle: Single Corner Snipped 2">
            <a:extLst>
              <a:ext uri="{FF2B5EF4-FFF2-40B4-BE49-F238E27FC236}">
                <a16:creationId xmlns:a16="http://schemas.microsoft.com/office/drawing/2014/main" id="{C6442379-3576-4C2D-8BDE-CB11F01826B6}"/>
              </a:ext>
            </a:extLst>
          </p:cNvPr>
          <p:cNvSpPr/>
          <p:nvPr/>
        </p:nvSpPr>
        <p:spPr>
          <a:xfrm>
            <a:off x="29628" y="1009650"/>
            <a:ext cx="9929676" cy="5848350"/>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A3E5865-D816-4744-92FE-01E0567496E7}"/>
              </a:ext>
            </a:extLst>
          </p:cNvPr>
          <p:cNvSpPr txBox="1"/>
          <p:nvPr/>
        </p:nvSpPr>
        <p:spPr>
          <a:xfrm>
            <a:off x="3409950" y="1352550"/>
            <a:ext cx="3771900" cy="830997"/>
          </a:xfrm>
          <a:prstGeom prst="rect">
            <a:avLst/>
          </a:prstGeom>
          <a:noFill/>
        </p:spPr>
        <p:txBody>
          <a:bodyPr wrap="square" rtlCol="0">
            <a:spAutoFit/>
          </a:bodyPr>
          <a:lstStyle/>
          <a:p>
            <a:r>
              <a:rPr lang="en-US" sz="4800" b="1" dirty="0" err="1">
                <a:solidFill>
                  <a:srgbClr val="FF0000"/>
                </a:solidFill>
                <a:latin typeface=".VnAvant" panose="020B7200000000000000" pitchFamily="34" charset="0"/>
              </a:rPr>
              <a:t>DÆn</a:t>
            </a:r>
            <a:r>
              <a:rPr lang="en-US" sz="4800" b="1" dirty="0">
                <a:solidFill>
                  <a:srgbClr val="FF0000"/>
                </a:solidFill>
                <a:latin typeface=".VnAvant" panose="020B7200000000000000" pitchFamily="34" charset="0"/>
              </a:rPr>
              <a:t> </a:t>
            </a:r>
            <a:r>
              <a:rPr lang="en-US" sz="4800" b="1" dirty="0" err="1">
                <a:solidFill>
                  <a:srgbClr val="FF0000"/>
                </a:solidFill>
                <a:latin typeface=".VnAvant" panose="020B7200000000000000" pitchFamily="34" charset="0"/>
              </a:rPr>
              <a:t>dß</a:t>
            </a:r>
            <a:endParaRPr lang="en-US" sz="48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66224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4" y="5129217"/>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0" y="-95221"/>
            <a:ext cx="12192000" cy="6952187"/>
          </a:xfrm>
          <a:prstGeom prst="rect">
            <a:avLst/>
          </a:prstGeom>
          <a:noFill/>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6731" y="4375479"/>
            <a:ext cx="1523824" cy="2482521"/>
          </a:xfrm>
          <a:prstGeom prst="rect">
            <a:avLst/>
          </a:prstGeom>
          <a:effectLst>
            <a:outerShdw blurRad="50800" dist="38100" dir="5400000" algn="t" rotWithShape="0">
              <a:prstClr val="black">
                <a:alpha val="40000"/>
              </a:prstClr>
            </a:outerShdw>
          </a:effectLst>
        </p:spPr>
      </p:pic>
      <p:sp>
        <p:nvSpPr>
          <p:cNvPr id="2" name="Rectangle: Rounded Corners 1">
            <a:extLst>
              <a:ext uri="{FF2B5EF4-FFF2-40B4-BE49-F238E27FC236}">
                <a16:creationId xmlns:a16="http://schemas.microsoft.com/office/drawing/2014/main" id="{0D6A8162-6C2E-409D-A729-37725BC0ED34}"/>
              </a:ext>
            </a:extLst>
          </p:cNvPr>
          <p:cNvSpPr/>
          <p:nvPr/>
        </p:nvSpPr>
        <p:spPr>
          <a:xfrm>
            <a:off x="3454400" y="2264228"/>
            <a:ext cx="4985657" cy="22206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n w="22225">
                  <a:solidFill>
                    <a:schemeClr val="accent2"/>
                  </a:solidFill>
                  <a:prstDash val="solid"/>
                </a:ln>
                <a:solidFill>
                  <a:srgbClr val="FF0000"/>
                </a:solidFill>
                <a:latin typeface=".VnAvant" panose="020B7200000000000000" pitchFamily="34" charset="0"/>
              </a:rPr>
              <a:t>TiÕt</a:t>
            </a:r>
            <a:r>
              <a:rPr lang="en-US" sz="8000" b="1" dirty="0">
                <a:ln w="22225">
                  <a:solidFill>
                    <a:schemeClr val="accent2"/>
                  </a:solidFill>
                  <a:prstDash val="solid"/>
                </a:ln>
                <a:solidFill>
                  <a:srgbClr val="FF0000"/>
                </a:solidFill>
                <a:latin typeface=".VnAvant" panose="020B7200000000000000" pitchFamily="34" charset="0"/>
              </a:rPr>
              <a:t> 1</a:t>
            </a:r>
          </a:p>
        </p:txBody>
      </p:sp>
    </p:spTree>
    <p:extLst>
      <p:ext uri="{BB962C8B-B14F-4D97-AF65-F5344CB8AC3E}">
        <p14:creationId xmlns:p14="http://schemas.microsoft.com/office/powerpoint/2010/main" val="222556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2276" y="742785"/>
            <a:ext cx="11075410" cy="1997342"/>
          </a:xfrm>
          <a:prstGeom prst="rect">
            <a:avLst/>
          </a:prstGeom>
          <a:noFill/>
        </p:spPr>
        <p:txBody>
          <a:bodyPr wrap="square" rtlCol="0">
            <a:spAutoFit/>
          </a:bodyPr>
          <a:lstStyle/>
          <a:p>
            <a:pPr>
              <a:lnSpc>
                <a:spcPct val="150000"/>
              </a:lnSpc>
            </a:pPr>
            <a:r>
              <a:rPr lang="en-US" sz="4400" b="1" dirty="0" err="1">
                <a:latin typeface=".VnAvant" pitchFamily="34" charset="0"/>
              </a:rPr>
              <a:t>dßng</a:t>
            </a:r>
            <a:r>
              <a:rPr lang="en-US" sz="4400" b="1" dirty="0">
                <a:latin typeface=".VnAvant" pitchFamily="34" charset="0"/>
              </a:rPr>
              <a:t>     </a:t>
            </a:r>
            <a:r>
              <a:rPr lang="en-US" sz="4400" b="1" dirty="0" err="1">
                <a:latin typeface=".VnAvant" pitchFamily="34" charset="0"/>
              </a:rPr>
              <a:t>vâng</a:t>
            </a:r>
            <a:r>
              <a:rPr lang="en-US" sz="4400" b="1" dirty="0">
                <a:latin typeface=".VnAvant" pitchFamily="34" charset="0"/>
              </a:rPr>
              <a:t>       </a:t>
            </a:r>
            <a:r>
              <a:rPr lang="en-US" sz="4400" b="1" dirty="0" err="1">
                <a:latin typeface=".VnAvant" pitchFamily="34" charset="0"/>
              </a:rPr>
              <a:t>bæng</a:t>
            </a:r>
            <a:r>
              <a:rPr lang="en-US" sz="4400" b="1" dirty="0">
                <a:latin typeface=".VnAvant" pitchFamily="34" charset="0"/>
              </a:rPr>
              <a:t>      </a:t>
            </a:r>
            <a:r>
              <a:rPr lang="en-US" sz="4400" b="1" dirty="0" err="1">
                <a:latin typeface=".VnAvant" pitchFamily="34" charset="0"/>
              </a:rPr>
              <a:t>céng</a:t>
            </a:r>
            <a:endParaRPr lang="en-US" sz="4400" b="1" dirty="0">
              <a:latin typeface=".VnAvant" pitchFamily="34" charset="0"/>
            </a:endParaRPr>
          </a:p>
          <a:p>
            <a:pPr>
              <a:lnSpc>
                <a:spcPct val="150000"/>
              </a:lnSpc>
            </a:pPr>
            <a:r>
              <a:rPr lang="en-US" sz="4400" b="1" dirty="0" err="1">
                <a:latin typeface=".VnAvant" pitchFamily="34" charset="0"/>
              </a:rPr>
              <a:t>thóng</a:t>
            </a:r>
            <a:r>
              <a:rPr lang="en-US" sz="4400" b="1" dirty="0">
                <a:latin typeface=".VnAvant" pitchFamily="34" charset="0"/>
              </a:rPr>
              <a:t>    </a:t>
            </a:r>
            <a:r>
              <a:rPr lang="en-US" sz="4400" b="1" dirty="0" err="1">
                <a:latin typeface=".VnAvant" pitchFamily="34" charset="0"/>
              </a:rPr>
              <a:t>vòng</a:t>
            </a:r>
            <a:r>
              <a:rPr lang="en-US" sz="4400" b="1" dirty="0">
                <a:latin typeface=".VnAvant" pitchFamily="34" charset="0"/>
              </a:rPr>
              <a:t>       ®</a:t>
            </a:r>
            <a:r>
              <a:rPr lang="en-US" sz="4400" b="1" dirty="0" err="1">
                <a:latin typeface=".VnAvant" pitchFamily="34" charset="0"/>
              </a:rPr>
              <a:t>ùng</a:t>
            </a:r>
            <a:r>
              <a:rPr lang="en-US" sz="4400" b="1" dirty="0">
                <a:latin typeface=".VnAvant" pitchFamily="34" charset="0"/>
              </a:rPr>
              <a:t>       </a:t>
            </a:r>
            <a:r>
              <a:rPr lang="en-US" sz="4400" b="1" dirty="0" err="1">
                <a:latin typeface=".VnAvant" pitchFamily="34" charset="0"/>
              </a:rPr>
              <a:t>höng</a:t>
            </a:r>
            <a:endParaRPr lang="en-US" sz="4400" b="1" dirty="0">
              <a:latin typeface=".VnAvant" pitchFamily="34" charset="0"/>
            </a:endParaRPr>
          </a:p>
        </p:txBody>
      </p:sp>
      <p:sp>
        <p:nvSpPr>
          <p:cNvPr id="2" name="Rectangle 1"/>
          <p:cNvSpPr/>
          <p:nvPr/>
        </p:nvSpPr>
        <p:spPr>
          <a:xfrm>
            <a:off x="222141" y="2740127"/>
            <a:ext cx="11910448" cy="3785652"/>
          </a:xfrm>
          <a:prstGeom prst="rect">
            <a:avLst/>
          </a:prstGeom>
        </p:spPr>
        <p:txBody>
          <a:bodyPr wrap="square">
            <a:spAutoFit/>
          </a:bodyPr>
          <a:lstStyle/>
          <a:p>
            <a:pPr>
              <a:lnSpc>
                <a:spcPct val="150000"/>
              </a:lnSpc>
            </a:pPr>
            <a:r>
              <a:rPr lang="en-US" sz="4000" dirty="0">
                <a:solidFill>
                  <a:srgbClr val="002060"/>
                </a:solidFill>
                <a:latin typeface=".VnAvant" pitchFamily="34" charset="0"/>
              </a:rPr>
              <a:t>      Nam </a:t>
            </a:r>
            <a:r>
              <a:rPr lang="en-US" sz="4000" dirty="0" err="1">
                <a:solidFill>
                  <a:srgbClr val="002060"/>
                </a:solidFill>
                <a:latin typeface=".VnAvant" pitchFamily="34" charset="0"/>
              </a:rPr>
              <a:t>theo</a:t>
            </a:r>
            <a:r>
              <a:rPr lang="en-US" sz="4000" dirty="0">
                <a:solidFill>
                  <a:srgbClr val="002060"/>
                </a:solidFill>
                <a:latin typeface=".VnAvant" pitchFamily="34" charset="0"/>
              </a:rPr>
              <a:t> </a:t>
            </a:r>
            <a:r>
              <a:rPr lang="en-US" sz="4000" dirty="0" err="1">
                <a:solidFill>
                  <a:srgbClr val="002060"/>
                </a:solidFill>
                <a:latin typeface=".VnAvant" pitchFamily="34" charset="0"/>
              </a:rPr>
              <a:t>mÑ</a:t>
            </a:r>
            <a:r>
              <a:rPr lang="en-US" sz="4000" dirty="0">
                <a:solidFill>
                  <a:srgbClr val="002060"/>
                </a:solidFill>
                <a:latin typeface=".VnAvant" pitchFamily="34" charset="0"/>
              </a:rPr>
              <a:t> ®</a:t>
            </a:r>
            <a:r>
              <a:rPr lang="en-US" sz="4000" dirty="0" err="1">
                <a:solidFill>
                  <a:srgbClr val="002060"/>
                </a:solidFill>
                <a:latin typeface=".VnAvant" pitchFamily="34" charset="0"/>
              </a:rPr>
              <a:t>i</a:t>
            </a:r>
            <a:r>
              <a:rPr lang="en-US" sz="4000" dirty="0">
                <a:solidFill>
                  <a:srgbClr val="002060"/>
                </a:solidFill>
                <a:latin typeface=".VnAvant" pitchFamily="34" charset="0"/>
              </a:rPr>
              <a:t> </a:t>
            </a:r>
            <a:r>
              <a:rPr lang="en-US" sz="4000" dirty="0" err="1">
                <a:solidFill>
                  <a:srgbClr val="002060"/>
                </a:solidFill>
                <a:latin typeface=".VnAvant" pitchFamily="34" charset="0"/>
              </a:rPr>
              <a:t>chî</a:t>
            </a:r>
            <a:r>
              <a:rPr lang="en-US" sz="4000" dirty="0">
                <a:solidFill>
                  <a:srgbClr val="002060"/>
                </a:solidFill>
                <a:latin typeface=".VnAvant" pitchFamily="34" charset="0"/>
              </a:rPr>
              <a:t>. </a:t>
            </a:r>
            <a:r>
              <a:rPr lang="en-US" sz="4000" dirty="0" err="1">
                <a:solidFill>
                  <a:srgbClr val="002060"/>
                </a:solidFill>
                <a:latin typeface=".VnAvant" pitchFamily="34" charset="0"/>
              </a:rPr>
              <a:t>Chî</a:t>
            </a:r>
            <a:r>
              <a:rPr lang="en-US" sz="4000" dirty="0">
                <a:solidFill>
                  <a:srgbClr val="002060"/>
                </a:solidFill>
                <a:latin typeface=".VnAvant" pitchFamily="34" charset="0"/>
              </a:rPr>
              <a:t> ®«ng </a:t>
            </a:r>
            <a:r>
              <a:rPr lang="en-US" sz="4000" dirty="0" err="1">
                <a:solidFill>
                  <a:srgbClr val="002060"/>
                </a:solidFill>
                <a:latin typeface=".VnAvant" pitchFamily="34" charset="0"/>
              </a:rPr>
              <a:t>vui</a:t>
            </a:r>
            <a:r>
              <a:rPr lang="en-US" sz="4000" dirty="0">
                <a:solidFill>
                  <a:srgbClr val="002060"/>
                </a:solidFill>
                <a:latin typeface=".VnAvant" pitchFamily="34" charset="0"/>
              </a:rPr>
              <a:t> vµ </a:t>
            </a:r>
            <a:r>
              <a:rPr lang="en-US" sz="4000" dirty="0" err="1">
                <a:solidFill>
                  <a:srgbClr val="002060"/>
                </a:solidFill>
                <a:latin typeface=".VnAvant" pitchFamily="34" charset="0"/>
              </a:rPr>
              <a:t>b¸n</a:t>
            </a:r>
            <a:r>
              <a:rPr lang="en-US" sz="4000" dirty="0">
                <a:solidFill>
                  <a:srgbClr val="002060"/>
                </a:solidFill>
                <a:latin typeface=".VnAvant" pitchFamily="34" charset="0"/>
              </a:rPr>
              <a:t> ®ñ </a:t>
            </a:r>
            <a:r>
              <a:rPr lang="en-US" sz="4000" dirty="0" err="1">
                <a:solidFill>
                  <a:srgbClr val="002060"/>
                </a:solidFill>
                <a:latin typeface=".VnAvant" pitchFamily="34" charset="0"/>
              </a:rPr>
              <a:t>thø</a:t>
            </a:r>
            <a:r>
              <a:rPr lang="en-US" sz="4000" dirty="0">
                <a:solidFill>
                  <a:srgbClr val="002060"/>
                </a:solidFill>
                <a:latin typeface=".VnAvant" pitchFamily="34" charset="0"/>
              </a:rPr>
              <a:t>. </a:t>
            </a:r>
            <a:r>
              <a:rPr lang="en-US" sz="4000" dirty="0" err="1">
                <a:solidFill>
                  <a:srgbClr val="002060"/>
                </a:solidFill>
                <a:latin typeface=".VnAvant" pitchFamily="34" charset="0"/>
              </a:rPr>
              <a:t>Ngay</a:t>
            </a:r>
            <a:r>
              <a:rPr lang="en-US" sz="4000" dirty="0">
                <a:solidFill>
                  <a:srgbClr val="002060"/>
                </a:solidFill>
                <a:latin typeface=".VnAvant" pitchFamily="34" charset="0"/>
              </a:rPr>
              <a:t> </a:t>
            </a:r>
            <a:r>
              <a:rPr lang="en-US" sz="4000" dirty="0" err="1">
                <a:solidFill>
                  <a:srgbClr val="002060"/>
                </a:solidFill>
                <a:latin typeface=".VnAvant" pitchFamily="34" charset="0"/>
              </a:rPr>
              <a:t>tõ</a:t>
            </a:r>
            <a:r>
              <a:rPr lang="en-US" sz="4000" dirty="0">
                <a:solidFill>
                  <a:srgbClr val="002060"/>
                </a:solidFill>
                <a:latin typeface=".VnAvant" pitchFamily="34" charset="0"/>
              </a:rPr>
              <a:t> </a:t>
            </a:r>
            <a:r>
              <a:rPr lang="en-US" sz="4000" dirty="0" err="1">
                <a:solidFill>
                  <a:srgbClr val="002060"/>
                </a:solidFill>
                <a:latin typeface=".VnAvant" pitchFamily="34" charset="0"/>
              </a:rPr>
              <a:t>cæng</a:t>
            </a:r>
            <a:r>
              <a:rPr lang="en-US" sz="4000" dirty="0">
                <a:solidFill>
                  <a:srgbClr val="002060"/>
                </a:solidFill>
                <a:latin typeface=".VnAvant" pitchFamily="34" charset="0"/>
              </a:rPr>
              <a:t> lµ </a:t>
            </a:r>
            <a:r>
              <a:rPr lang="en-US" sz="4000" dirty="0" err="1">
                <a:solidFill>
                  <a:srgbClr val="002060"/>
                </a:solidFill>
                <a:latin typeface=".VnAvant" pitchFamily="34" charset="0"/>
              </a:rPr>
              <a:t>nh÷ng</a:t>
            </a:r>
            <a:r>
              <a:rPr lang="en-US" sz="4000" dirty="0">
                <a:solidFill>
                  <a:srgbClr val="002060"/>
                </a:solidFill>
                <a:latin typeface=".VnAvant" pitchFamily="34" charset="0"/>
              </a:rPr>
              <a:t> </a:t>
            </a:r>
            <a:r>
              <a:rPr lang="en-US" sz="4000" dirty="0" err="1">
                <a:solidFill>
                  <a:srgbClr val="002060"/>
                </a:solidFill>
                <a:latin typeface=".VnAvant" pitchFamily="34" charset="0"/>
              </a:rPr>
              <a:t>d·y</a:t>
            </a:r>
            <a:r>
              <a:rPr lang="en-US" sz="4000" dirty="0">
                <a:solidFill>
                  <a:srgbClr val="002060"/>
                </a:solidFill>
                <a:latin typeface=".VnAvant" pitchFamily="34" charset="0"/>
              </a:rPr>
              <a:t> </a:t>
            </a:r>
            <a:r>
              <a:rPr lang="en-US" sz="4000" dirty="0" err="1">
                <a:solidFill>
                  <a:srgbClr val="002060"/>
                </a:solidFill>
                <a:latin typeface=".VnAvant" pitchFamily="34" charset="0"/>
              </a:rPr>
              <a:t>hµng</a:t>
            </a:r>
            <a:r>
              <a:rPr lang="en-US" sz="4000" dirty="0">
                <a:solidFill>
                  <a:srgbClr val="002060"/>
                </a:solidFill>
                <a:latin typeface=".VnAvant" pitchFamily="34" charset="0"/>
              </a:rPr>
              <a:t> ®å </a:t>
            </a:r>
            <a:r>
              <a:rPr lang="en-US" sz="4000" dirty="0" err="1">
                <a:solidFill>
                  <a:srgbClr val="002060"/>
                </a:solidFill>
                <a:latin typeface=".VnAvant" pitchFamily="34" charset="0"/>
              </a:rPr>
              <a:t>dïng</a:t>
            </a:r>
            <a:r>
              <a:rPr lang="en-US" sz="4000" dirty="0">
                <a:solidFill>
                  <a:srgbClr val="002060"/>
                </a:solidFill>
                <a:latin typeface=".VnAvant" pitchFamily="34" charset="0"/>
              </a:rPr>
              <a:t> </a:t>
            </a:r>
            <a:r>
              <a:rPr lang="en-US" sz="4000" dirty="0" err="1">
                <a:solidFill>
                  <a:srgbClr val="002060"/>
                </a:solidFill>
                <a:latin typeface=".VnAvant" pitchFamily="34" charset="0"/>
              </a:rPr>
              <a:t>gia</a:t>
            </a:r>
            <a:r>
              <a:rPr lang="en-US" sz="4000" dirty="0">
                <a:solidFill>
                  <a:srgbClr val="002060"/>
                </a:solidFill>
                <a:latin typeface=".VnAvant" pitchFamily="34" charset="0"/>
              </a:rPr>
              <a:t> ®×</a:t>
            </a:r>
            <a:r>
              <a:rPr lang="en-US" sz="4000" dirty="0" err="1">
                <a:solidFill>
                  <a:srgbClr val="002060"/>
                </a:solidFill>
                <a:latin typeface=".VnAvant" pitchFamily="34" charset="0"/>
              </a:rPr>
              <a:t>nh</a:t>
            </a:r>
            <a:r>
              <a:rPr lang="en-US" sz="4000" dirty="0">
                <a:solidFill>
                  <a:srgbClr val="002060"/>
                </a:solidFill>
                <a:latin typeface=".VnAvant" pitchFamily="34" charset="0"/>
              </a:rPr>
              <a:t>. </a:t>
            </a:r>
            <a:r>
              <a:rPr lang="en-US" sz="4000" dirty="0" err="1">
                <a:solidFill>
                  <a:srgbClr val="002060"/>
                </a:solidFill>
                <a:latin typeface=".VnAvant" pitchFamily="34" charset="0"/>
              </a:rPr>
              <a:t>Bªn</a:t>
            </a:r>
            <a:r>
              <a:rPr lang="en-US" sz="4000" dirty="0">
                <a:solidFill>
                  <a:srgbClr val="002060"/>
                </a:solidFill>
                <a:latin typeface=".VnAvant" pitchFamily="34" charset="0"/>
              </a:rPr>
              <a:t> </a:t>
            </a:r>
            <a:r>
              <a:rPr lang="en-US" sz="4000" dirty="0" err="1">
                <a:solidFill>
                  <a:srgbClr val="002060"/>
                </a:solidFill>
                <a:latin typeface=".VnAvant" pitchFamily="34" charset="0"/>
              </a:rPr>
              <a:t>trong</a:t>
            </a:r>
            <a:r>
              <a:rPr lang="en-US" sz="4000" dirty="0">
                <a:solidFill>
                  <a:srgbClr val="002060"/>
                </a:solidFill>
                <a:latin typeface=".VnAvant" pitchFamily="34" charset="0"/>
              </a:rPr>
              <a:t> lµ </a:t>
            </a:r>
            <a:r>
              <a:rPr lang="en-US" sz="4000" dirty="0" err="1">
                <a:solidFill>
                  <a:srgbClr val="002060"/>
                </a:solidFill>
                <a:latin typeface=".VnAvant" pitchFamily="34" charset="0"/>
              </a:rPr>
              <a:t>hµng</a:t>
            </a:r>
            <a:r>
              <a:rPr lang="en-US" sz="4000" dirty="0">
                <a:solidFill>
                  <a:srgbClr val="002060"/>
                </a:solidFill>
                <a:latin typeface=".VnAvant" pitchFamily="34" charset="0"/>
              </a:rPr>
              <a:t> </a:t>
            </a:r>
            <a:r>
              <a:rPr lang="en-US" sz="4000" dirty="0" err="1">
                <a:solidFill>
                  <a:srgbClr val="002060"/>
                </a:solidFill>
                <a:latin typeface=".VnAvant" pitchFamily="34" charset="0"/>
              </a:rPr>
              <a:t>rau</a:t>
            </a:r>
            <a:r>
              <a:rPr lang="en-US" sz="4000" dirty="0">
                <a:solidFill>
                  <a:srgbClr val="002060"/>
                </a:solidFill>
                <a:latin typeface=".VnAvant" pitchFamily="34" charset="0"/>
              </a:rPr>
              <a:t>, </a:t>
            </a:r>
            <a:r>
              <a:rPr lang="en-US" sz="4000" dirty="0" err="1">
                <a:solidFill>
                  <a:srgbClr val="002060"/>
                </a:solidFill>
                <a:latin typeface=".VnAvant" pitchFamily="34" charset="0"/>
              </a:rPr>
              <a:t>thÞt</a:t>
            </a:r>
            <a:r>
              <a:rPr lang="en-US" sz="4000" dirty="0">
                <a:solidFill>
                  <a:srgbClr val="002060"/>
                </a:solidFill>
                <a:latin typeface=".VnAvant" pitchFamily="34" charset="0"/>
              </a:rPr>
              <a:t> vµ c¸. Nam </a:t>
            </a:r>
            <a:r>
              <a:rPr lang="en-US" sz="4000" dirty="0" err="1">
                <a:solidFill>
                  <a:srgbClr val="002060"/>
                </a:solidFill>
                <a:latin typeface=".VnAvant" pitchFamily="34" charset="0"/>
              </a:rPr>
              <a:t>thÝch</a:t>
            </a:r>
            <a:r>
              <a:rPr lang="en-US" sz="4000" dirty="0">
                <a:solidFill>
                  <a:srgbClr val="002060"/>
                </a:solidFill>
                <a:latin typeface=".VnAvant" pitchFamily="34" charset="0"/>
              </a:rPr>
              <a:t> l¾m v× </a:t>
            </a:r>
            <a:r>
              <a:rPr lang="en-US" sz="4000" dirty="0" err="1">
                <a:solidFill>
                  <a:srgbClr val="002060"/>
                </a:solidFill>
                <a:latin typeface=".VnAvant" pitchFamily="34" charset="0"/>
              </a:rPr>
              <a:t>lÇn</a:t>
            </a:r>
            <a:r>
              <a:rPr lang="en-US" sz="4000" dirty="0">
                <a:solidFill>
                  <a:srgbClr val="002060"/>
                </a:solidFill>
                <a:latin typeface=".VnAvant" pitchFamily="34" charset="0"/>
              </a:rPr>
              <a:t> ®</a:t>
            </a:r>
            <a:r>
              <a:rPr lang="en-US" sz="4000" dirty="0" err="1">
                <a:solidFill>
                  <a:srgbClr val="002060"/>
                </a:solidFill>
                <a:latin typeface=".VnAvant" pitchFamily="34" charset="0"/>
              </a:rPr>
              <a:t>Çu</a:t>
            </a:r>
            <a:r>
              <a:rPr lang="en-US" sz="4000" dirty="0">
                <a:solidFill>
                  <a:srgbClr val="002060"/>
                </a:solidFill>
                <a:latin typeface=".VnAvant" pitchFamily="34" charset="0"/>
              </a:rPr>
              <a:t> </a:t>
            </a:r>
            <a:r>
              <a:rPr lang="en-US" sz="4000" dirty="0" err="1">
                <a:solidFill>
                  <a:srgbClr val="002060"/>
                </a:solidFill>
                <a:latin typeface=".VnAvant" pitchFamily="34" charset="0"/>
              </a:rPr>
              <a:t>cïng</a:t>
            </a:r>
            <a:r>
              <a:rPr lang="en-US" sz="4000" dirty="0">
                <a:solidFill>
                  <a:srgbClr val="002060"/>
                </a:solidFill>
                <a:latin typeface=".VnAvant" pitchFamily="34" charset="0"/>
              </a:rPr>
              <a:t> </a:t>
            </a:r>
            <a:r>
              <a:rPr lang="en-US" sz="4000" dirty="0" err="1">
                <a:solidFill>
                  <a:srgbClr val="002060"/>
                </a:solidFill>
                <a:latin typeface=".VnAvant" pitchFamily="34" charset="0"/>
              </a:rPr>
              <a:t>mÑ</a:t>
            </a:r>
            <a:r>
              <a:rPr lang="en-US" sz="4000" dirty="0">
                <a:solidFill>
                  <a:srgbClr val="002060"/>
                </a:solidFill>
                <a:latin typeface=".VnAvant" pitchFamily="34" charset="0"/>
              </a:rPr>
              <a:t> ®</a:t>
            </a:r>
            <a:r>
              <a:rPr lang="en-US" sz="4000" dirty="0" err="1">
                <a:solidFill>
                  <a:srgbClr val="002060"/>
                </a:solidFill>
                <a:latin typeface=".VnAvant" pitchFamily="34" charset="0"/>
              </a:rPr>
              <a:t>i</a:t>
            </a:r>
            <a:r>
              <a:rPr lang="en-US" sz="4000" dirty="0">
                <a:solidFill>
                  <a:srgbClr val="002060"/>
                </a:solidFill>
                <a:latin typeface=".VnAvant" pitchFamily="34" charset="0"/>
              </a:rPr>
              <a:t> </a:t>
            </a:r>
            <a:r>
              <a:rPr lang="en-US" sz="4000" dirty="0" err="1">
                <a:solidFill>
                  <a:srgbClr val="002060"/>
                </a:solidFill>
                <a:latin typeface=".VnAvant" pitchFamily="34" charset="0"/>
              </a:rPr>
              <a:t>chî</a:t>
            </a:r>
            <a:r>
              <a:rPr lang="en-US" sz="4000" dirty="0">
                <a:solidFill>
                  <a:srgbClr val="002060"/>
                </a:solidFill>
                <a:latin typeface=".VnAvant" pitchFamily="34" charset="0"/>
              </a:rPr>
              <a:t>.</a:t>
            </a:r>
            <a:endParaRPr lang="en-US" sz="4000" dirty="0">
              <a:solidFill>
                <a:srgbClr val="002060"/>
              </a:solidFill>
            </a:endParaRPr>
          </a:p>
        </p:txBody>
      </p:sp>
      <p:sp>
        <p:nvSpPr>
          <p:cNvPr id="6" name="Rectangle: Rounded Corners 2">
            <a:extLst>
              <a:ext uri="{FF2B5EF4-FFF2-40B4-BE49-F238E27FC236}">
                <a16:creationId xmlns:a16="http://schemas.microsoft.com/office/drawing/2014/main" id="{D8E83664-91EE-47FC-87CF-AF3112663C48}"/>
              </a:ext>
            </a:extLst>
          </p:cNvPr>
          <p:cNvSpPr/>
          <p:nvPr/>
        </p:nvSpPr>
        <p:spPr>
          <a:xfrm>
            <a:off x="3566914" y="105480"/>
            <a:ext cx="5439793" cy="6314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22225">
                  <a:solidFill>
                    <a:schemeClr val="accent2"/>
                  </a:solidFill>
                  <a:prstDash val="solid"/>
                </a:ln>
                <a:solidFill>
                  <a:srgbClr val="C00000"/>
                </a:solidFill>
                <a:latin typeface=".VnAvant" panose="020B7200000000000000" pitchFamily="34" charset="0"/>
              </a:rPr>
              <a:t>¤n </a:t>
            </a:r>
            <a:r>
              <a:rPr lang="en-US" sz="3600" dirty="0" err="1">
                <a:ln w="22225">
                  <a:solidFill>
                    <a:schemeClr val="accent2"/>
                  </a:solidFill>
                  <a:prstDash val="solid"/>
                </a:ln>
                <a:solidFill>
                  <a:srgbClr val="C00000"/>
                </a:solidFill>
                <a:latin typeface=".VnAvant" panose="020B7200000000000000" pitchFamily="34" charset="0"/>
              </a:rPr>
              <a:t>tËp</a:t>
            </a:r>
            <a:r>
              <a:rPr lang="en-US" sz="3600" dirty="0">
                <a:ln w="22225">
                  <a:solidFill>
                    <a:schemeClr val="accent2"/>
                  </a:solidFill>
                  <a:prstDash val="solid"/>
                </a:ln>
                <a:solidFill>
                  <a:srgbClr val="C00000"/>
                </a:solidFill>
                <a:latin typeface=".VnAvant" panose="020B7200000000000000" pitchFamily="34" charset="0"/>
              </a:rPr>
              <a:t> vµ </a:t>
            </a:r>
            <a:r>
              <a:rPr lang="en-US" sz="3600" dirty="0" err="1">
                <a:ln w="22225">
                  <a:solidFill>
                    <a:schemeClr val="accent2"/>
                  </a:solidFill>
                  <a:prstDash val="solid"/>
                </a:ln>
                <a:solidFill>
                  <a:srgbClr val="C00000"/>
                </a:solidFill>
                <a:latin typeface=".VnAvant" panose="020B7200000000000000" pitchFamily="34" charset="0"/>
              </a:rPr>
              <a:t>khëi</a:t>
            </a:r>
            <a:r>
              <a:rPr lang="en-US" sz="3600" dirty="0">
                <a:ln w="22225">
                  <a:solidFill>
                    <a:schemeClr val="accent2"/>
                  </a:solidFill>
                  <a:prstDash val="solid"/>
                </a:ln>
                <a:solidFill>
                  <a:srgbClr val="C00000"/>
                </a:solidFill>
                <a:latin typeface=".VnAvant" panose="020B7200000000000000" pitchFamily="34" charset="0"/>
              </a:rPr>
              <a:t> ®</a:t>
            </a:r>
            <a:r>
              <a:rPr lang="en-US" sz="3600" dirty="0" err="1">
                <a:ln w="22225">
                  <a:solidFill>
                    <a:schemeClr val="accent2"/>
                  </a:solidFill>
                  <a:prstDash val="solid"/>
                </a:ln>
                <a:solidFill>
                  <a:srgbClr val="C00000"/>
                </a:solidFill>
                <a:latin typeface=".VnAvant" panose="020B7200000000000000" pitchFamily="34" charset="0"/>
              </a:rPr>
              <a:t>éng</a:t>
            </a:r>
            <a:endParaRPr lang="en-US" sz="3600" dirty="0">
              <a:solidFill>
                <a:srgbClr val="C00000"/>
              </a:solidFill>
              <a:latin typeface=".VnAvant" panose="020B7200000000000000" pitchFamily="34" charset="0"/>
            </a:endParaRPr>
          </a:p>
        </p:txBody>
      </p:sp>
    </p:spTree>
    <p:extLst>
      <p:ext uri="{BB962C8B-B14F-4D97-AF65-F5344CB8AC3E}">
        <p14:creationId xmlns:p14="http://schemas.microsoft.com/office/powerpoint/2010/main" val="75243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4C00B5-98E1-4844-8399-79CF6E9F3418}"/>
              </a:ext>
            </a:extLst>
          </p:cNvPr>
          <p:cNvSpPr txBox="1"/>
          <p:nvPr/>
        </p:nvSpPr>
        <p:spPr>
          <a:xfrm>
            <a:off x="0" y="0"/>
            <a:ext cx="12191999" cy="6986528"/>
          </a:xfrm>
          <a:prstGeom prst="rect">
            <a:avLst/>
          </a:prstGeom>
          <a:noFill/>
        </p:spPr>
        <p:txBody>
          <a:bodyPr wrap="square">
            <a:spAutoFit/>
          </a:bodyPr>
          <a:lstStyle/>
          <a:p>
            <a:r>
              <a:rPr lang="en-US" sz="3200" b="1" kern="120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Bài 61: ong - ông - ung </a:t>
            </a:r>
            <a:r>
              <a:rPr lang="en-US" sz="3200" b="1" kern="1200">
                <a:solidFill>
                  <a:srgbClr val="FF0000"/>
                </a:solidFill>
                <a:effectLst/>
                <a:latin typeface="Arial" panose="020B0604020202020204" pitchFamily="34" charset="0"/>
                <a:ea typeface="Times New Roman" panose="02020603050405020304" pitchFamily="18" charset="0"/>
              </a:rPr>
              <a:t>–</a:t>
            </a:r>
            <a:r>
              <a:rPr lang="en-US" sz="3200" b="1" kern="120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ưng</a:t>
            </a:r>
            <a:br>
              <a:rPr lang="en-US" sz="3200" b="1" kern="120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br>
            <a:r>
              <a:rPr lang="en-US"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 bỏng ngô,	 dòng sông, 	quả bóng, 	con công,	 đồng hồ, cầu lông,	 bông hồng,	   khung cửi, 	sừng trâu, 	khu rừng, trứng gà, 	cây sung, 	 thùng gỗ, 	  trung thu,	   rừng mơ,   đung đưa</a:t>
            </a:r>
            <a:br>
              <a:rPr lang="en-US"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en-US"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2. - Chú thỏ nhảy tung tăng trên bãi cỏ.</a:t>
            </a:r>
            <a:br>
              <a:rPr lang="en-US"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en-US"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 Trời nóng, bố đ­ưa Thông đi ra bờ hồ hóng mát.</a:t>
            </a:r>
            <a:br>
              <a:rPr lang="en-US"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en-US"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fr-FR"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Sau cơn m­ưa, cầu vồng xuất hiện lên đủ bảy màu sắc.</a:t>
            </a:r>
            <a:br>
              <a:rPr lang="fr-FR"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fr-FR"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3.   a)  Thỏ nhảy, trăng chạy      b)Hà Nội có chong chóng</a:t>
            </a:r>
            <a:br>
              <a:rPr lang="fr-FR"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fr-FR"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Thỏ dừng, trăng dừng       Cứ tự quay trong nhà</a:t>
            </a:r>
            <a:br>
              <a:rPr lang="fr-FR"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fr-FR"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Mẹ ơi, có phải                  Không cần trời nổi gió</a:t>
            </a:r>
            <a:br>
              <a:rPr lang="fr-FR"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fr-FR"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Trăng cũng có chân?         </a:t>
            </a:r>
            <a:r>
              <a:rPr lang="en-US"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Không cần bạn chạy xa</a:t>
            </a:r>
            <a:br>
              <a:rPr lang="en-US" sz="3200" kern="12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endParaRPr lang="en-US" sz="3200"/>
          </a:p>
        </p:txBody>
      </p:sp>
    </p:spTree>
    <p:extLst>
      <p:ext uri="{BB962C8B-B14F-4D97-AF65-F5344CB8AC3E}">
        <p14:creationId xmlns:p14="http://schemas.microsoft.com/office/powerpoint/2010/main" val="2126221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9780" y="241617"/>
            <a:ext cx="11885708" cy="4400102"/>
          </a:xfrm>
          <a:prstGeom prst="rect">
            <a:avLst/>
          </a:prstGeom>
        </p:spPr>
      </p:pic>
      <p:sp>
        <p:nvSpPr>
          <p:cNvPr id="6" name="TextBox 5">
            <a:extLst>
              <a:ext uri="{FF2B5EF4-FFF2-40B4-BE49-F238E27FC236}">
                <a16:creationId xmlns:a16="http://schemas.microsoft.com/office/drawing/2014/main" id="{CBA435EC-EA3B-4749-9F52-B0AE52AEC264}"/>
              </a:ext>
            </a:extLst>
          </p:cNvPr>
          <p:cNvSpPr txBox="1"/>
          <p:nvPr/>
        </p:nvSpPr>
        <p:spPr>
          <a:xfrm>
            <a:off x="129781" y="4741114"/>
            <a:ext cx="12062220" cy="2123658"/>
          </a:xfrm>
          <a:prstGeom prst="rect">
            <a:avLst/>
          </a:prstGeom>
          <a:noFill/>
        </p:spPr>
        <p:txBody>
          <a:bodyPr wrap="square" rtlCol="0">
            <a:spAutoFit/>
          </a:bodyPr>
          <a:lstStyle/>
          <a:p>
            <a:pPr>
              <a:lnSpc>
                <a:spcPct val="150000"/>
              </a:lnSpc>
            </a:pPr>
            <a:r>
              <a:rPr lang="en-US" sz="4400" b="1" dirty="0">
                <a:latin typeface=".VnAvant" panose="020B7200000000000000" pitchFamily="34" charset="0"/>
              </a:rPr>
              <a:t>    </a:t>
            </a:r>
            <a:r>
              <a:rPr lang="en-US" sz="4400" b="1" dirty="0" err="1">
                <a:latin typeface=".VnAvant" panose="020B7200000000000000" pitchFamily="34" charset="0"/>
              </a:rPr>
              <a:t>BiÓn</a:t>
            </a:r>
            <a:r>
              <a:rPr lang="en-US" sz="4400" b="1" dirty="0">
                <a:latin typeface=".VnAvant" panose="020B7200000000000000" pitchFamily="34" charset="0"/>
              </a:rPr>
              <a:t> </a:t>
            </a:r>
            <a:r>
              <a:rPr lang="en-US" sz="4400" b="1" dirty="0" err="1">
                <a:latin typeface=".VnAvant" panose="020B7200000000000000" pitchFamily="34" charset="0"/>
              </a:rPr>
              <a:t>xanh</a:t>
            </a:r>
            <a:r>
              <a:rPr lang="en-US" sz="4400" b="1" dirty="0">
                <a:latin typeface=".VnAvant" panose="020B7200000000000000" pitchFamily="34" charset="0"/>
              </a:rPr>
              <a:t> </a:t>
            </a:r>
            <a:r>
              <a:rPr lang="en-US" sz="4400" b="1" dirty="0" err="1">
                <a:latin typeface=".VnAvant" panose="020B7200000000000000" pitchFamily="34" charset="0"/>
              </a:rPr>
              <a:t>biÕc</a:t>
            </a:r>
            <a:r>
              <a:rPr lang="en-US" sz="4400" b="1" dirty="0">
                <a:latin typeface=".VnAvant" panose="020B7200000000000000" pitchFamily="34" charset="0"/>
              </a:rPr>
              <a:t>. </a:t>
            </a:r>
            <a:r>
              <a:rPr lang="en-US" sz="4400" b="1" dirty="0" err="1">
                <a:latin typeface=".VnAvant" panose="020B7200000000000000" pitchFamily="34" charset="0"/>
              </a:rPr>
              <a:t>Nh÷ng</a:t>
            </a:r>
            <a:r>
              <a:rPr lang="en-US" sz="4400" b="1" dirty="0">
                <a:latin typeface=".VnAvant" panose="020B7200000000000000" pitchFamily="34" charset="0"/>
              </a:rPr>
              <a:t> </a:t>
            </a:r>
            <a:r>
              <a:rPr lang="en-US" sz="4400" b="1" dirty="0" err="1">
                <a:latin typeface=".VnAvant" panose="020B7200000000000000" pitchFamily="34" charset="0"/>
              </a:rPr>
              <a:t>hßn</a:t>
            </a:r>
            <a:r>
              <a:rPr lang="en-US" sz="4400" b="1" dirty="0">
                <a:latin typeface=".VnAvant" panose="020B7200000000000000" pitchFamily="34" charset="0"/>
              </a:rPr>
              <a:t> ®¶o </a:t>
            </a:r>
            <a:r>
              <a:rPr lang="en-US" sz="4400" b="1" dirty="0" err="1">
                <a:latin typeface=".VnAvant" panose="020B7200000000000000" pitchFamily="34" charset="0"/>
              </a:rPr>
              <a:t>lín</a:t>
            </a:r>
            <a:r>
              <a:rPr lang="en-US" sz="4400" b="1" dirty="0">
                <a:latin typeface=".VnAvant" panose="020B7200000000000000" pitchFamily="34" charset="0"/>
              </a:rPr>
              <a:t> </a:t>
            </a:r>
            <a:r>
              <a:rPr lang="en-US" sz="4400" b="1" dirty="0" err="1">
                <a:latin typeface=".VnAvant" panose="020B7200000000000000" pitchFamily="34" charset="0"/>
              </a:rPr>
              <a:t>nhá</a:t>
            </a:r>
            <a:r>
              <a:rPr lang="en-US" sz="4400" b="1" dirty="0">
                <a:latin typeface=".VnAvant" panose="020B7200000000000000" pitchFamily="34" charset="0"/>
              </a:rPr>
              <a:t> </a:t>
            </a:r>
            <a:r>
              <a:rPr lang="en-US" sz="4400" b="1" dirty="0" err="1">
                <a:latin typeface=".VnAvant" panose="020B7200000000000000" pitchFamily="34" charset="0"/>
              </a:rPr>
              <a:t>trïng</a:t>
            </a:r>
            <a:r>
              <a:rPr lang="en-US" sz="4400" b="1" dirty="0">
                <a:latin typeface=".VnAvant" panose="020B7200000000000000" pitchFamily="34" charset="0"/>
              </a:rPr>
              <a:t> ®</a:t>
            </a:r>
            <a:r>
              <a:rPr lang="en-US" sz="4400" b="1" dirty="0" err="1">
                <a:latin typeface=".VnAvant" panose="020B7200000000000000" pitchFamily="34" charset="0"/>
              </a:rPr>
              <a:t>iÖp</a:t>
            </a:r>
            <a:r>
              <a:rPr lang="en-US" sz="4400" b="1" dirty="0">
                <a:latin typeface=".VnAvant" panose="020B7200000000000000" pitchFamily="34" charset="0"/>
              </a:rPr>
              <a:t>.</a:t>
            </a:r>
          </a:p>
        </p:txBody>
      </p:sp>
      <p:sp>
        <p:nvSpPr>
          <p:cNvPr id="15" name="TextBox 14">
            <a:extLst>
              <a:ext uri="{FF2B5EF4-FFF2-40B4-BE49-F238E27FC236}">
                <a16:creationId xmlns:a16="http://schemas.microsoft.com/office/drawing/2014/main" id="{1F9C1152-F8C1-4538-B70B-F9340F0D8313}"/>
              </a:ext>
            </a:extLst>
          </p:cNvPr>
          <p:cNvSpPr txBox="1"/>
          <p:nvPr/>
        </p:nvSpPr>
        <p:spPr>
          <a:xfrm>
            <a:off x="3933344" y="4970343"/>
            <a:ext cx="1888697" cy="769441"/>
          </a:xfrm>
          <a:prstGeom prst="rect">
            <a:avLst/>
          </a:prstGeom>
          <a:noFill/>
        </p:spPr>
        <p:txBody>
          <a:bodyPr wrap="square" rtlCol="0">
            <a:spAutoFit/>
          </a:bodyPr>
          <a:lstStyle/>
          <a:p>
            <a:r>
              <a:rPr lang="en-US" sz="4400" b="1" dirty="0" err="1">
                <a:solidFill>
                  <a:srgbClr val="FF0000"/>
                </a:solidFill>
                <a:latin typeface=".VnAvant" panose="020B7200000000000000" pitchFamily="34" charset="0"/>
              </a:rPr>
              <a:t>iªc</a:t>
            </a:r>
            <a:endParaRPr lang="en-US" sz="4400" b="1" dirty="0">
              <a:solidFill>
                <a:srgbClr val="FF0000"/>
              </a:solidFill>
              <a:latin typeface=".VnAvant" panose="020B7200000000000000" pitchFamily="34" charset="0"/>
            </a:endParaRPr>
          </a:p>
        </p:txBody>
      </p:sp>
      <p:sp>
        <p:nvSpPr>
          <p:cNvPr id="7" name="Rectangle: Rounded Corners 6">
            <a:extLst>
              <a:ext uri="{FF2B5EF4-FFF2-40B4-BE49-F238E27FC236}">
                <a16:creationId xmlns:a16="http://schemas.microsoft.com/office/drawing/2014/main" id="{9F7D74D4-B6A4-480B-9C99-42F280362BBA}"/>
              </a:ext>
            </a:extLst>
          </p:cNvPr>
          <p:cNvSpPr/>
          <p:nvPr/>
        </p:nvSpPr>
        <p:spPr>
          <a:xfrm>
            <a:off x="1595454" y="1315363"/>
            <a:ext cx="2407488" cy="10242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NhËn</a:t>
            </a:r>
            <a:r>
              <a:rPr lang="en-US" sz="2800" b="1" dirty="0">
                <a:latin typeface=".VnAvant" panose="020B7200000000000000" pitchFamily="34" charset="0"/>
              </a:rPr>
              <a:t> </a:t>
            </a:r>
            <a:r>
              <a:rPr lang="en-US" sz="2800" b="1" dirty="0" err="1">
                <a:latin typeface=".VnAvant" panose="020B7200000000000000" pitchFamily="34" charset="0"/>
              </a:rPr>
              <a:t>biÕt</a:t>
            </a:r>
            <a:endParaRPr lang="en-US" sz="2800" b="1" dirty="0">
              <a:latin typeface=".VnAvant" panose="020B7200000000000000" pitchFamily="34" charset="0"/>
            </a:endParaRPr>
          </a:p>
        </p:txBody>
      </p:sp>
      <p:sp>
        <p:nvSpPr>
          <p:cNvPr id="8" name="Oval 7">
            <a:extLst>
              <a:ext uri="{FF2B5EF4-FFF2-40B4-BE49-F238E27FC236}">
                <a16:creationId xmlns:a16="http://schemas.microsoft.com/office/drawing/2014/main" id="{E07FA6D4-88BE-4240-BF30-A32A6E83E6F8}"/>
              </a:ext>
            </a:extLst>
          </p:cNvPr>
          <p:cNvSpPr/>
          <p:nvPr/>
        </p:nvSpPr>
        <p:spPr>
          <a:xfrm>
            <a:off x="1131226" y="1385702"/>
            <a:ext cx="703385" cy="80567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1</a:t>
            </a:r>
          </a:p>
        </p:txBody>
      </p:sp>
      <p:sp>
        <p:nvSpPr>
          <p:cNvPr id="11" name="TextBox 10">
            <a:extLst>
              <a:ext uri="{FF2B5EF4-FFF2-40B4-BE49-F238E27FC236}">
                <a16:creationId xmlns:a16="http://schemas.microsoft.com/office/drawing/2014/main" id="{8C090CE4-A49E-4162-8786-E48E1B3BC33D}"/>
              </a:ext>
            </a:extLst>
          </p:cNvPr>
          <p:cNvSpPr txBox="1"/>
          <p:nvPr/>
        </p:nvSpPr>
        <p:spPr>
          <a:xfrm>
            <a:off x="1076784" y="4960869"/>
            <a:ext cx="2757354" cy="769441"/>
          </a:xfrm>
          <a:prstGeom prst="rect">
            <a:avLst/>
          </a:prstGeom>
          <a:noFill/>
        </p:spPr>
        <p:txBody>
          <a:bodyPr wrap="square" rtlCol="0">
            <a:spAutoFit/>
          </a:bodyPr>
          <a:lstStyle/>
          <a:p>
            <a:r>
              <a:rPr lang="en-US" sz="4400" b="1" dirty="0" err="1">
                <a:solidFill>
                  <a:srgbClr val="FF0000"/>
                </a:solidFill>
                <a:latin typeface=".VnAvant" panose="020B7200000000000000" pitchFamily="34" charset="0"/>
              </a:rPr>
              <a:t>iªn</a:t>
            </a:r>
            <a:endParaRPr lang="en-US" sz="4400" b="1" dirty="0">
              <a:solidFill>
                <a:srgbClr val="FF0000"/>
              </a:solidFill>
              <a:latin typeface=".VnAvant" panose="020B7200000000000000" pitchFamily="34" charset="0"/>
            </a:endParaRPr>
          </a:p>
        </p:txBody>
      </p:sp>
      <p:sp>
        <p:nvSpPr>
          <p:cNvPr id="13" name="TextBox 12">
            <a:extLst>
              <a:ext uri="{FF2B5EF4-FFF2-40B4-BE49-F238E27FC236}">
                <a16:creationId xmlns:a16="http://schemas.microsoft.com/office/drawing/2014/main" id="{D49EED6F-2C82-4F09-BE20-8E95AB24C38A}"/>
              </a:ext>
            </a:extLst>
          </p:cNvPr>
          <p:cNvSpPr txBox="1"/>
          <p:nvPr/>
        </p:nvSpPr>
        <p:spPr>
          <a:xfrm>
            <a:off x="1892947" y="5969015"/>
            <a:ext cx="1424174" cy="769441"/>
          </a:xfrm>
          <a:prstGeom prst="rect">
            <a:avLst/>
          </a:prstGeom>
          <a:noFill/>
        </p:spPr>
        <p:txBody>
          <a:bodyPr wrap="square" rtlCol="0">
            <a:spAutoFit/>
          </a:bodyPr>
          <a:lstStyle/>
          <a:p>
            <a:r>
              <a:rPr lang="en-US" sz="4400" b="1" dirty="0">
                <a:solidFill>
                  <a:srgbClr val="FF0000"/>
                </a:solidFill>
                <a:latin typeface=".VnAvant" panose="020B7200000000000000" pitchFamily="34" charset="0"/>
              </a:rPr>
              <a:t> </a:t>
            </a:r>
            <a:r>
              <a:rPr lang="en-US" sz="4400" b="1" dirty="0" err="1">
                <a:solidFill>
                  <a:srgbClr val="FF0000"/>
                </a:solidFill>
                <a:latin typeface=".VnAvant" panose="020B7200000000000000" pitchFamily="34" charset="0"/>
              </a:rPr>
              <a:t>iªp</a:t>
            </a:r>
            <a:endParaRPr lang="en-US" sz="44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393008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7" grpId="0" animBg="1"/>
      <p:bldP spid="8" grpId="0" animBg="1"/>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C16395-EF75-4506-879B-EE2283A8F32B}"/>
              </a:ext>
            </a:extLst>
          </p:cNvPr>
          <p:cNvSpPr txBox="1"/>
          <p:nvPr/>
        </p:nvSpPr>
        <p:spPr>
          <a:xfrm>
            <a:off x="1432849" y="2289996"/>
            <a:ext cx="8968938" cy="1446550"/>
          </a:xfrm>
          <a:prstGeom prst="rect">
            <a:avLst/>
          </a:prstGeom>
          <a:noFill/>
        </p:spPr>
        <p:txBody>
          <a:bodyPr wrap="square" rtlCol="0">
            <a:spAutoFit/>
          </a:bodyPr>
          <a:lstStyle/>
          <a:p>
            <a:pPr>
              <a:spcBef>
                <a:spcPts val="800"/>
              </a:spcBef>
            </a:pPr>
            <a:r>
              <a:rPr lang="en-US" sz="8800" b="1" dirty="0">
                <a:solidFill>
                  <a:srgbClr val="FF0000"/>
                </a:solidFill>
                <a:latin typeface=".VnAvant" panose="020B7200000000000000" pitchFamily="34" charset="0"/>
              </a:rPr>
              <a:t>   </a:t>
            </a:r>
            <a:r>
              <a:rPr lang="en-US" sz="8800" b="1" kern="0" dirty="0" err="1">
                <a:solidFill>
                  <a:srgbClr val="FF0000"/>
                </a:solidFill>
                <a:latin typeface=".VnAvant" panose="020B7200000000000000" pitchFamily="34" charset="0"/>
              </a:rPr>
              <a:t>iªc</a:t>
            </a:r>
            <a:r>
              <a:rPr lang="en-US" sz="8800" b="1" kern="0" dirty="0">
                <a:solidFill>
                  <a:srgbClr val="FF0000"/>
                </a:solidFill>
                <a:latin typeface=".VnAvant" panose="020B7200000000000000" pitchFamily="34" charset="0"/>
              </a:rPr>
              <a:t>    </a:t>
            </a:r>
            <a:r>
              <a:rPr lang="en-US" sz="8800" b="1" kern="0" dirty="0" err="1">
                <a:solidFill>
                  <a:srgbClr val="FF0000"/>
                </a:solidFill>
                <a:latin typeface=".VnAvant" panose="020B7200000000000000" pitchFamily="34" charset="0"/>
              </a:rPr>
              <a:t>iªn</a:t>
            </a:r>
            <a:r>
              <a:rPr lang="en-US" sz="8800" b="1" kern="0" dirty="0">
                <a:solidFill>
                  <a:srgbClr val="FF0000"/>
                </a:solidFill>
                <a:latin typeface=".VnAvant" panose="020B7200000000000000" pitchFamily="34" charset="0"/>
              </a:rPr>
              <a:t>    </a:t>
            </a:r>
            <a:r>
              <a:rPr lang="en-US" sz="8800" b="1" kern="0" dirty="0" err="1">
                <a:solidFill>
                  <a:srgbClr val="FF0000"/>
                </a:solidFill>
                <a:latin typeface=".VnAvant" panose="020B7200000000000000" pitchFamily="34" charset="0"/>
              </a:rPr>
              <a:t>iªp</a:t>
            </a:r>
            <a:endParaRPr lang="en-US" sz="8800" b="1" kern="0" dirty="0">
              <a:solidFill>
                <a:srgbClr val="FF0000"/>
              </a:solidFill>
              <a:latin typeface=".VnAvant" panose="020B7200000000000000" pitchFamily="34" charset="0"/>
            </a:endParaRPr>
          </a:p>
        </p:txBody>
      </p:sp>
      <p:sp>
        <p:nvSpPr>
          <p:cNvPr id="9" name="Rectangle 8">
            <a:extLst>
              <a:ext uri="{FF2B5EF4-FFF2-40B4-BE49-F238E27FC236}">
                <a16:creationId xmlns:a16="http://schemas.microsoft.com/office/drawing/2014/main" id="{D83ABA89-75E3-43A4-9438-746269C4F4EF}"/>
              </a:ext>
            </a:extLst>
          </p:cNvPr>
          <p:cNvSpPr/>
          <p:nvPr/>
        </p:nvSpPr>
        <p:spPr>
          <a:xfrm>
            <a:off x="7275283" y="4893589"/>
            <a:ext cx="278969" cy="201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10" name="TextBox 9">
            <a:extLst>
              <a:ext uri="{FF2B5EF4-FFF2-40B4-BE49-F238E27FC236}">
                <a16:creationId xmlns:a16="http://schemas.microsoft.com/office/drawing/2014/main" id="{1323C479-9EEE-4AD3-8437-2319ED237785}"/>
              </a:ext>
            </a:extLst>
          </p:cNvPr>
          <p:cNvSpPr txBox="1"/>
          <p:nvPr/>
        </p:nvSpPr>
        <p:spPr>
          <a:xfrm>
            <a:off x="3351994" y="2290289"/>
            <a:ext cx="1448972" cy="1446550"/>
          </a:xfrm>
          <a:prstGeom prst="rect">
            <a:avLst/>
          </a:prstGeom>
          <a:noFill/>
        </p:spPr>
        <p:txBody>
          <a:bodyPr wrap="square" rtlCol="0">
            <a:spAutoFit/>
          </a:bodyPr>
          <a:lstStyle/>
          <a:p>
            <a:r>
              <a:rPr lang="en-US" sz="8800" b="1" dirty="0" err="1">
                <a:solidFill>
                  <a:srgbClr val="00B050"/>
                </a:solidFill>
                <a:latin typeface=".VnAvant" panose="020B7200000000000000" pitchFamily="34" charset="0"/>
              </a:rPr>
              <a:t>c</a:t>
            </a:r>
            <a:endParaRPr lang="en-US" sz="8800" b="1" dirty="0">
              <a:solidFill>
                <a:srgbClr val="00B050"/>
              </a:solidFill>
              <a:latin typeface=".VnAvant" panose="020B7200000000000000" pitchFamily="34" charset="0"/>
            </a:endParaRPr>
          </a:p>
        </p:txBody>
      </p:sp>
      <p:sp>
        <p:nvSpPr>
          <p:cNvPr id="12" name="TextBox 11">
            <a:extLst>
              <a:ext uri="{FF2B5EF4-FFF2-40B4-BE49-F238E27FC236}">
                <a16:creationId xmlns:a16="http://schemas.microsoft.com/office/drawing/2014/main" id="{AAF725C3-4347-43AE-9842-05F9CCA35BAE}"/>
              </a:ext>
            </a:extLst>
          </p:cNvPr>
          <p:cNvSpPr txBox="1"/>
          <p:nvPr/>
        </p:nvSpPr>
        <p:spPr>
          <a:xfrm>
            <a:off x="9220270" y="2266912"/>
            <a:ext cx="1448972" cy="1446550"/>
          </a:xfrm>
          <a:prstGeom prst="rect">
            <a:avLst/>
          </a:prstGeom>
          <a:noFill/>
        </p:spPr>
        <p:txBody>
          <a:bodyPr wrap="square" rtlCol="0">
            <a:spAutoFit/>
          </a:bodyPr>
          <a:lstStyle/>
          <a:p>
            <a:r>
              <a:rPr lang="en-US" sz="8800" b="1" dirty="0">
                <a:solidFill>
                  <a:schemeClr val="accent2"/>
                </a:solidFill>
                <a:latin typeface=".VnAvant" panose="020B7200000000000000" pitchFamily="34" charset="0"/>
              </a:rPr>
              <a:t>p</a:t>
            </a:r>
          </a:p>
        </p:txBody>
      </p:sp>
      <p:sp>
        <p:nvSpPr>
          <p:cNvPr id="13" name="TextBox 12">
            <a:extLst>
              <a:ext uri="{FF2B5EF4-FFF2-40B4-BE49-F238E27FC236}">
                <a16:creationId xmlns:a16="http://schemas.microsoft.com/office/drawing/2014/main" id="{42A937DE-7D46-49D9-A087-59F44C1A210D}"/>
              </a:ext>
            </a:extLst>
          </p:cNvPr>
          <p:cNvSpPr txBox="1"/>
          <p:nvPr/>
        </p:nvSpPr>
        <p:spPr>
          <a:xfrm>
            <a:off x="2372147" y="2284689"/>
            <a:ext cx="1448972" cy="1446550"/>
          </a:xfrm>
          <a:prstGeom prst="rect">
            <a:avLst/>
          </a:prstGeom>
          <a:noFill/>
        </p:spPr>
        <p:txBody>
          <a:bodyPr wrap="square" rtlCol="0">
            <a:spAutoFit/>
          </a:bodyPr>
          <a:lstStyle/>
          <a:p>
            <a:r>
              <a:rPr lang="en-US" sz="8800" b="1" dirty="0" err="1">
                <a:solidFill>
                  <a:srgbClr val="0070C0"/>
                </a:solidFill>
                <a:latin typeface=".VnAvant" panose="020B7200000000000000" pitchFamily="34" charset="0"/>
              </a:rPr>
              <a:t>i</a:t>
            </a:r>
            <a:r>
              <a:rPr lang="en-US" sz="8800" b="1" dirty="0">
                <a:solidFill>
                  <a:srgbClr val="0070C0"/>
                </a:solidFill>
                <a:latin typeface=".VnAvant" panose="020B7200000000000000" pitchFamily="34" charset="0"/>
              </a:rPr>
              <a:t>ª</a:t>
            </a:r>
          </a:p>
        </p:txBody>
      </p:sp>
      <p:sp>
        <p:nvSpPr>
          <p:cNvPr id="14" name="Rectangle 13">
            <a:extLst>
              <a:ext uri="{FF2B5EF4-FFF2-40B4-BE49-F238E27FC236}">
                <a16:creationId xmlns:a16="http://schemas.microsoft.com/office/drawing/2014/main" id="{1240CFAB-0E5D-4E1F-B062-3A53BDA39208}"/>
              </a:ext>
            </a:extLst>
          </p:cNvPr>
          <p:cNvSpPr/>
          <p:nvPr/>
        </p:nvSpPr>
        <p:spPr>
          <a:xfrm>
            <a:off x="7275283" y="4932336"/>
            <a:ext cx="392621" cy="198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A937DE-7D46-49D9-A087-59F44C1A210D}"/>
              </a:ext>
            </a:extLst>
          </p:cNvPr>
          <p:cNvSpPr txBox="1"/>
          <p:nvPr/>
        </p:nvSpPr>
        <p:spPr>
          <a:xfrm>
            <a:off x="4382404" y="2299178"/>
            <a:ext cx="2181820" cy="1446550"/>
          </a:xfrm>
          <a:prstGeom prst="rect">
            <a:avLst/>
          </a:prstGeom>
          <a:noFill/>
        </p:spPr>
        <p:txBody>
          <a:bodyPr wrap="square" rtlCol="0">
            <a:spAutoFit/>
          </a:bodyPr>
          <a:lstStyle/>
          <a:p>
            <a:r>
              <a:rPr lang="en-US" sz="8800" b="1" dirty="0">
                <a:solidFill>
                  <a:srgbClr val="0070C0"/>
                </a:solidFill>
                <a:latin typeface=".VnAvant" panose="020B7200000000000000" pitchFamily="34" charset="0"/>
              </a:rPr>
              <a:t>   </a:t>
            </a:r>
            <a:r>
              <a:rPr lang="en-US" sz="8800" b="1" dirty="0" err="1">
                <a:solidFill>
                  <a:srgbClr val="0070C0"/>
                </a:solidFill>
                <a:latin typeface=".VnAvant" panose="020B7200000000000000" pitchFamily="34" charset="0"/>
              </a:rPr>
              <a:t>i</a:t>
            </a:r>
            <a:r>
              <a:rPr lang="en-US" sz="8800" b="1" dirty="0">
                <a:solidFill>
                  <a:srgbClr val="0070C0"/>
                </a:solidFill>
                <a:latin typeface=".VnAvant" panose="020B7200000000000000" pitchFamily="34" charset="0"/>
              </a:rPr>
              <a:t>ª</a:t>
            </a:r>
          </a:p>
        </p:txBody>
      </p:sp>
      <p:sp>
        <p:nvSpPr>
          <p:cNvPr id="16" name="TextBox 15">
            <a:extLst>
              <a:ext uri="{FF2B5EF4-FFF2-40B4-BE49-F238E27FC236}">
                <a16:creationId xmlns:a16="http://schemas.microsoft.com/office/drawing/2014/main" id="{1323C479-9EEE-4AD3-8437-2319ED237785}"/>
              </a:ext>
            </a:extLst>
          </p:cNvPr>
          <p:cNvSpPr txBox="1"/>
          <p:nvPr/>
        </p:nvSpPr>
        <p:spPr>
          <a:xfrm>
            <a:off x="6309547" y="2293769"/>
            <a:ext cx="1448972" cy="1446550"/>
          </a:xfrm>
          <a:prstGeom prst="rect">
            <a:avLst/>
          </a:prstGeom>
          <a:noFill/>
        </p:spPr>
        <p:txBody>
          <a:bodyPr wrap="square" rtlCol="0">
            <a:spAutoFit/>
          </a:bodyPr>
          <a:lstStyle/>
          <a:p>
            <a:r>
              <a:rPr lang="en-US" sz="8800" b="1" dirty="0" err="1">
                <a:solidFill>
                  <a:srgbClr val="7030A0"/>
                </a:solidFill>
                <a:latin typeface=".VnAvant" panose="020B7200000000000000" pitchFamily="34" charset="0"/>
              </a:rPr>
              <a:t>n</a:t>
            </a:r>
            <a:endParaRPr lang="en-US" sz="8800" b="1" dirty="0">
              <a:solidFill>
                <a:srgbClr val="7030A0"/>
              </a:solidFill>
              <a:latin typeface=".VnAvant" panose="020B7200000000000000" pitchFamily="34" charset="0"/>
            </a:endParaRPr>
          </a:p>
        </p:txBody>
      </p:sp>
      <p:sp>
        <p:nvSpPr>
          <p:cNvPr id="17" name="TextBox 16">
            <a:extLst>
              <a:ext uri="{FF2B5EF4-FFF2-40B4-BE49-F238E27FC236}">
                <a16:creationId xmlns:a16="http://schemas.microsoft.com/office/drawing/2014/main" id="{42A937DE-7D46-49D9-A087-59F44C1A210D}"/>
              </a:ext>
            </a:extLst>
          </p:cNvPr>
          <p:cNvSpPr txBox="1"/>
          <p:nvPr/>
        </p:nvSpPr>
        <p:spPr>
          <a:xfrm>
            <a:off x="7295547" y="2278454"/>
            <a:ext cx="2232616" cy="1446550"/>
          </a:xfrm>
          <a:prstGeom prst="rect">
            <a:avLst/>
          </a:prstGeom>
          <a:noFill/>
        </p:spPr>
        <p:txBody>
          <a:bodyPr wrap="square" rtlCol="0">
            <a:spAutoFit/>
          </a:bodyPr>
          <a:lstStyle/>
          <a:p>
            <a:r>
              <a:rPr lang="en-US" sz="8800" b="1" dirty="0">
                <a:solidFill>
                  <a:srgbClr val="0070C0"/>
                </a:solidFill>
                <a:latin typeface=".VnAvant" panose="020B7200000000000000" pitchFamily="34" charset="0"/>
              </a:rPr>
              <a:t>   </a:t>
            </a:r>
            <a:r>
              <a:rPr lang="en-US" sz="8800" b="1" dirty="0" err="1">
                <a:solidFill>
                  <a:srgbClr val="0070C0"/>
                </a:solidFill>
                <a:latin typeface=".VnAvant" panose="020B7200000000000000" pitchFamily="34" charset="0"/>
              </a:rPr>
              <a:t>i</a:t>
            </a:r>
            <a:r>
              <a:rPr lang="en-US" sz="8800" b="1" dirty="0">
                <a:solidFill>
                  <a:srgbClr val="0070C0"/>
                </a:solidFill>
                <a:latin typeface=".VnAvant" panose="020B7200000000000000" pitchFamily="34" charset="0"/>
              </a:rPr>
              <a:t>ª</a:t>
            </a:r>
          </a:p>
        </p:txBody>
      </p:sp>
      <p:sp>
        <p:nvSpPr>
          <p:cNvPr id="18" name="Rectangle: Rounded Corners 5">
            <a:extLst>
              <a:ext uri="{FF2B5EF4-FFF2-40B4-BE49-F238E27FC236}">
                <a16:creationId xmlns:a16="http://schemas.microsoft.com/office/drawing/2014/main" id="{EC07B194-AEED-4D12-9E20-3D5050BE3EE8}"/>
              </a:ext>
            </a:extLst>
          </p:cNvPr>
          <p:cNvSpPr/>
          <p:nvPr/>
        </p:nvSpPr>
        <p:spPr>
          <a:xfrm>
            <a:off x="1184031" y="302965"/>
            <a:ext cx="1429146" cy="6277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VnAvant" panose="020B7200000000000000" pitchFamily="34" charset="0"/>
              </a:rPr>
              <a:t>§</a:t>
            </a:r>
            <a:r>
              <a:rPr lang="en-US" sz="3200" b="1" dirty="0" err="1">
                <a:latin typeface=".VnAvant" panose="020B7200000000000000" pitchFamily="34" charset="0"/>
              </a:rPr>
              <a:t>äc</a:t>
            </a:r>
            <a:endParaRPr lang="en-US" sz="3200" b="1" dirty="0">
              <a:latin typeface=".VnAvant" panose="020B7200000000000000" pitchFamily="34" charset="0"/>
            </a:endParaRPr>
          </a:p>
        </p:txBody>
      </p:sp>
      <p:sp>
        <p:nvSpPr>
          <p:cNvPr id="19" name="Oval 18">
            <a:extLst>
              <a:ext uri="{FF2B5EF4-FFF2-40B4-BE49-F238E27FC236}">
                <a16:creationId xmlns:a16="http://schemas.microsoft.com/office/drawing/2014/main" id="{9E58B6F2-89D2-4A27-84D8-C51F94F3DFBD}"/>
              </a:ext>
            </a:extLst>
          </p:cNvPr>
          <p:cNvSpPr/>
          <p:nvPr/>
        </p:nvSpPr>
        <p:spPr>
          <a:xfrm>
            <a:off x="625245" y="187143"/>
            <a:ext cx="807604" cy="7436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spTree>
    <p:extLst>
      <p:ext uri="{BB962C8B-B14F-4D97-AF65-F5344CB8AC3E}">
        <p14:creationId xmlns:p14="http://schemas.microsoft.com/office/powerpoint/2010/main" val="149711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13177" y="499927"/>
            <a:ext cx="8186077" cy="5078313"/>
          </a:xfrm>
          <a:prstGeom prst="rect">
            <a:avLst/>
          </a:prstGeom>
          <a:noFill/>
        </p:spPr>
        <p:txBody>
          <a:bodyPr wrap="square" rtlCol="0">
            <a:spAutoFit/>
          </a:bodyPr>
          <a:lstStyle/>
          <a:p>
            <a:r>
              <a:rPr lang="en-US" sz="5400" b="1" dirty="0">
                <a:solidFill>
                  <a:srgbClr val="FF0000"/>
                </a:solidFill>
                <a:latin typeface=".VnAvant" pitchFamily="34" charset="0"/>
              </a:rPr>
              <a:t>  </a:t>
            </a:r>
            <a:r>
              <a:rPr lang="en-US" sz="5400" b="1" dirty="0" err="1">
                <a:solidFill>
                  <a:srgbClr val="FF0000"/>
                </a:solidFill>
                <a:latin typeface=".VnAvant" pitchFamily="34" charset="0"/>
              </a:rPr>
              <a:t>iªc</a:t>
            </a:r>
            <a:r>
              <a:rPr lang="en-US" sz="5400" b="1" dirty="0">
                <a:solidFill>
                  <a:srgbClr val="FF0000"/>
                </a:solidFill>
                <a:latin typeface=".VnAvant" pitchFamily="34" charset="0"/>
              </a:rPr>
              <a:t>        </a:t>
            </a:r>
            <a:r>
              <a:rPr lang="en-US" sz="5400" b="1" dirty="0" err="1">
                <a:solidFill>
                  <a:srgbClr val="FF0000"/>
                </a:solidFill>
                <a:latin typeface=".VnAvant" pitchFamily="34" charset="0"/>
              </a:rPr>
              <a:t>iªn</a:t>
            </a:r>
            <a:r>
              <a:rPr lang="en-US" sz="5400" b="1" dirty="0">
                <a:solidFill>
                  <a:srgbClr val="FF0000"/>
                </a:solidFill>
                <a:latin typeface=".VnAvant" pitchFamily="34" charset="0"/>
              </a:rPr>
              <a:t>         </a:t>
            </a:r>
            <a:r>
              <a:rPr lang="en-US" sz="5400" b="1" dirty="0" err="1">
                <a:solidFill>
                  <a:srgbClr val="FF0000"/>
                </a:solidFill>
                <a:latin typeface=".VnAvant" pitchFamily="34" charset="0"/>
              </a:rPr>
              <a:t>iªp</a:t>
            </a:r>
            <a:endParaRPr lang="en-US" sz="5400" b="1" dirty="0">
              <a:solidFill>
                <a:srgbClr val="FF0000"/>
              </a:solidFill>
              <a:latin typeface=".VnAvant" pitchFamily="34" charset="0"/>
            </a:endParaRPr>
          </a:p>
          <a:p>
            <a:endParaRPr lang="en-US" sz="5400" b="1" dirty="0">
              <a:solidFill>
                <a:srgbClr val="FF0000"/>
              </a:solidFill>
              <a:latin typeface=".VnAvant" pitchFamily="34" charset="0"/>
            </a:endParaRPr>
          </a:p>
          <a:p>
            <a:r>
              <a:rPr lang="en-US" sz="5400" b="1" dirty="0">
                <a:solidFill>
                  <a:srgbClr val="FF0000"/>
                </a:solidFill>
                <a:latin typeface=".VnAvant" pitchFamily="34" charset="0"/>
              </a:rPr>
              <a:t>   </a:t>
            </a:r>
          </a:p>
          <a:p>
            <a:endParaRPr lang="en-US" sz="5400" b="1" dirty="0">
              <a:solidFill>
                <a:srgbClr val="FF0000"/>
              </a:solidFill>
              <a:latin typeface=".VnAvant" pitchFamily="34" charset="0"/>
            </a:endParaRPr>
          </a:p>
          <a:p>
            <a:endParaRPr lang="en-US" sz="5400" b="1" dirty="0">
              <a:solidFill>
                <a:srgbClr val="FF0000"/>
              </a:solidFill>
              <a:latin typeface=".VnAvant" pitchFamily="34" charset="0"/>
            </a:endParaRPr>
          </a:p>
          <a:p>
            <a:endParaRPr lang="en-US" sz="5400" b="1" dirty="0">
              <a:solidFill>
                <a:srgbClr val="FF0000"/>
              </a:solidFill>
              <a:latin typeface=".VnAvant"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119555795"/>
              </p:ext>
            </p:extLst>
          </p:nvPr>
        </p:nvGraphicFramePr>
        <p:xfrm>
          <a:off x="3856382" y="1676400"/>
          <a:ext cx="3776870" cy="1828800"/>
        </p:xfrm>
        <a:graphic>
          <a:graphicData uri="http://schemas.openxmlformats.org/drawingml/2006/table">
            <a:tbl>
              <a:tblPr firstRow="1" bandRow="1">
                <a:tableStyleId>{5C22544A-7EE6-4342-B048-85BDC9FD1C3A}</a:tableStyleId>
              </a:tblPr>
              <a:tblGrid>
                <a:gridCol w="1888435">
                  <a:extLst>
                    <a:ext uri="{9D8B030D-6E8A-4147-A177-3AD203B41FA5}">
                      <a16:colId xmlns:a16="http://schemas.microsoft.com/office/drawing/2014/main" val="20000"/>
                    </a:ext>
                  </a:extLst>
                </a:gridCol>
                <a:gridCol w="1888435">
                  <a:extLst>
                    <a:ext uri="{9D8B030D-6E8A-4147-A177-3AD203B41FA5}">
                      <a16:colId xmlns:a16="http://schemas.microsoft.com/office/drawing/2014/main" val="20001"/>
                    </a:ext>
                  </a:extLst>
                </a:gridCol>
              </a:tblGrid>
              <a:tr h="639773">
                <a:tc>
                  <a:txBody>
                    <a:bodyPr/>
                    <a:lstStyle/>
                    <a:p>
                      <a:pPr algn="ctr"/>
                      <a:r>
                        <a:rPr lang="en-US" sz="5400" dirty="0">
                          <a:solidFill>
                            <a:schemeClr val="tx1"/>
                          </a:solidFill>
                          <a:latin typeface=".VnAvant" pitchFamily="34" charset="0"/>
                        </a:rPr>
                        <a:t>b</a:t>
                      </a:r>
                    </a:p>
                  </a:txBody>
                  <a:tcPr>
                    <a:solidFill>
                      <a:schemeClr val="accent5">
                        <a:lumMod val="20000"/>
                        <a:lumOff val="80000"/>
                      </a:schemeClr>
                    </a:solidFill>
                  </a:tcPr>
                </a:tc>
                <a:tc>
                  <a:txBody>
                    <a:bodyPr/>
                    <a:lstStyle/>
                    <a:p>
                      <a:pPr algn="ctr"/>
                      <a:r>
                        <a:rPr lang="en-US" sz="5400" dirty="0" err="1">
                          <a:solidFill>
                            <a:srgbClr val="FF0000"/>
                          </a:solidFill>
                          <a:latin typeface=".VnAvant" pitchFamily="34" charset="0"/>
                        </a:rPr>
                        <a:t>iªc</a:t>
                      </a:r>
                      <a:endParaRPr lang="en-US" sz="5400" dirty="0">
                        <a:solidFill>
                          <a:srgbClr val="FF0000"/>
                        </a:solidFill>
                        <a:latin typeface=".VnAvant" pitchFamily="34" charset="0"/>
                      </a:endParaRPr>
                    </a:p>
                  </a:txBody>
                  <a:tcPr>
                    <a:solidFill>
                      <a:schemeClr val="accent5">
                        <a:lumMod val="20000"/>
                        <a:lumOff val="80000"/>
                      </a:schemeClr>
                    </a:solidFill>
                  </a:tcPr>
                </a:tc>
                <a:extLst>
                  <a:ext uri="{0D108BD9-81ED-4DB2-BD59-A6C34878D82A}">
                    <a16:rowId xmlns:a16="http://schemas.microsoft.com/office/drawing/2014/main" val="10000"/>
                  </a:ext>
                </a:extLst>
              </a:tr>
              <a:tr h="639773">
                <a:tc gridSpan="2">
                  <a:txBody>
                    <a:bodyPr/>
                    <a:lstStyle/>
                    <a:p>
                      <a:pPr algn="ctr"/>
                      <a:r>
                        <a:rPr lang="en-US" sz="5400" b="1" dirty="0" err="1">
                          <a:solidFill>
                            <a:schemeClr val="dk1"/>
                          </a:solidFill>
                          <a:latin typeface=".VnAvant" pitchFamily="34" charset="0"/>
                        </a:rPr>
                        <a:t>b</a:t>
                      </a:r>
                      <a:r>
                        <a:rPr lang="en-US" sz="5400" b="1" dirty="0" err="1">
                          <a:solidFill>
                            <a:srgbClr val="FF0000"/>
                          </a:solidFill>
                          <a:latin typeface=".VnAvant" pitchFamily="34" charset="0"/>
                        </a:rPr>
                        <a:t>iÕc</a:t>
                      </a:r>
                      <a:endParaRPr lang="en-US" sz="5400" b="1" dirty="0">
                        <a:solidFill>
                          <a:srgbClr val="FF0000"/>
                        </a:solidFill>
                        <a:latin typeface=".VnAvant" pitchFamily="34"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3" name="Rectangle 2"/>
          <p:cNvSpPr/>
          <p:nvPr/>
        </p:nvSpPr>
        <p:spPr>
          <a:xfrm>
            <a:off x="8845825" y="1450105"/>
            <a:ext cx="258417" cy="259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98604" y="3505200"/>
            <a:ext cx="11075410" cy="3278462"/>
          </a:xfrm>
          <a:prstGeom prst="rect">
            <a:avLst/>
          </a:prstGeom>
          <a:noFill/>
        </p:spPr>
        <p:txBody>
          <a:bodyPr wrap="square" rtlCol="0">
            <a:spAutoFit/>
          </a:bodyPr>
          <a:lstStyle/>
          <a:p>
            <a:pPr>
              <a:lnSpc>
                <a:spcPct val="150000"/>
              </a:lnSpc>
            </a:pPr>
            <a:r>
              <a:rPr lang="en-US" sz="4800" b="1" dirty="0" err="1">
                <a:solidFill>
                  <a:srgbClr val="002060"/>
                </a:solidFill>
                <a:latin typeface=".VnAvant" pitchFamily="34" charset="0"/>
              </a:rPr>
              <a:t>thiÕc</a:t>
            </a:r>
            <a:r>
              <a:rPr lang="en-US" sz="4800" b="1" dirty="0">
                <a:solidFill>
                  <a:srgbClr val="002060"/>
                </a:solidFill>
                <a:latin typeface=".VnAvant" pitchFamily="34" charset="0"/>
              </a:rPr>
              <a:t>             </a:t>
            </a:r>
            <a:r>
              <a:rPr lang="en-US" sz="4800" b="1" dirty="0" err="1">
                <a:solidFill>
                  <a:srgbClr val="002060"/>
                </a:solidFill>
                <a:latin typeface=".VnAvant" pitchFamily="34" charset="0"/>
              </a:rPr>
              <a:t>tiÖc</a:t>
            </a:r>
            <a:r>
              <a:rPr lang="en-US" sz="4800" b="1" dirty="0">
                <a:solidFill>
                  <a:srgbClr val="002060"/>
                </a:solidFill>
                <a:latin typeface=".VnAvant" pitchFamily="34" charset="0"/>
              </a:rPr>
              <a:t>             </a:t>
            </a:r>
            <a:r>
              <a:rPr lang="en-US" sz="4800" b="1" dirty="0" err="1">
                <a:solidFill>
                  <a:srgbClr val="002060"/>
                </a:solidFill>
                <a:latin typeface=".VnAvant" pitchFamily="34" charset="0"/>
              </a:rPr>
              <a:t>xiÕc</a:t>
            </a:r>
            <a:endParaRPr lang="en-US" sz="4800" b="1" dirty="0">
              <a:solidFill>
                <a:srgbClr val="002060"/>
              </a:solidFill>
              <a:latin typeface=".VnAvant" pitchFamily="34" charset="0"/>
            </a:endParaRPr>
          </a:p>
          <a:p>
            <a:pPr>
              <a:lnSpc>
                <a:spcPct val="150000"/>
              </a:lnSpc>
            </a:pPr>
            <a:r>
              <a:rPr lang="en-US" sz="4800" b="1" dirty="0">
                <a:solidFill>
                  <a:srgbClr val="002060"/>
                </a:solidFill>
                <a:latin typeface=".VnAvant" pitchFamily="34" charset="0"/>
              </a:rPr>
              <a:t>®</a:t>
            </a:r>
            <a:r>
              <a:rPr lang="en-US" sz="4800" b="1" dirty="0" err="1">
                <a:solidFill>
                  <a:srgbClr val="002060"/>
                </a:solidFill>
                <a:latin typeface=".VnAvant" pitchFamily="34" charset="0"/>
              </a:rPr>
              <a:t>iÖn</a:t>
            </a:r>
            <a:r>
              <a:rPr lang="en-US" sz="4800" b="1" dirty="0">
                <a:solidFill>
                  <a:srgbClr val="002060"/>
                </a:solidFill>
                <a:latin typeface=".VnAvant" pitchFamily="34" charset="0"/>
              </a:rPr>
              <a:t>              </a:t>
            </a:r>
            <a:r>
              <a:rPr lang="en-US" sz="4800" b="1" dirty="0" err="1">
                <a:solidFill>
                  <a:srgbClr val="002060"/>
                </a:solidFill>
                <a:latin typeface=".VnAvant" pitchFamily="34" charset="0"/>
              </a:rPr>
              <a:t>kiÕn</a:t>
            </a:r>
            <a:r>
              <a:rPr lang="en-US" sz="4800" b="1" dirty="0">
                <a:solidFill>
                  <a:srgbClr val="002060"/>
                </a:solidFill>
                <a:latin typeface=".VnAvant" pitchFamily="34" charset="0"/>
              </a:rPr>
              <a:t>            </a:t>
            </a:r>
            <a:r>
              <a:rPr lang="en-US" sz="4800" b="1" dirty="0" err="1">
                <a:solidFill>
                  <a:srgbClr val="002060"/>
                </a:solidFill>
                <a:latin typeface=".VnAvant" pitchFamily="34" charset="0"/>
              </a:rPr>
              <a:t>thiÖn</a:t>
            </a:r>
            <a:endParaRPr lang="en-US" sz="4800" b="1" dirty="0">
              <a:solidFill>
                <a:srgbClr val="002060"/>
              </a:solidFill>
              <a:latin typeface=".VnAvant" pitchFamily="34" charset="0"/>
            </a:endParaRPr>
          </a:p>
          <a:p>
            <a:pPr>
              <a:lnSpc>
                <a:spcPct val="150000"/>
              </a:lnSpc>
            </a:pPr>
            <a:r>
              <a:rPr lang="en-US" sz="4800" b="1" dirty="0" err="1">
                <a:solidFill>
                  <a:srgbClr val="002060"/>
                </a:solidFill>
                <a:latin typeface=".VnAvant" pitchFamily="34" charset="0"/>
              </a:rPr>
              <a:t>diÖp</a:t>
            </a:r>
            <a:r>
              <a:rPr lang="en-US" sz="4800" b="1" dirty="0">
                <a:solidFill>
                  <a:srgbClr val="002060"/>
                </a:solidFill>
                <a:latin typeface=".VnAvant" pitchFamily="34" charset="0"/>
              </a:rPr>
              <a:t>              </a:t>
            </a:r>
            <a:r>
              <a:rPr lang="en-US" sz="4800" b="1" dirty="0" err="1">
                <a:solidFill>
                  <a:srgbClr val="002060"/>
                </a:solidFill>
                <a:latin typeface=".VnAvant" pitchFamily="34" charset="0"/>
              </a:rPr>
              <a:t>thiÕp</a:t>
            </a:r>
            <a:r>
              <a:rPr lang="en-US" sz="4800" b="1" dirty="0">
                <a:solidFill>
                  <a:srgbClr val="002060"/>
                </a:solidFill>
                <a:latin typeface=".VnAvant" pitchFamily="34" charset="0"/>
              </a:rPr>
              <a:t>           </a:t>
            </a:r>
            <a:r>
              <a:rPr lang="en-US" sz="4800" b="1" dirty="0" err="1">
                <a:solidFill>
                  <a:srgbClr val="002060"/>
                </a:solidFill>
                <a:latin typeface=".VnAvant" pitchFamily="34" charset="0"/>
              </a:rPr>
              <a:t>tiÖp</a:t>
            </a:r>
            <a:endParaRPr lang="en-US" sz="4800" b="1" dirty="0">
              <a:solidFill>
                <a:srgbClr val="002060"/>
              </a:solidFill>
              <a:latin typeface=".VnAvant" pitchFamily="34" charset="0"/>
            </a:endParaRPr>
          </a:p>
        </p:txBody>
      </p:sp>
      <p:sp>
        <p:nvSpPr>
          <p:cNvPr id="8" name="Rectangle: Rounded Corners 5">
            <a:extLst>
              <a:ext uri="{FF2B5EF4-FFF2-40B4-BE49-F238E27FC236}">
                <a16:creationId xmlns:a16="http://schemas.microsoft.com/office/drawing/2014/main" id="{EC07B194-AEED-4D12-9E20-3D5050BE3EE8}"/>
              </a:ext>
            </a:extLst>
          </p:cNvPr>
          <p:cNvSpPr/>
          <p:nvPr/>
        </p:nvSpPr>
        <p:spPr>
          <a:xfrm>
            <a:off x="1184031" y="302965"/>
            <a:ext cx="1429146" cy="6277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VnAvant" panose="020B7200000000000000" pitchFamily="34" charset="0"/>
              </a:rPr>
              <a:t>§</a:t>
            </a:r>
            <a:r>
              <a:rPr lang="en-US" sz="3200" b="1" dirty="0" err="1">
                <a:latin typeface=".VnAvant" panose="020B7200000000000000" pitchFamily="34" charset="0"/>
              </a:rPr>
              <a:t>äc</a:t>
            </a:r>
            <a:endParaRPr lang="en-US" sz="3200" b="1" dirty="0">
              <a:latin typeface=".VnAvant" panose="020B7200000000000000" pitchFamily="34" charset="0"/>
            </a:endParaRPr>
          </a:p>
        </p:txBody>
      </p:sp>
      <p:sp>
        <p:nvSpPr>
          <p:cNvPr id="9" name="Oval 8">
            <a:extLst>
              <a:ext uri="{FF2B5EF4-FFF2-40B4-BE49-F238E27FC236}">
                <a16:creationId xmlns:a16="http://schemas.microsoft.com/office/drawing/2014/main" id="{9E58B6F2-89D2-4A27-84D8-C51F94F3DFBD}"/>
              </a:ext>
            </a:extLst>
          </p:cNvPr>
          <p:cNvSpPr/>
          <p:nvPr/>
        </p:nvSpPr>
        <p:spPr>
          <a:xfrm>
            <a:off x="625245" y="187143"/>
            <a:ext cx="807604" cy="7436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spTree>
    <p:extLst>
      <p:ext uri="{BB962C8B-B14F-4D97-AF65-F5344CB8AC3E}">
        <p14:creationId xmlns:p14="http://schemas.microsoft.com/office/powerpoint/2010/main" val="97058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810</Words>
  <Application>Microsoft Office PowerPoint</Application>
  <PresentationFormat>Widescreen</PresentationFormat>
  <Paragraphs>98</Paragraphs>
  <Slides>30</Slides>
  <Notes>7</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.VnAvant</vt:lpstr>
      <vt:lpstr>.VnAvantH</vt:lpstr>
      <vt:lpstr>Arial</vt:lpstr>
      <vt:lpstr>Calibri</vt:lpstr>
      <vt:lpstr>Calibri Light</vt:lpstr>
      <vt:lpstr>Chivo Light</vt:lpstr>
      <vt:lpstr>HP001 4 hàng</vt:lpstr>
      <vt:lpstr>Tahoma</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Mét sè h×nh ¶nh trong lßng biÓn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HP</cp:lastModifiedBy>
  <cp:revision>46</cp:revision>
  <dcterms:created xsi:type="dcterms:W3CDTF">2020-08-13T04:37:25Z</dcterms:created>
  <dcterms:modified xsi:type="dcterms:W3CDTF">2021-12-15T13:17:53Z</dcterms:modified>
</cp:coreProperties>
</file>