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88" r:id="rId3"/>
    <p:sldId id="260" r:id="rId4"/>
    <p:sldId id="261" r:id="rId5"/>
    <p:sldId id="308" r:id="rId6"/>
    <p:sldId id="262" r:id="rId7"/>
    <p:sldId id="263" r:id="rId8"/>
    <p:sldId id="264" r:id="rId9"/>
    <p:sldId id="287" r:id="rId10"/>
    <p:sldId id="267" r:id="rId11"/>
    <p:sldId id="268" r:id="rId12"/>
    <p:sldId id="311" r:id="rId13"/>
    <p:sldId id="299" r:id="rId14"/>
    <p:sldId id="310" r:id="rId15"/>
    <p:sldId id="305" r:id="rId16"/>
    <p:sldId id="434" r:id="rId17"/>
    <p:sldId id="436" r:id="rId18"/>
    <p:sldId id="435" r:id="rId19"/>
    <p:sldId id="309" r:id="rId20"/>
    <p:sldId id="313" r:id="rId21"/>
    <p:sldId id="437" r:id="rId22"/>
    <p:sldId id="276" r:id="rId23"/>
    <p:sldId id="277" r:id="rId24"/>
    <p:sldId id="31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2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42ECA7-2116-4D6E-9B8B-A9D6D0B3CAF9}" v="2" dt="2020-08-21T17:57:35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02" y="24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1343F-8FB1-4473-9B24-92A341A2C97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163F2-DDA6-470F-877C-CD2948AAA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2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090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63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94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6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063A-C402-4E2B-87E0-655876325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F16F9-A812-49F1-AE83-415C394C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F18BE-F150-4A85-AB33-0ED5014B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2D408-1C3C-4F42-A26E-DFC28436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34DEA-AA64-412F-89C5-144B323A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43DC-BCC7-401F-89AD-CACE7C94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A1162-25C8-4D8D-9C38-5C5DD4FF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E10F0-9B20-4C75-9E09-B87E6397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64B58-035A-49B3-8F22-F62E024B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04E58-CAF8-40EA-B655-EC13D02A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2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F65B6-1864-42AB-8710-004F9B97A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34775-431E-4FB7-806A-D018D83A1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66DDA-A5D1-442C-BDD4-C184D596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BBE2E-85A7-4369-B3EA-B94F6A65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0FA42-45E7-40E7-BDDF-4A603F62D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s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35725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613908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292091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970274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</p:spTree>
    <p:extLst>
      <p:ext uri="{BB962C8B-B14F-4D97-AF65-F5344CB8AC3E}">
        <p14:creationId xmlns:p14="http://schemas.microsoft.com/office/powerpoint/2010/main" val="22072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D700-397F-4AC1-AB9D-D047522D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BF772-93D8-494F-9661-8B376996F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878EC-B07D-4368-B1AF-6E6177C9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D47B2-4392-4614-A7F0-786410FD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8E032-7432-4E33-8BA3-AAB426EA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5F69-AAD7-4B19-A59B-B4213D29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6CECE-9F55-49BA-824B-D814A4484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F1890-5B1C-43AB-BDCC-C2319334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9CC20-4CB5-4F82-8FA6-D5B0C45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38CF4-A563-4B1B-A6D2-585819D63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8DB9-C6BC-4FC1-B6FA-59EB99E69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899D3-7097-46D1-8B32-35CEAB2C0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5A325-B896-4087-8A55-86EADDD5D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34410-0FD6-4F6D-BDC2-9ED5DD09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D56B-31DF-485E-AB75-C3687E6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9A9A1-48C0-4375-B9F2-E58DE2B88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9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883A-BBE8-45EE-A161-589190D9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ECB2C-721D-4E0D-86C2-98DFBC89B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DB5F7-7414-4415-A16C-9AC930FBA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F671E5-D626-489A-86D5-27D695907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76A21-CB0C-4EA2-B429-0A01DCF24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A3F16-EE16-4B09-B06A-C853CA3A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AF3A7A-7D26-4B4F-9E54-26E0FFFC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A55913-1F80-4CCA-858A-EB36169C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BDE19-F825-4088-802B-D009C4753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FB32D-3E67-47A8-9C77-AE5CCF6A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6EC95-132D-4DBC-B15B-830939B8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7C67C-9FDB-40BB-B71C-AF4F2966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1295D8-D278-4E30-B8C7-532C6561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63BF7-590A-4EE6-A9DC-5914037F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0176D-D846-4781-9856-3B6CC959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66B02-B943-4B3F-B444-9731E7C5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4ACE0-E3AA-4F5A-AC99-D555562E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FFE34-D592-4202-BEA1-3F640B7FD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44E6E-2129-4635-8EB6-4BBEFFA83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A173F-54EF-4412-AFA0-432C5CB35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B82E7-7820-4EE3-83C5-841999CE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593C5-9B56-4471-87FE-F4E496F2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77080-4012-4E3A-B95E-D7D542E1D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FE057-DC26-4188-BAE4-D588CD11A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0CD12-9F44-448F-BB00-16053AAB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AB36-3191-4492-B690-547F9F02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0F067-367D-489D-AE62-A2E8BA63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ABF4BE-3FCA-47AD-B49B-FF89D4F8C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781A6-FC05-404F-9C8D-9F31EE81A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66CF8-6B34-4EF4-A256-A1ED08F21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6BF8E-59A8-4D4E-AD72-B1470D4407BC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0DA5B-0634-4A5D-980F-603353B6F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E9EBB-A36F-4F91-B204-74C3D246D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DA20B-8280-4A82-93AA-16670236F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7" t="34134" r="9200" b="25096"/>
          <a:stretch/>
        </p:blipFill>
        <p:spPr>
          <a:xfrm>
            <a:off x="9395968" y="2738656"/>
            <a:ext cx="1436155" cy="23982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0" t="36504" r="30000" b="16814"/>
          <a:stretch/>
        </p:blipFill>
        <p:spPr>
          <a:xfrm>
            <a:off x="6534912" y="3154118"/>
            <a:ext cx="1593088" cy="25507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36504" r="52933" b="21541"/>
          <a:stretch/>
        </p:blipFill>
        <p:spPr>
          <a:xfrm>
            <a:off x="4291584" y="3150010"/>
            <a:ext cx="1121664" cy="2230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29392" r="73333" b="21541"/>
          <a:stretch/>
        </p:blipFill>
        <p:spPr>
          <a:xfrm>
            <a:off x="1658112" y="2852420"/>
            <a:ext cx="1593088" cy="25283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3" b="11822"/>
          <a:stretch/>
        </p:blipFill>
        <p:spPr>
          <a:xfrm>
            <a:off x="0" y="3429000"/>
            <a:ext cx="12192000" cy="25283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6370"/>
          <a:stretch/>
        </p:blipFill>
        <p:spPr>
          <a:xfrm>
            <a:off x="4876800" y="4551680"/>
            <a:ext cx="7315200" cy="2306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04" r="34000"/>
          <a:stretch/>
        </p:blipFill>
        <p:spPr>
          <a:xfrm>
            <a:off x="0" y="4697984"/>
            <a:ext cx="8046720" cy="2160016"/>
          </a:xfrm>
          <a:prstGeom prst="rect">
            <a:avLst/>
          </a:prstGeom>
        </p:spPr>
      </p:pic>
      <p:sp>
        <p:nvSpPr>
          <p:cNvPr id="20" name="Google Shape;387;p28">
            <a:extLst>
              <a:ext uri="{FF2B5EF4-FFF2-40B4-BE49-F238E27FC236}">
                <a16:creationId xmlns:a16="http://schemas.microsoft.com/office/drawing/2014/main" id="{78748FC1-0945-4D75-B6CA-B05CD1E933FE}"/>
              </a:ext>
            </a:extLst>
          </p:cNvPr>
          <p:cNvSpPr txBox="1">
            <a:spLocks/>
          </p:cNvSpPr>
          <p:nvPr/>
        </p:nvSpPr>
        <p:spPr>
          <a:xfrm>
            <a:off x="4139475" y="-382627"/>
            <a:ext cx="11360800" cy="175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.VnAvantH" panose="020B7200000000000000" pitchFamily="34" charset="0"/>
              </a:rPr>
              <a:t>TIÕNG VIÖT 1</a:t>
            </a:r>
          </a:p>
        </p:txBody>
      </p:sp>
      <p:sp>
        <p:nvSpPr>
          <p:cNvPr id="21" name="Google Shape;388;p28">
            <a:extLst>
              <a:ext uri="{FF2B5EF4-FFF2-40B4-BE49-F238E27FC236}">
                <a16:creationId xmlns:a16="http://schemas.microsoft.com/office/drawing/2014/main" id="{062584D4-5AC4-4ADC-970E-41CB8959DE54}"/>
              </a:ext>
            </a:extLst>
          </p:cNvPr>
          <p:cNvSpPr txBox="1">
            <a:spLocks/>
          </p:cNvSpPr>
          <p:nvPr/>
        </p:nvSpPr>
        <p:spPr>
          <a:xfrm>
            <a:off x="1881543" y="1374173"/>
            <a:ext cx="1136080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latin typeface=".VnAvant" panose="020B7200000000000000" pitchFamily="34" charset="0"/>
              </a:rPr>
              <a:t>   </a:t>
            </a:r>
            <a:r>
              <a:rPr lang="en-US" sz="4800" b="1" dirty="0" err="1">
                <a:latin typeface=".VnAvant" panose="020B7200000000000000" pitchFamily="34" charset="0"/>
              </a:rPr>
              <a:t>Bµi</a:t>
            </a:r>
            <a:r>
              <a:rPr lang="en-US" sz="4800" b="1" dirty="0">
                <a:latin typeface=".VnAvant" panose="020B7200000000000000" pitchFamily="34" charset="0"/>
              </a:rPr>
              <a:t> 46 :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ac    ¨c     ©c</a:t>
            </a:r>
          </a:p>
        </p:txBody>
      </p:sp>
    </p:spTree>
    <p:extLst>
      <p:ext uri="{BB962C8B-B14F-4D97-AF65-F5344CB8AC3E}">
        <p14:creationId xmlns:p14="http://schemas.microsoft.com/office/powerpoint/2010/main" val="6610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9203-5DE6-4E6D-AB1F-C7ABA5C5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645" y="-216974"/>
            <a:ext cx="11689208" cy="434412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9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</a:t>
            </a:r>
            <a:r>
              <a:rPr 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¸c</a:t>
            </a:r>
            <a:r>
              <a:rPr lang="en-US" sz="9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sÜ</a:t>
            </a:r>
            <a:r>
              <a:rPr lang="en-US" sz="96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9600" b="1" dirty="0">
                <a:solidFill>
                  <a:srgbClr val="002060"/>
                </a:solidFill>
                <a:latin typeface=".VnAvant" panose="020B7200000000000000" pitchFamily="34" charset="0"/>
              </a:rPr>
              <a:t>m</a:t>
            </a:r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¾c</a:t>
            </a:r>
            <a:r>
              <a:rPr lang="en-US" sz="9600" b="1" dirty="0">
                <a:solidFill>
                  <a:srgbClr val="002060"/>
                </a:solidFill>
                <a:latin typeface=".VnAvant" panose="020B7200000000000000" pitchFamily="34" charset="0"/>
              </a:rPr>
              <a:t> ¸o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9600" b="1" dirty="0">
                <a:solidFill>
                  <a:srgbClr val="002060"/>
                </a:solidFill>
                <a:latin typeface=".VnAvant" panose="020B7200000000000000" pitchFamily="34" charset="0"/>
              </a:rPr>
              <a:t>¶ </a:t>
            </a:r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</a:t>
            </a:r>
            <a:r>
              <a:rPr 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Êc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393249" y="2228045"/>
            <a:ext cx="296214" cy="218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3034619" y="385064"/>
            <a:ext cx="6920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      ac     ¨c     ©c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74EE96B1-1FEB-4358-8AE8-A9D83C299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30328"/>
              </p:ext>
            </p:extLst>
          </p:nvPr>
        </p:nvGraphicFramePr>
        <p:xfrm>
          <a:off x="4347650" y="1648654"/>
          <a:ext cx="285906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th</a:t>
                      </a:r>
                      <a:endParaRPr lang="en-US" sz="40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ac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DBEDF17-6D76-44BA-A89E-A736E9AC7E35}"/>
              </a:ext>
            </a:extLst>
          </p:cNvPr>
          <p:cNvSpPr/>
          <p:nvPr/>
        </p:nvSpPr>
        <p:spPr>
          <a:xfrm>
            <a:off x="4347650" y="2417434"/>
            <a:ext cx="2859062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¸c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1015719" y="3110830"/>
            <a:ext cx="11236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l¹c    nh¹c   </a:t>
            </a:r>
            <a:r>
              <a:rPr lang="en-US" sz="4400" b="1" dirty="0" err="1">
                <a:latin typeface=".VnAvant" panose="020B7200000000000000" pitchFamily="34" charset="0"/>
              </a:rPr>
              <a:t>mÆc</a:t>
            </a:r>
            <a:r>
              <a:rPr lang="en-US" sz="4400" b="1" dirty="0">
                <a:latin typeface=".VnAvant" panose="020B7200000000000000" pitchFamily="34" charset="0"/>
              </a:rPr>
              <a:t>    nh¾c    </a:t>
            </a:r>
            <a:r>
              <a:rPr lang="en-US" sz="4400" b="1" dirty="0" err="1">
                <a:latin typeface=".VnAvant" panose="020B7200000000000000" pitchFamily="34" charset="0"/>
              </a:rPr>
              <a:t>gÊc</a:t>
            </a:r>
            <a:r>
              <a:rPr lang="en-US" sz="4400" b="1" dirty="0">
                <a:latin typeface=".VnAvant" panose="020B7200000000000000" pitchFamily="34" charset="0"/>
              </a:rPr>
              <a:t>   </a:t>
            </a:r>
            <a:r>
              <a:rPr lang="en-US" sz="4400" b="1" dirty="0" err="1">
                <a:latin typeface=".VnAvant" panose="020B7200000000000000" pitchFamily="34" charset="0"/>
              </a:rPr>
              <a:t>giÊc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969F5D-705B-4D09-9EB4-FF4005943ECD}"/>
              </a:ext>
            </a:extLst>
          </p:cNvPr>
          <p:cNvSpPr txBox="1"/>
          <p:nvPr/>
        </p:nvSpPr>
        <p:spPr>
          <a:xfrm>
            <a:off x="837685" y="5884601"/>
            <a:ext cx="12580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  </a:t>
            </a:r>
            <a:r>
              <a:rPr lang="en-US" sz="4400" b="1" dirty="0" err="1">
                <a:latin typeface=".VnAvant" panose="020B7200000000000000" pitchFamily="34" charset="0"/>
              </a:rPr>
              <a:t>b¸c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sÜ</a:t>
            </a:r>
            <a:r>
              <a:rPr lang="en-US" sz="4400" b="1" dirty="0">
                <a:latin typeface=".VnAvant" panose="020B7200000000000000" pitchFamily="34" charset="0"/>
              </a:rPr>
              <a:t>          m¾c ¸o           </a:t>
            </a:r>
            <a:r>
              <a:rPr lang="en-US" sz="4400" b="1" dirty="0" err="1">
                <a:latin typeface=".VnAvant" panose="020B7200000000000000" pitchFamily="34" charset="0"/>
              </a:rPr>
              <a:t>qu</a:t>
            </a:r>
            <a:r>
              <a:rPr lang="en-US" sz="4400" b="1" dirty="0">
                <a:latin typeface=".VnAvant" panose="020B7200000000000000" pitchFamily="34" charset="0"/>
              </a:rPr>
              <a:t>¶ </a:t>
            </a:r>
            <a:r>
              <a:rPr lang="en-US" sz="4400" b="1" dirty="0" err="1">
                <a:latin typeface=".VnAvant" panose="020B7200000000000000" pitchFamily="34" charset="0"/>
              </a:rPr>
              <a:t>gÊc</a:t>
            </a:r>
            <a:endParaRPr lang="en-US" sz="4400" b="1" dirty="0">
              <a:latin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50805" y="1120462"/>
            <a:ext cx="283335" cy="187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800822" y="6568225"/>
            <a:ext cx="244699" cy="16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634187" y="1120462"/>
            <a:ext cx="307526" cy="187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483899" y="1722553"/>
            <a:ext cx="307526" cy="187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646584" y="2925752"/>
            <a:ext cx="307526" cy="187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160857" y="3771174"/>
            <a:ext cx="307526" cy="187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52" y="3968544"/>
            <a:ext cx="2101269" cy="18052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70" y="4132160"/>
            <a:ext cx="2520217" cy="1678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898" y="3980007"/>
            <a:ext cx="3206839" cy="18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8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60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3340F1-7C65-4C9D-9519-3CE035DA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文本框 17">
            <a:extLst>
              <a:ext uri="{FF2B5EF4-FFF2-40B4-BE49-F238E27FC236}">
                <a16:creationId xmlns:a16="http://schemas.microsoft.com/office/drawing/2014/main" id="{C3D290E4-D4B9-476B-A8C9-4EDF4E9FBEBE}"/>
              </a:ext>
            </a:extLst>
          </p:cNvPr>
          <p:cNvSpPr txBox="1"/>
          <p:nvPr/>
        </p:nvSpPr>
        <p:spPr>
          <a:xfrm>
            <a:off x="1999957" y="2168504"/>
            <a:ext cx="5480988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LUYÖN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 VIÕT</a:t>
            </a:r>
            <a:endParaRPr kumimoji="0" lang="tr-TR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37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F58E617-58F5-4103-AACB-CB50C9DC29AC}"/>
              </a:ext>
            </a:extLst>
          </p:cNvPr>
          <p:cNvSpPr txBox="1"/>
          <p:nvPr/>
        </p:nvSpPr>
        <p:spPr>
          <a:xfrm>
            <a:off x="2880360" y="1659829"/>
            <a:ext cx="8210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HP001 4 hang 1 ô ly" panose="020B0603050302020204" pitchFamily="34" charset="0"/>
              </a:rPr>
              <a:t>ac   </a:t>
            </a:r>
            <a:r>
              <a:rPr lang="en-US" sz="9600" b="1" dirty="0" err="1">
                <a:latin typeface="HP001 4 hang 1 ô ly" panose="020B0603050302020204" pitchFamily="34" charset="0"/>
              </a:rPr>
              <a:t>ăc</a:t>
            </a:r>
            <a:r>
              <a:rPr lang="en-US" sz="9600" b="1" dirty="0">
                <a:latin typeface="HP001 4 hang 1 ô ly" panose="020B0603050302020204" pitchFamily="34" charset="0"/>
              </a:rPr>
              <a:t>  </a:t>
            </a:r>
            <a:r>
              <a:rPr lang="en-US" sz="9600" b="1" dirty="0" err="1">
                <a:latin typeface="HP001 4 hang 1 ô ly" panose="020B0603050302020204" pitchFamily="34" charset="0"/>
              </a:rPr>
              <a:t>âc</a:t>
            </a:r>
            <a:r>
              <a:rPr lang="en-US" sz="9600" b="1" dirty="0">
                <a:latin typeface="HP001 4 hang 1 ô ly" panose="020B06030503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45A26B-F0C4-4F87-B113-AB230CD57140}"/>
              </a:ext>
            </a:extLst>
          </p:cNvPr>
          <p:cNvSpPr txBox="1"/>
          <p:nvPr/>
        </p:nvSpPr>
        <p:spPr>
          <a:xfrm>
            <a:off x="809122" y="322948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ang 1 ô ly" panose="020B0603050302020204" pitchFamily="34" charset="0"/>
              </a:rPr>
              <a:t>mắc</a:t>
            </a:r>
            <a:r>
              <a:rPr lang="en-US" sz="9600" dirty="0">
                <a:latin typeface="HP001 4 hang 1 ô ly" panose="020B0603050302020204" pitchFamily="34" charset="0"/>
              </a:rPr>
              <a:t> </a:t>
            </a:r>
            <a:r>
              <a:rPr lang="en-US" sz="9600" dirty="0" err="1">
                <a:latin typeface="HP001 4 hang 1 ô ly" panose="020B0603050302020204" pitchFamily="34" charset="0"/>
              </a:rPr>
              <a:t>áo</a:t>
            </a:r>
            <a:r>
              <a:rPr lang="en-US" sz="9600" dirty="0">
                <a:latin typeface="HP001 4 hang 1 ô ly" panose="020B0603050302020204" pitchFamily="34" charset="0"/>
              </a:rPr>
              <a:t>    </a:t>
            </a:r>
            <a:r>
              <a:rPr lang="en-US" sz="9600" dirty="0" err="1">
                <a:latin typeface="HP001 4 hang 1 ô ly" panose="020B0603050302020204" pitchFamily="34" charset="0"/>
              </a:rPr>
              <a:t>quả</a:t>
            </a:r>
            <a:r>
              <a:rPr lang="en-US" sz="9600" dirty="0">
                <a:latin typeface="HP001 4 hang 1 ô ly" panose="020B0603050302020204" pitchFamily="34" charset="0"/>
              </a:rPr>
              <a:t> </a:t>
            </a:r>
            <a:r>
              <a:rPr lang="en-US" sz="9600" dirty="0" err="1">
                <a:latin typeface="HP001 4 hang 1 ô ly" panose="020B0603050302020204" pitchFamily="34" charset="0"/>
              </a:rPr>
              <a:t>gấc</a:t>
            </a:r>
            <a:endParaRPr lang="en-US" sz="9600" dirty="0">
              <a:latin typeface="HP001 4 hang 1 ô ly" panose="020B06030503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31A0D0-C596-4739-9077-FBED9411E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360" y="229942"/>
            <a:ext cx="1539240" cy="96012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E18D3B-AB4E-4CFF-BCFA-53874D0E7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871" y="392751"/>
            <a:ext cx="415350" cy="768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7C32CED-AC4B-4DCE-84DE-1C780A9E45F8}"/>
              </a:ext>
            </a:extLst>
          </p:cNvPr>
          <p:cNvSpPr>
            <a:spLocks noChangeArrowheads="1"/>
          </p:cNvSpPr>
          <p:nvPr/>
        </p:nvSpPr>
        <p:spPr bwMode="auto">
          <a:xfrm rot="18210374">
            <a:off x="4503651" y="146437"/>
            <a:ext cx="326441" cy="9773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3F77C257-3ABD-454A-9B83-43BDC7AA97EC}"/>
              </a:ext>
            </a:extLst>
          </p:cNvPr>
          <p:cNvSpPr/>
          <p:nvPr/>
        </p:nvSpPr>
        <p:spPr>
          <a:xfrm>
            <a:off x="1032888" y="346026"/>
            <a:ext cx="1600201" cy="63304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43B851-ACF6-464C-8CA3-3A800D8BC63D}"/>
              </a:ext>
            </a:extLst>
          </p:cNvPr>
          <p:cNvSpPr/>
          <p:nvPr/>
        </p:nvSpPr>
        <p:spPr>
          <a:xfrm>
            <a:off x="557939" y="346026"/>
            <a:ext cx="666318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9353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262" y="1286999"/>
            <a:ext cx="11113476" cy="4644682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C00C8DD-D8F3-4B46-9404-B19546923E7B}"/>
              </a:ext>
            </a:extLst>
          </p:cNvPr>
          <p:cNvSpPr/>
          <p:nvPr/>
        </p:nvSpPr>
        <p:spPr>
          <a:xfrm>
            <a:off x="1032888" y="346026"/>
            <a:ext cx="1600201" cy="63304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FE8C71-3F1D-43FE-A962-1DFBF43F144B}"/>
              </a:ext>
            </a:extLst>
          </p:cNvPr>
          <p:cNvSpPr/>
          <p:nvPr/>
        </p:nvSpPr>
        <p:spPr>
          <a:xfrm>
            <a:off x="557939" y="346026"/>
            <a:ext cx="666318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000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w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927" y="1266641"/>
            <a:ext cx="10404146" cy="5245333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ABCC3E6-2DA8-47D1-B998-3EDF9A331F7D}"/>
              </a:ext>
            </a:extLst>
          </p:cNvPr>
          <p:cNvSpPr/>
          <p:nvPr/>
        </p:nvSpPr>
        <p:spPr>
          <a:xfrm>
            <a:off x="1032888" y="346026"/>
            <a:ext cx="1600201" cy="63304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01CFB2-F7CF-452C-80D3-F82FB4F5FB93}"/>
              </a:ext>
            </a:extLst>
          </p:cNvPr>
          <p:cNvSpPr/>
          <p:nvPr/>
        </p:nvSpPr>
        <p:spPr>
          <a:xfrm>
            <a:off x="557939" y="346026"/>
            <a:ext cx="666318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083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434" y="1614266"/>
            <a:ext cx="10269415" cy="4716195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DBC8BED-AFC3-4F3E-BE1F-A9B972EFD132}"/>
              </a:ext>
            </a:extLst>
          </p:cNvPr>
          <p:cNvSpPr/>
          <p:nvPr/>
        </p:nvSpPr>
        <p:spPr>
          <a:xfrm>
            <a:off x="1032888" y="346026"/>
            <a:ext cx="1600201" cy="63304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052AAE-F57C-4B91-8E8B-5BDB17FDCF51}"/>
              </a:ext>
            </a:extLst>
          </p:cNvPr>
          <p:cNvSpPr/>
          <p:nvPr/>
        </p:nvSpPr>
        <p:spPr>
          <a:xfrm>
            <a:off x="557939" y="346026"/>
            <a:ext cx="666318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文本框 17">
            <a:extLst>
              <a:ext uri="{FF2B5EF4-FFF2-40B4-BE49-F238E27FC236}">
                <a16:creationId xmlns:a16="http://schemas.microsoft.com/office/drawing/2014/main" id="{C3D290E4-D4B9-476B-A8C9-4EDF4E9FBEBE}"/>
              </a:ext>
            </a:extLst>
          </p:cNvPr>
          <p:cNvSpPr txBox="1"/>
          <p:nvPr/>
        </p:nvSpPr>
        <p:spPr>
          <a:xfrm>
            <a:off x="3297211" y="2705725"/>
            <a:ext cx="2983509" cy="144655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TIÕT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 2</a:t>
            </a:r>
            <a:endParaRPr kumimoji="0" lang="tr-TR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8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文本框 17">
            <a:extLst>
              <a:ext uri="{FF2B5EF4-FFF2-40B4-BE49-F238E27FC236}">
                <a16:creationId xmlns:a16="http://schemas.microsoft.com/office/drawing/2014/main" id="{C3D290E4-D4B9-476B-A8C9-4EDF4E9FBEBE}"/>
              </a:ext>
            </a:extLst>
          </p:cNvPr>
          <p:cNvSpPr txBox="1"/>
          <p:nvPr/>
        </p:nvSpPr>
        <p:spPr>
          <a:xfrm>
            <a:off x="3297211" y="2705725"/>
            <a:ext cx="2983509" cy="144655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TIÕT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 1</a:t>
            </a:r>
            <a:endParaRPr kumimoji="0" lang="tr-TR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D39024-E25C-4900-9498-0CCEDB9184D9}"/>
              </a:ext>
            </a:extLst>
          </p:cNvPr>
          <p:cNvSpPr/>
          <p:nvPr/>
        </p:nvSpPr>
        <p:spPr>
          <a:xfrm>
            <a:off x="1169047" y="577794"/>
            <a:ext cx="1558656" cy="584415"/>
          </a:xfrm>
          <a:prstGeom prst="roundRect">
            <a:avLst/>
          </a:prstGeom>
          <a:solidFill>
            <a:srgbClr val="D62E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V</a:t>
            </a:r>
            <a:r>
              <a:rPr lang="en-US" sz="2800" b="1" dirty="0" err="1" smtClean="0">
                <a:latin typeface=".VnAvant" panose="020B7200000000000000" pitchFamily="34" charset="0"/>
              </a:rPr>
              <a:t>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B332C6-F60B-4D3D-B295-6CC02E98D35A}"/>
              </a:ext>
            </a:extLst>
          </p:cNvPr>
          <p:cNvSpPr/>
          <p:nvPr/>
        </p:nvSpPr>
        <p:spPr>
          <a:xfrm>
            <a:off x="818317" y="615372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43848-EA62-44F0-90C5-9887455A9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18" y="1408985"/>
            <a:ext cx="11564964" cy="288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13" y="1"/>
            <a:ext cx="6419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0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95" y="111246"/>
            <a:ext cx="10022417" cy="443307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C389FE-DC68-4EF0-AB82-BAE0913BAF74}"/>
              </a:ext>
            </a:extLst>
          </p:cNvPr>
          <p:cNvSpPr/>
          <p:nvPr/>
        </p:nvSpPr>
        <p:spPr>
          <a:xfrm>
            <a:off x="1770387" y="714294"/>
            <a:ext cx="1395806" cy="541069"/>
          </a:xfrm>
          <a:prstGeom prst="roundRect">
            <a:avLst/>
          </a:prstGeom>
          <a:solidFill>
            <a:srgbClr val="BA2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3C0BD3-C05F-45F2-818A-0502A0FEEB74}"/>
              </a:ext>
            </a:extLst>
          </p:cNvPr>
          <p:cNvSpPr/>
          <p:nvPr/>
        </p:nvSpPr>
        <p:spPr>
          <a:xfrm>
            <a:off x="1330625" y="634860"/>
            <a:ext cx="678207" cy="62050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065A8-C067-4B5D-AD54-35732C9C368F}"/>
              </a:ext>
            </a:extLst>
          </p:cNvPr>
          <p:cNvSpPr txBox="1"/>
          <p:nvPr/>
        </p:nvSpPr>
        <p:spPr>
          <a:xfrm>
            <a:off x="166333" y="4617828"/>
            <a:ext cx="120555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    </a:t>
            </a:r>
            <a:r>
              <a:rPr lang="en-US" sz="3600" dirty="0" err="1">
                <a:latin typeface=".VnAvant" panose="020B7200000000000000" pitchFamily="34" charset="0"/>
              </a:rPr>
              <a:t>NÕu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lªn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T©y</a:t>
            </a:r>
            <a:r>
              <a:rPr lang="en-US" sz="3600" dirty="0">
                <a:latin typeface=".VnAvant" panose="020B7200000000000000" pitchFamily="34" charset="0"/>
              </a:rPr>
              <a:t> B¾c, b¹n </a:t>
            </a:r>
            <a:r>
              <a:rPr lang="en-US" sz="3600" dirty="0" err="1">
                <a:latin typeface=".VnAvant" panose="020B7200000000000000" pitchFamily="34" charset="0"/>
              </a:rPr>
              <a:t>h·y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Õn</a:t>
            </a:r>
            <a:r>
              <a:rPr lang="en-US" sz="3600" dirty="0">
                <a:latin typeface=".VnAvant" panose="020B7200000000000000" pitchFamily="34" charset="0"/>
              </a:rPr>
              <a:t> Sa Pa.  </a:t>
            </a:r>
            <a:r>
              <a:rPr lang="en-US" sz="3600" dirty="0" err="1">
                <a:latin typeface=".VnAvant" panose="020B7200000000000000" pitchFamily="34" charset="0"/>
              </a:rPr>
              <a:t>Vµo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mïa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hÌ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mçi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ngµy</a:t>
            </a:r>
            <a:r>
              <a:rPr lang="en-US" sz="3600" dirty="0">
                <a:latin typeface=".VnAvant" panose="020B7200000000000000" pitchFamily="34" charset="0"/>
              </a:rPr>
              <a:t> ë ®©y </a:t>
            </a:r>
            <a:r>
              <a:rPr lang="en-US" sz="3600" dirty="0" err="1">
                <a:latin typeface=".VnAvant" panose="020B7200000000000000" pitchFamily="34" charset="0"/>
              </a:rPr>
              <a:t>nhù</a:t>
            </a:r>
            <a:r>
              <a:rPr lang="en-US" sz="3600" dirty="0">
                <a:latin typeface=".VnAvant" panose="020B7200000000000000" pitchFamily="34" charset="0"/>
              </a:rPr>
              <a:t>­ </a:t>
            </a:r>
            <a:r>
              <a:rPr lang="en-US" sz="3600" dirty="0" err="1">
                <a:latin typeface=".VnAvant" panose="020B7200000000000000" pitchFamily="34" charset="0"/>
              </a:rPr>
              <a:t>cã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bèn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mïa</a:t>
            </a:r>
            <a:r>
              <a:rPr lang="en-US" sz="3600" dirty="0">
                <a:latin typeface=".VnAvant" panose="020B7200000000000000" pitchFamily="34" charset="0"/>
              </a:rPr>
              <a:t>.  Sa Pa </a:t>
            </a:r>
            <a:r>
              <a:rPr lang="en-US" sz="3600" dirty="0" err="1">
                <a:latin typeface=".VnAvant" panose="020B7200000000000000" pitchFamily="34" charset="0"/>
              </a:rPr>
              <a:t>cã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Th¸c</a:t>
            </a:r>
            <a:r>
              <a:rPr lang="en-US" sz="3600" dirty="0">
                <a:latin typeface=".VnAvant" panose="020B7200000000000000" pitchFamily="34" charset="0"/>
              </a:rPr>
              <a:t> B¹c, </a:t>
            </a:r>
            <a:r>
              <a:rPr lang="en-US" sz="3600" dirty="0" err="1">
                <a:latin typeface=".VnAvant" panose="020B7200000000000000" pitchFamily="34" charset="0"/>
              </a:rPr>
              <a:t>cã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CÇu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M©y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cã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c¸c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b¶n</a:t>
            </a:r>
            <a:r>
              <a:rPr lang="en-US" sz="3600" dirty="0">
                <a:latin typeface=".VnAvant" panose="020B7200000000000000" pitchFamily="34" charset="0"/>
              </a:rPr>
              <a:t> T¶ Van, T¶ </a:t>
            </a:r>
            <a:r>
              <a:rPr lang="en-US" sz="3600" dirty="0" err="1">
                <a:latin typeface=".VnAvant" panose="020B7200000000000000" pitchFamily="34" charset="0"/>
              </a:rPr>
              <a:t>Ph×n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SÝn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Ch¶i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24A7DA-F26A-4AE0-A0B8-487566F68E90}"/>
              </a:ext>
            </a:extLst>
          </p:cNvPr>
          <p:cNvCxnSpPr>
            <a:cxnSpLocks/>
          </p:cNvCxnSpPr>
          <p:nvPr/>
        </p:nvCxnSpPr>
        <p:spPr>
          <a:xfrm>
            <a:off x="3437475" y="5183699"/>
            <a:ext cx="93714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2F3A6F-4BE7-4246-9E54-4774CF0CFD98}"/>
              </a:ext>
            </a:extLst>
          </p:cNvPr>
          <p:cNvCxnSpPr>
            <a:cxnSpLocks/>
          </p:cNvCxnSpPr>
          <p:nvPr/>
        </p:nvCxnSpPr>
        <p:spPr>
          <a:xfrm>
            <a:off x="166333" y="6309904"/>
            <a:ext cx="9870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7DE2DB-5558-4E99-B2DA-6AF0A4D671FF}"/>
              </a:ext>
            </a:extLst>
          </p:cNvPr>
          <p:cNvCxnSpPr>
            <a:cxnSpLocks/>
          </p:cNvCxnSpPr>
          <p:nvPr/>
        </p:nvCxnSpPr>
        <p:spPr>
          <a:xfrm>
            <a:off x="10948556" y="5771990"/>
            <a:ext cx="107711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FB52B3-29FC-49CE-A638-E448AE0C7575}"/>
              </a:ext>
            </a:extLst>
          </p:cNvPr>
          <p:cNvCxnSpPr>
            <a:cxnSpLocks/>
          </p:cNvCxnSpPr>
          <p:nvPr/>
        </p:nvCxnSpPr>
        <p:spPr>
          <a:xfrm flipH="1">
            <a:off x="4503278" y="4578223"/>
            <a:ext cx="139962" cy="5434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B8A02B-48FD-46EF-8E13-1BD48303B36E}"/>
              </a:ext>
            </a:extLst>
          </p:cNvPr>
          <p:cNvGrpSpPr/>
          <p:nvPr/>
        </p:nvGrpSpPr>
        <p:grpSpPr>
          <a:xfrm>
            <a:off x="8956416" y="4634645"/>
            <a:ext cx="262761" cy="549054"/>
            <a:chOff x="7170550" y="5051168"/>
            <a:chExt cx="262761" cy="54905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56C6FA1-5E97-4E8A-BF8B-A2271E3DE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A41CCF5-F324-43F1-81C0-3AF2D3776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3166193" y="719864"/>
            <a:ext cx="1810010" cy="8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17693" y="7170296"/>
            <a:ext cx="334851" cy="167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976203" y="7127037"/>
            <a:ext cx="231819" cy="116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76316" y="7123801"/>
            <a:ext cx="237360" cy="158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322892" y="5687343"/>
            <a:ext cx="237360" cy="158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23228" y="6463602"/>
            <a:ext cx="237360" cy="158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85A1A2-5F43-4DB7-8B90-E042410DB954}"/>
              </a:ext>
            </a:extLst>
          </p:cNvPr>
          <p:cNvGrpSpPr/>
          <p:nvPr/>
        </p:nvGrpSpPr>
        <p:grpSpPr>
          <a:xfrm>
            <a:off x="1455964" y="6314645"/>
            <a:ext cx="262761" cy="549054"/>
            <a:chOff x="7170550" y="5051168"/>
            <a:chExt cx="262761" cy="549054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3C741E2-B95A-41DA-B931-CA82D96B9C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4CAF12E-4C84-4FAB-A455-59444ADF4C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AA4EE4-68B7-4A8F-887A-207862B75596}"/>
              </a:ext>
            </a:extLst>
          </p:cNvPr>
          <p:cNvGrpSpPr/>
          <p:nvPr/>
        </p:nvGrpSpPr>
        <p:grpSpPr>
          <a:xfrm>
            <a:off x="8603301" y="5222936"/>
            <a:ext cx="262761" cy="549054"/>
            <a:chOff x="7170550" y="5051168"/>
            <a:chExt cx="262761" cy="54905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37621E3-B19F-4173-AF5F-0D71A31E35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AF94A52-275D-4578-B66C-9D9BF30865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DFCF9C4-65DA-46F3-B57E-0C73AB86E1DB}"/>
              </a:ext>
            </a:extLst>
          </p:cNvPr>
          <p:cNvCxnSpPr>
            <a:cxnSpLocks/>
          </p:cNvCxnSpPr>
          <p:nvPr/>
        </p:nvCxnSpPr>
        <p:spPr>
          <a:xfrm flipH="1">
            <a:off x="10642910" y="5771161"/>
            <a:ext cx="139962" cy="5434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9ADF516-3EBB-48CA-9042-880F7C4A0D4B}"/>
              </a:ext>
            </a:extLst>
          </p:cNvPr>
          <p:cNvCxnSpPr>
            <a:cxnSpLocks/>
          </p:cNvCxnSpPr>
          <p:nvPr/>
        </p:nvCxnSpPr>
        <p:spPr>
          <a:xfrm flipH="1">
            <a:off x="8801558" y="5778828"/>
            <a:ext cx="139962" cy="5434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A84AE3D-FF84-44A7-A44A-021B9651D176}"/>
              </a:ext>
            </a:extLst>
          </p:cNvPr>
          <p:cNvCxnSpPr>
            <a:cxnSpLocks/>
          </p:cNvCxnSpPr>
          <p:nvPr/>
        </p:nvCxnSpPr>
        <p:spPr>
          <a:xfrm flipH="1">
            <a:off x="4260588" y="5803824"/>
            <a:ext cx="139962" cy="5434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A2CED7-6BD6-4A59-BC19-C2B98911FDB2}"/>
              </a:ext>
            </a:extLst>
          </p:cNvPr>
          <p:cNvCxnSpPr>
            <a:cxnSpLocks/>
          </p:cNvCxnSpPr>
          <p:nvPr/>
        </p:nvCxnSpPr>
        <p:spPr>
          <a:xfrm flipH="1">
            <a:off x="1262887" y="5766420"/>
            <a:ext cx="139962" cy="5434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4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BA2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B6F90-8FF6-47AD-9E3A-D93F38E53BB1}"/>
              </a:ext>
            </a:extLst>
          </p:cNvPr>
          <p:cNvSpPr txBox="1"/>
          <p:nvPr/>
        </p:nvSpPr>
        <p:spPr>
          <a:xfrm>
            <a:off x="4641727" y="84590"/>
            <a:ext cx="4479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.VnAvant" panose="020B7200000000000000" pitchFamily="34" charset="0"/>
              </a:rPr>
              <a:t>Xin</a:t>
            </a:r>
            <a:r>
              <a:rPr lang="en-US" sz="4800" b="1" dirty="0"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</a:rPr>
              <a:t>phÐp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16236" y="1171260"/>
            <a:ext cx="2119746" cy="32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34118" y="1296550"/>
            <a:ext cx="2665927" cy="58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1825" y="1093986"/>
            <a:ext cx="1687279" cy="58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1" y="995023"/>
            <a:ext cx="11758411" cy="56633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09502" y="990390"/>
            <a:ext cx="1751527" cy="34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7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829297" y="404368"/>
            <a:ext cx="7575296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文本框 17">
            <a:extLst>
              <a:ext uri="{FF2B5EF4-FFF2-40B4-BE49-F238E27FC236}">
                <a16:creationId xmlns:a16="http://schemas.microsoft.com/office/drawing/2014/main" id="{C3D290E4-D4B9-476B-A8C9-4EDF4E9FBEBE}"/>
              </a:ext>
            </a:extLst>
          </p:cNvPr>
          <p:cNvSpPr txBox="1"/>
          <p:nvPr/>
        </p:nvSpPr>
        <p:spPr>
          <a:xfrm>
            <a:off x="3396280" y="2159267"/>
            <a:ext cx="295465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DÆN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Dß</a:t>
            </a:r>
            <a:endParaRPr kumimoji="0" lang="tr-TR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57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3C2C170-E2C0-4ACD-BB94-60096273C4B8}"/>
              </a:ext>
            </a:extLst>
          </p:cNvPr>
          <p:cNvSpPr txBox="1"/>
          <p:nvPr/>
        </p:nvSpPr>
        <p:spPr>
          <a:xfrm>
            <a:off x="736956" y="1298781"/>
            <a:ext cx="12063211" cy="182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kh©u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v¸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göi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qu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µ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ng«i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sao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vui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vÎ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c©y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cau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kÐo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co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chÞu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khã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kªu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gäi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3876541" y="352186"/>
            <a:ext cx="5176322" cy="5689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600" dirty="0" err="1" smtClean="0"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3600" dirty="0" smtClean="0">
                <a:solidFill>
                  <a:srgbClr val="C0000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 smtClean="0">
                <a:solidFill>
                  <a:srgbClr val="C00000"/>
                </a:solidFill>
                <a:latin typeface=".VnAvant" panose="020B7200000000000000" pitchFamily="34" charset="0"/>
              </a:rPr>
              <a:t>khëi</a:t>
            </a:r>
            <a:r>
              <a:rPr lang="en-US" sz="3600" dirty="0" smtClean="0"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3600" dirty="0" err="1" smtClean="0">
                <a:solidFill>
                  <a:srgbClr val="C00000"/>
                </a:solidFill>
                <a:latin typeface=".VnAvant" panose="020B7200000000000000" pitchFamily="34" charset="0"/>
              </a:rPr>
              <a:t>éng</a:t>
            </a:r>
            <a:endParaRPr lang="en-US" sz="36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54186" y="3287233"/>
            <a:ext cx="296214" cy="193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11217" y="3696236"/>
            <a:ext cx="265324" cy="141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22D03C-45FE-4C93-A8B5-8CE6CC2B7C82}"/>
              </a:ext>
            </a:extLst>
          </p:cNvPr>
          <p:cNvGrpSpPr/>
          <p:nvPr/>
        </p:nvGrpSpPr>
        <p:grpSpPr>
          <a:xfrm>
            <a:off x="511795" y="3666726"/>
            <a:ext cx="11964853" cy="2554545"/>
            <a:chOff x="105395" y="3037769"/>
            <a:chExt cx="11964853" cy="255454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47A62D4-A4D4-4F25-B1F5-0092D6BC86CE}"/>
                </a:ext>
              </a:extLst>
            </p:cNvPr>
            <p:cNvSpPr txBox="1"/>
            <p:nvPr/>
          </p:nvSpPr>
          <p:spPr>
            <a:xfrm>
              <a:off x="105395" y="3037769"/>
              <a:ext cx="119648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  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NghØ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hÌ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,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nh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µ Hµ ®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i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Tam §¶o.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Khi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t¸n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c©y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,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ngän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cá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cßn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thiu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thiu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ngñ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, Hµ ®·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dËy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ng¾m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m©y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mï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. §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Õn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trùa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,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trêi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nhù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­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vµo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thu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.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Mïa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hÌ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Tam §¶o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qu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¶ lµ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dÔ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.VnAvant" panose="020B7200000000000000" pitchFamily="34" charset="0"/>
                </a:rPr>
                <a:t>chÞu</a:t>
              </a:r>
              <a:r>
                <a:rPr lang="en-US" sz="4000" dirty="0">
                  <a:solidFill>
                    <a:srgbClr val="C00000"/>
                  </a:solidFill>
                  <a:latin typeface=".VnAvant" panose="020B7200000000000000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33374" y="5022761"/>
              <a:ext cx="257577" cy="193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925059" y="4997003"/>
              <a:ext cx="218941" cy="193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7061F99-26C4-43D2-B56C-54A9BFB9917B}"/>
              </a:ext>
            </a:extLst>
          </p:cNvPr>
          <p:cNvSpPr/>
          <p:nvPr/>
        </p:nvSpPr>
        <p:spPr>
          <a:xfrm>
            <a:off x="6897351" y="5457371"/>
            <a:ext cx="257577" cy="193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B42358-E23D-4812-939F-B770F3418BA6}"/>
              </a:ext>
            </a:extLst>
          </p:cNvPr>
          <p:cNvSpPr/>
          <p:nvPr/>
        </p:nvSpPr>
        <p:spPr>
          <a:xfrm>
            <a:off x="4413158" y="5457371"/>
            <a:ext cx="257577" cy="193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E0E73-4089-4B9D-A1BB-2C6CBE0B8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2" y="96508"/>
            <a:ext cx="12166600" cy="557080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0A9E1C-9162-4347-9616-C1FAF3D9AE7C}"/>
              </a:ext>
            </a:extLst>
          </p:cNvPr>
          <p:cNvSpPr/>
          <p:nvPr/>
        </p:nvSpPr>
        <p:spPr>
          <a:xfrm>
            <a:off x="1602828" y="1298569"/>
            <a:ext cx="2547153" cy="980174"/>
          </a:xfrm>
          <a:prstGeom prst="roundRect">
            <a:avLst/>
          </a:prstGeom>
          <a:solidFill>
            <a:srgbClr val="BA2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2BDFB-F771-4D67-9FD6-F3C352EA18F0}"/>
              </a:ext>
            </a:extLst>
          </p:cNvPr>
          <p:cNvSpPr/>
          <p:nvPr/>
        </p:nvSpPr>
        <p:spPr>
          <a:xfrm>
            <a:off x="1135526" y="1298569"/>
            <a:ext cx="934603" cy="95938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09A690-80ED-4D0A-83F9-79DD053A13CF}"/>
              </a:ext>
            </a:extLst>
          </p:cNvPr>
          <p:cNvSpPr txBox="1"/>
          <p:nvPr/>
        </p:nvSpPr>
        <p:spPr>
          <a:xfrm>
            <a:off x="563320" y="5919989"/>
            <a:ext cx="11478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T©y</a:t>
            </a:r>
            <a:r>
              <a:rPr lang="en-US" sz="4000" b="1" dirty="0">
                <a:latin typeface=".VnAvant" panose="020B7200000000000000" pitchFamily="34" charset="0"/>
              </a:rPr>
              <a:t> B¾c </a:t>
            </a:r>
            <a:r>
              <a:rPr lang="en-US" sz="4000" b="1" dirty="0" err="1">
                <a:latin typeface=".VnAvant" panose="020B7200000000000000" pitchFamily="34" charset="0"/>
              </a:rPr>
              <a:t>cã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ruéng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bËc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thang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cã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th¸c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nùíc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8A14A-6F85-49F7-96CA-8CDBBAD34C5B}"/>
              </a:ext>
            </a:extLst>
          </p:cNvPr>
          <p:cNvSpPr txBox="1"/>
          <p:nvPr/>
        </p:nvSpPr>
        <p:spPr>
          <a:xfrm>
            <a:off x="1846944" y="5925559"/>
            <a:ext cx="1029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¨c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BD4BA-3210-4D8C-BC6D-EBA15662393B}"/>
              </a:ext>
            </a:extLst>
          </p:cNvPr>
          <p:cNvSpPr/>
          <p:nvPr/>
        </p:nvSpPr>
        <p:spPr>
          <a:xfrm>
            <a:off x="4424857" y="6693139"/>
            <a:ext cx="174172" cy="243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6D8E35-E4F5-4072-9575-7DA7E58B86EB}"/>
              </a:ext>
            </a:extLst>
          </p:cNvPr>
          <p:cNvSpPr txBox="1"/>
          <p:nvPr/>
        </p:nvSpPr>
        <p:spPr>
          <a:xfrm>
            <a:off x="5353408" y="5925228"/>
            <a:ext cx="1029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</a:p>
        </p:txBody>
      </p:sp>
      <p:sp>
        <p:nvSpPr>
          <p:cNvPr id="6" name="Oval 5"/>
          <p:cNvSpPr/>
          <p:nvPr/>
        </p:nvSpPr>
        <p:spPr>
          <a:xfrm>
            <a:off x="5177307" y="7002071"/>
            <a:ext cx="103031" cy="1607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331603" y="6489982"/>
            <a:ext cx="280590" cy="228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48A14A-6F85-49F7-96CA-8CDBBAD34C5B}"/>
              </a:ext>
            </a:extLst>
          </p:cNvPr>
          <p:cNvSpPr txBox="1"/>
          <p:nvPr/>
        </p:nvSpPr>
        <p:spPr>
          <a:xfrm>
            <a:off x="9121836" y="5912784"/>
            <a:ext cx="1029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32120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/>
      <p:bldP spid="9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rgbClr val="BA2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40A979-90FF-4CD2-A5D1-DB79442D639E}"/>
              </a:ext>
            </a:extLst>
          </p:cNvPr>
          <p:cNvSpPr txBox="1"/>
          <p:nvPr/>
        </p:nvSpPr>
        <p:spPr>
          <a:xfrm>
            <a:off x="1003493" y="1611996"/>
            <a:ext cx="10455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ac        ¨c      ©c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F2316-BB7A-4605-9E6D-1F5C9D5A634B}"/>
              </a:ext>
            </a:extLst>
          </p:cNvPr>
          <p:cNvSpPr txBox="1"/>
          <p:nvPr/>
        </p:nvSpPr>
        <p:spPr>
          <a:xfrm>
            <a:off x="2688309" y="1611996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ED4293-9247-47EC-8D96-7C8FFABD575B}"/>
              </a:ext>
            </a:extLst>
          </p:cNvPr>
          <p:cNvSpPr txBox="1"/>
          <p:nvPr/>
        </p:nvSpPr>
        <p:spPr>
          <a:xfrm>
            <a:off x="6634777" y="1611996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A5EDC8-7DF9-4EBB-BC37-11AEE8B6C20B}"/>
              </a:ext>
            </a:extLst>
          </p:cNvPr>
          <p:cNvSpPr txBox="1"/>
          <p:nvPr/>
        </p:nvSpPr>
        <p:spPr>
          <a:xfrm>
            <a:off x="9963530" y="1605028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75BC00-3919-4041-98AC-7AA7A2A9F70D}"/>
              </a:ext>
            </a:extLst>
          </p:cNvPr>
          <p:cNvSpPr txBox="1"/>
          <p:nvPr/>
        </p:nvSpPr>
        <p:spPr>
          <a:xfrm>
            <a:off x="1942052" y="1611996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5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EB533-16EF-4B1A-AD30-63FA3262B49C}"/>
              </a:ext>
            </a:extLst>
          </p:cNvPr>
          <p:cNvSpPr txBox="1"/>
          <p:nvPr/>
        </p:nvSpPr>
        <p:spPr>
          <a:xfrm>
            <a:off x="5905280" y="1619165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0D026-9648-4EE0-B85A-E5703D1E9955}"/>
              </a:ext>
            </a:extLst>
          </p:cNvPr>
          <p:cNvSpPr txBox="1"/>
          <p:nvPr/>
        </p:nvSpPr>
        <p:spPr>
          <a:xfrm>
            <a:off x="9219196" y="1621334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  <a:latin typeface=".VnAvant" panose="020B7200000000000000" pitchFamily="34" charset="0"/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304620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7" grpId="0"/>
      <p:bldP spid="16" grpId="0"/>
      <p:bldP spid="17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3362098" y="785096"/>
            <a:ext cx="7315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  ac        ¨c      ©c        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rgbClr val="BA28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501255"/>
              </p:ext>
            </p:extLst>
          </p:nvPr>
        </p:nvGraphicFramePr>
        <p:xfrm>
          <a:off x="4398808" y="1992018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47438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th</a:t>
                      </a:r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ac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357CE6E-C9DF-4B0E-AFC8-B721E6A22048}"/>
              </a:ext>
            </a:extLst>
          </p:cNvPr>
          <p:cNvSpPr/>
          <p:nvPr/>
        </p:nvSpPr>
        <p:spPr>
          <a:xfrm>
            <a:off x="4398808" y="2842414"/>
            <a:ext cx="2859062" cy="8229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th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¸c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2567873" y="3778038"/>
            <a:ext cx="100656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.VnAvant" panose="020B7200000000000000" pitchFamily="34" charset="0"/>
              </a:rPr>
              <a:t>l¹c         nh¹c      </a:t>
            </a:r>
            <a:r>
              <a:rPr lang="en-US" sz="5400" b="1" dirty="0" err="1">
                <a:latin typeface=".VnAvant" panose="020B7200000000000000" pitchFamily="34" charset="0"/>
              </a:rPr>
              <a:t>mÆc</a:t>
            </a:r>
            <a:endParaRPr lang="en-US" sz="54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66"/>
                </a:solidFill>
                <a:latin typeface=".VnAvant" panose="020B7200000000000000" pitchFamily="34" charset="0"/>
              </a:rPr>
              <a:t>nh¾c     </a:t>
            </a:r>
            <a:r>
              <a:rPr lang="en-US" sz="5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gÊc</a:t>
            </a:r>
            <a:r>
              <a:rPr lang="en-US" sz="5400" b="1" dirty="0">
                <a:solidFill>
                  <a:srgbClr val="FF0066"/>
                </a:solidFill>
                <a:latin typeface=".VnAvant" panose="020B7200000000000000" pitchFamily="34" charset="0"/>
              </a:rPr>
              <a:t>        </a:t>
            </a:r>
            <a:r>
              <a:rPr lang="en-US" sz="5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giÊc</a:t>
            </a:r>
            <a:endParaRPr lang="en-US" sz="54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4773E9-97A5-4DB9-B517-B553E80761F6}"/>
              </a:ext>
            </a:extLst>
          </p:cNvPr>
          <p:cNvSpPr/>
          <p:nvPr/>
        </p:nvSpPr>
        <p:spPr>
          <a:xfrm>
            <a:off x="6792956" y="1525139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4773E9-97A5-4DB9-B517-B553E80761F6}"/>
              </a:ext>
            </a:extLst>
          </p:cNvPr>
          <p:cNvSpPr/>
          <p:nvPr/>
        </p:nvSpPr>
        <p:spPr>
          <a:xfrm>
            <a:off x="7308663" y="2671486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4773E9-97A5-4DB9-B517-B553E80761F6}"/>
              </a:ext>
            </a:extLst>
          </p:cNvPr>
          <p:cNvSpPr/>
          <p:nvPr/>
        </p:nvSpPr>
        <p:spPr>
          <a:xfrm>
            <a:off x="6337866" y="3924882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4773E9-97A5-4DB9-B517-B553E80761F6}"/>
              </a:ext>
            </a:extLst>
          </p:cNvPr>
          <p:cNvSpPr/>
          <p:nvPr/>
        </p:nvSpPr>
        <p:spPr>
          <a:xfrm>
            <a:off x="2567873" y="6082341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2862B-FFD0-4033-92A6-5669D90384F4}"/>
              </a:ext>
            </a:extLst>
          </p:cNvPr>
          <p:cNvSpPr txBox="1"/>
          <p:nvPr/>
        </p:nvSpPr>
        <p:spPr>
          <a:xfrm>
            <a:off x="4512120" y="5750004"/>
            <a:ext cx="4740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dirty="0" err="1">
                <a:latin typeface=".VnAvant" panose="020B7200000000000000" pitchFamily="34" charset="0"/>
              </a:rPr>
              <a:t>b¸c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sÜ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133945-C869-454D-A53E-BB2D4677135A}"/>
              </a:ext>
            </a:extLst>
          </p:cNvPr>
          <p:cNvCxnSpPr/>
          <p:nvPr/>
        </p:nvCxnSpPr>
        <p:spPr>
          <a:xfrm>
            <a:off x="5669280" y="642893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069585" y="5766649"/>
            <a:ext cx="1715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ac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532" y="215855"/>
            <a:ext cx="6890198" cy="534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31" y="-285518"/>
            <a:ext cx="8524286" cy="5861826"/>
          </a:xfrm>
          <a:prstGeom prst="rect">
            <a:avLst/>
          </a:prstGeom>
        </p:spPr>
      </p:pic>
      <p:pic>
        <p:nvPicPr>
          <p:cNvPr id="5" name="Content Placeholder 4" descr="A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2535A207-84DB-4CC5-87D1-37A781BAA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618607" y="968188"/>
            <a:ext cx="0" cy="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24AABD-5DD2-4C71-9768-48F46CA74340}"/>
              </a:ext>
            </a:extLst>
          </p:cNvPr>
          <p:cNvSpPr txBox="1"/>
          <p:nvPr/>
        </p:nvSpPr>
        <p:spPr>
          <a:xfrm>
            <a:off x="5063809" y="5337880"/>
            <a:ext cx="430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m¾c ¸o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37568-5ACB-4A4A-B730-1E5A1303660C}"/>
              </a:ext>
            </a:extLst>
          </p:cNvPr>
          <p:cNvSpPr txBox="1"/>
          <p:nvPr/>
        </p:nvSpPr>
        <p:spPr>
          <a:xfrm>
            <a:off x="5864515" y="5337880"/>
            <a:ext cx="16670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¨c</a:t>
            </a:r>
          </a:p>
        </p:txBody>
      </p:sp>
    </p:spTree>
    <p:extLst>
      <p:ext uri="{BB962C8B-B14F-4D97-AF65-F5344CB8AC3E}">
        <p14:creationId xmlns:p14="http://schemas.microsoft.com/office/powerpoint/2010/main" val="15073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744" y="5532437"/>
            <a:ext cx="441638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qu</a:t>
            </a:r>
            <a:r>
              <a:rPr lang="en-US" sz="6600" b="1" dirty="0">
                <a:latin typeface=".VnAvant" panose="020B7200000000000000" pitchFamily="34" charset="0"/>
              </a:rPr>
              <a:t>¶ </a:t>
            </a:r>
            <a:r>
              <a:rPr lang="en-US" sz="6600" b="1" dirty="0" err="1">
                <a:latin typeface=".VnAvant" panose="020B7200000000000000" pitchFamily="34" charset="0"/>
              </a:rPr>
              <a:t>gÊc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97213" y="5532437"/>
            <a:ext cx="44163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20" y="0"/>
            <a:ext cx="9153722" cy="55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287</Words>
  <Application>Microsoft Office PowerPoint</Application>
  <PresentationFormat>Widescreen</PresentationFormat>
  <Paragraphs>75</Paragraphs>
  <Slides>24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宋体</vt:lpstr>
      <vt:lpstr>.VnAvant</vt:lpstr>
      <vt:lpstr>.VnAvantH</vt:lpstr>
      <vt:lpstr>Arial</vt:lpstr>
      <vt:lpstr>Calibri</vt:lpstr>
      <vt:lpstr>Calibri Light</vt:lpstr>
      <vt:lpstr>等线</vt:lpstr>
      <vt:lpstr>HP001 4 hang 1 ô ly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qu¶ gÊc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linhmx</cp:lastModifiedBy>
  <cp:revision>64</cp:revision>
  <dcterms:created xsi:type="dcterms:W3CDTF">2020-08-21T17:28:42Z</dcterms:created>
  <dcterms:modified xsi:type="dcterms:W3CDTF">2020-08-29T10:11:35Z</dcterms:modified>
</cp:coreProperties>
</file>