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77" r:id="rId5"/>
    <p:sldId id="278" r:id="rId6"/>
    <p:sldId id="27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ặc định" id="{2D39788A-7B12-499B-A152-26C7848129D5}">
          <p14:sldIdLst>
            <p14:sldId id="256"/>
          </p14:sldIdLst>
        </p14:section>
        <p14:section name="Tiết 3: bằng nhau, dấu =" id="{B7273C16-7089-461E-AA77-A2450A07B741}">
          <p14:sldIdLst>
            <p14:sldId id="275"/>
            <p14:sldId id="276"/>
            <p14:sldId id="277"/>
            <p14:sldId id="278"/>
            <p14:sldId id="279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CDED"/>
    <a:srgbClr val="7AC3E8"/>
    <a:srgbClr val="E67C07"/>
    <a:srgbClr val="7798D3"/>
    <a:srgbClr val="578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9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7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57B85C-C2AA-41CB-BC51-7837DC3DE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A031CB-E554-4765-8D2C-D96C3B2D8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91F55F-03A1-4A4C-80D0-CA18F1D5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8C6EA82-2E31-4C09-B752-1C109D54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12A9D9B-BD89-4B1C-A197-466C87FC5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9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B8C324-23BD-4C22-8F7F-FBC964C3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A3AEF54-BCB7-45D4-9B94-E919E20CE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07D82A3-F63A-436D-A2FC-B090D836A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F7B6ECD-A512-40F7-82C0-DA6EBC12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C9EF873-D2AA-4E41-87E7-CE8FAF71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67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A238F13-E4E6-4464-A80D-F44795491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DCD2928-0417-4883-8463-D1E0CDF59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1A0094-4A9D-4933-9FF2-A8789123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D2F3734-5049-4F6C-950B-C3463AA3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54595A3-1EEA-43B0-9BC4-F85B4FAF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44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CAAA41-52C4-4293-9D86-CB0DBB23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0E2B3E6-F90A-448A-9BB1-00E80EF06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8915965-F5B0-4998-9B20-7DB35469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2865E5F-5AC2-43BC-93C2-60EB5F2E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B096715-9FE9-4D3F-A655-99C01F80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38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08178A-6AA6-4B57-A4A2-C18A90C6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BDF7384-4E13-4C03-8BC7-362BA0B1F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27E11DC-3203-42C3-A52F-C94FF1422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40B9ED5-B51D-4142-8043-6C736BBF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CE5D3F-1FCF-4A3C-9943-88914735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67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2B3E94-2FFE-4F98-8CCE-39BC2D802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4ED82A7-A12B-4C9B-B06B-70E77F11B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73BD2F9-1D83-4F97-9355-1D652B29C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AE1D1CF-9782-41CC-9D61-D0BA0218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65A66E0-1159-4E2F-986B-F186B62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DF8C95F-78CB-4CBF-AD0D-F708EEF2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19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572BBE-9909-438B-ABD4-43A1CE0B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3A99173-568E-43FA-95CA-7CAE159C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E69D9BF-C122-4606-882D-BAE747399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C217946-FE3F-40F4-9B3F-F3D37D35B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B004CDA-FE6D-42F0-9D5B-FA5F9B9ED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9FEB6B3-1759-4831-86A3-0DC25C184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DF1B77E-F33C-4842-AA8E-0CB810C1F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4C91E10-BD62-4878-9A5B-EE884608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54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D83C5B-BB26-492A-9A74-84DE5216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09CD449-B7F1-4691-BCF5-E6320260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EEDF24B-9028-4335-A16A-C4387818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0BF4643-0AF3-4DB4-8025-07A4344E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97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AEA92DB-2C90-45CC-8F7B-FAF3C4D8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92AF30E-C142-48A8-9A11-88C86DC16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E85400B-8318-4A48-A417-E6A08192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72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D25ED9-D2C0-4496-87C2-074C0032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9B0F883-1A90-4B99-9C73-27781355D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371ED8B-3C32-4ADE-9650-52DA0CE01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B48D3BD-60B8-42F3-9377-C2895178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96208FE-A325-4F70-978A-D1ECBBEAA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B0E8DB1-F201-4B10-BE98-C6DEEE67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17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F959A4-076B-4A52-B02B-4BE56BC7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AFBCB05-9FD5-440A-8938-FD6EE39564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21D24CD-B532-4E61-90BA-61C8594DA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225DA7A-2E51-497C-853D-6CA8A55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327ED75-0A62-49D0-8876-BC2C27AA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F07B795-F87F-4E6A-A6E6-48AC7862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49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1C5C3E4-2891-45A8-8309-164BFC32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DAE1E42-B720-4CFC-A601-F2164E734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B25053F-7D79-4EBC-BDF2-606F98F49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FE9B7-0710-43DC-AD89-5B7EAB61767A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AB0DC12-C689-42A4-8E3A-8EEDAD469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340DED5-1101-476E-BCB5-521ABD1A8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76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5780C9"/>
            </a:gs>
            <a:gs pos="83000">
              <a:srgbClr val="7798D3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rd">
            <a:extLst>
              <a:ext uri="{FF2B5EF4-FFF2-40B4-BE49-F238E27FC236}">
                <a16:creationId xmlns="" xmlns:a16="http://schemas.microsoft.com/office/drawing/2014/main" id="{5D9FFE77-8434-4609-8466-7494E9540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5" name="bg-cloud">
            <a:extLst>
              <a:ext uri="{FF2B5EF4-FFF2-40B4-BE49-F238E27FC236}">
                <a16:creationId xmlns="" xmlns:a16="http://schemas.microsoft.com/office/drawing/2014/main" id="{E7396881-DE40-40B7-AE47-B0CDD42C85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6" name="bg-tree">
            <a:extLst>
              <a:ext uri="{FF2B5EF4-FFF2-40B4-BE49-F238E27FC236}">
                <a16:creationId xmlns="" xmlns:a16="http://schemas.microsoft.com/office/drawing/2014/main" id="{07EC0289-C14C-4058-85FF-5B16A8848F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7" name="bg-flower">
            <a:extLst>
              <a:ext uri="{FF2B5EF4-FFF2-40B4-BE49-F238E27FC236}">
                <a16:creationId xmlns="" xmlns:a16="http://schemas.microsoft.com/office/drawing/2014/main" id="{B2697014-6528-445B-8331-5FE2B2219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888" y="428363"/>
            <a:ext cx="12331428" cy="10693183"/>
          </a:xfrm>
          <a:prstGeom prst="rect">
            <a:avLst/>
          </a:prstGeom>
        </p:spPr>
      </p:pic>
      <p:sp>
        <p:nvSpPr>
          <p:cNvPr id="8" name="bg-white">
            <a:extLst>
              <a:ext uri="{FF2B5EF4-FFF2-40B4-BE49-F238E27FC236}">
                <a16:creationId xmlns="" xmlns:a16="http://schemas.microsoft.com/office/drawing/2014/main" id="{47FD9C34-AA4B-40E8-9D86-AF0E94ECA850}"/>
              </a:ext>
            </a:extLst>
          </p:cNvPr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" name="tex02">
            <a:extLst>
              <a:ext uri="{FF2B5EF4-FFF2-40B4-BE49-F238E27FC236}">
                <a16:creationId xmlns="" xmlns:a16="http://schemas.microsoft.com/office/drawing/2014/main" id="{42976E72-D805-4783-B14C-CCD6189DC1FB}"/>
              </a:ext>
            </a:extLst>
          </p:cNvPr>
          <p:cNvSpPr txBox="1"/>
          <p:nvPr/>
        </p:nvSpPr>
        <p:spPr>
          <a:xfrm>
            <a:off x="2485583" y="3592168"/>
            <a:ext cx="7296185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SO SÁNH </a:t>
            </a:r>
            <a:r>
              <a:rPr lang="en-GB" altLang="zh-CN" sz="5333" b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SỐ (T3)</a:t>
            </a:r>
            <a:endParaRPr lang="vi-VN" altLang="zh-CN" sz="5333" b="1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text01">
            <a:extLst>
              <a:ext uri="{FF2B5EF4-FFF2-40B4-BE49-F238E27FC236}">
                <a16:creationId xmlns="" xmlns:a16="http://schemas.microsoft.com/office/drawing/2014/main" id="{F506004E-FF86-4769-ACF3-1FFF8AA08EDD}"/>
              </a:ext>
            </a:extLst>
          </p:cNvPr>
          <p:cNvSpPr/>
          <p:nvPr/>
        </p:nvSpPr>
        <p:spPr>
          <a:xfrm>
            <a:off x="5252660" y="2307793"/>
            <a:ext cx="1686680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5333" b="1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4</a:t>
            </a:r>
            <a:endParaRPr lang="zh-CN" altLang="en-US" sz="48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1" name="light">
            <a:extLst>
              <a:ext uri="{FF2B5EF4-FFF2-40B4-BE49-F238E27FC236}">
                <a16:creationId xmlns="" xmlns:a16="http://schemas.microsoft.com/office/drawing/2014/main" id="{9DC13DB2-6CF9-463C-84D5-EBFD7E66E5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12" name="hangrao02">
            <a:extLst>
              <a:ext uri="{FF2B5EF4-FFF2-40B4-BE49-F238E27FC236}">
                <a16:creationId xmlns="" xmlns:a16="http://schemas.microsoft.com/office/drawing/2014/main" id="{86B22370-4B45-47AD-A297-A928E50724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3" name="tree-left">
            <a:extLst>
              <a:ext uri="{FF2B5EF4-FFF2-40B4-BE49-F238E27FC236}">
                <a16:creationId xmlns="" xmlns:a16="http://schemas.microsoft.com/office/drawing/2014/main" id="{718A54E1-343F-476A-AE24-4A909DD61056}"/>
              </a:ext>
            </a:extLst>
          </p:cNvPr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4" name="图片 17">
              <a:extLst>
                <a:ext uri="{FF2B5EF4-FFF2-40B4-BE49-F238E27FC236}">
                  <a16:creationId xmlns="" xmlns:a16="http://schemas.microsoft.com/office/drawing/2014/main" id="{152BCC95-1551-43E5-B94F-1314AA10F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5" name="图片 18">
              <a:extLst>
                <a:ext uri="{FF2B5EF4-FFF2-40B4-BE49-F238E27FC236}">
                  <a16:creationId xmlns="" xmlns:a16="http://schemas.microsoft.com/office/drawing/2014/main" id="{36E0F17A-E4AD-46D7-AA70-996254AF0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6" name="图片 19">
              <a:extLst>
                <a:ext uri="{FF2B5EF4-FFF2-40B4-BE49-F238E27FC236}">
                  <a16:creationId xmlns="" xmlns:a16="http://schemas.microsoft.com/office/drawing/2014/main" id="{B43F8869-8044-4F42-AF02-1082DF69C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7" name="hangrao01">
            <a:extLst>
              <a:ext uri="{FF2B5EF4-FFF2-40B4-BE49-F238E27FC236}">
                <a16:creationId xmlns="" xmlns:a16="http://schemas.microsoft.com/office/drawing/2014/main" id="{2F8F8182-4FC4-4E2B-8533-D45CAC90A4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18" name="tree-right">
            <a:extLst>
              <a:ext uri="{FF2B5EF4-FFF2-40B4-BE49-F238E27FC236}">
                <a16:creationId xmlns="" xmlns:a16="http://schemas.microsoft.com/office/drawing/2014/main" id="{375A1F6B-8BA0-4993-AC37-EC08248CAAC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19" name="bg03">
            <a:extLst>
              <a:ext uri="{FF2B5EF4-FFF2-40B4-BE49-F238E27FC236}">
                <a16:creationId xmlns="" xmlns:a16="http://schemas.microsoft.com/office/drawing/2014/main" id="{B2D06E2D-BCE3-43FB-9EFD-B8B4935762C2}"/>
              </a:ext>
            </a:extLst>
          </p:cNvPr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bg02">
            <a:extLst>
              <a:ext uri="{FF2B5EF4-FFF2-40B4-BE49-F238E27FC236}">
                <a16:creationId xmlns="" xmlns:a16="http://schemas.microsoft.com/office/drawing/2014/main" id="{03B630EC-CF24-40B7-92CD-A202067B3821}"/>
              </a:ext>
            </a:extLst>
          </p:cNvPr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bg01">
            <a:extLst>
              <a:ext uri="{FF2B5EF4-FFF2-40B4-BE49-F238E27FC236}">
                <a16:creationId xmlns="" xmlns:a16="http://schemas.microsoft.com/office/drawing/2014/main" id="{DC5C79E7-ABF4-4256-A2FE-991EC7C95180}"/>
              </a:ext>
            </a:extLst>
          </p:cNvPr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2" name="tenGV">
            <a:extLst>
              <a:ext uri="{FF2B5EF4-FFF2-40B4-BE49-F238E27FC236}">
                <a16:creationId xmlns="" xmlns:a16="http://schemas.microsoft.com/office/drawing/2014/main" id="{45B1AFD7-F1CC-4298-B392-F2122DE57A5B}"/>
              </a:ext>
            </a:extLst>
          </p:cNvPr>
          <p:cNvSpPr/>
          <p:nvPr/>
        </p:nvSpPr>
        <p:spPr>
          <a:xfrm>
            <a:off x="4521654" y="5431464"/>
            <a:ext cx="3509294" cy="47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67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867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67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867" b="1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……………………….</a:t>
            </a:r>
            <a:endParaRPr lang="zh-CN" altLang="zh-CN" sz="1467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53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9" grpId="0" animBg="1"/>
      <p:bldP spid="20" grpId="0" animBg="1"/>
      <p:bldP spid="21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05871A78-0F22-49FE-B9A6-2F7ABBF77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30" b="89744" l="1773" r="97489">
                        <a14:foregroundMark x1="10635" y1="9524" x2="10635" y2="9524"/>
                        <a14:foregroundMark x1="40620" y1="25641" x2="40620" y2="25641"/>
                        <a14:foregroundMark x1="75332" y1="73626" x2="75332" y2="73626"/>
                        <a14:foregroundMark x1="97489" y1="65934" x2="97489" y2="65934"/>
                        <a14:foregroundMark x1="90990" y1="72527" x2="90990" y2="72527"/>
                        <a14:foregroundMark x1="82718" y1="68132" x2="82718" y2="68132"/>
                        <a14:foregroundMark x1="62334" y1="73626" x2="62334" y2="73626"/>
                        <a14:foregroundMark x1="64254" y1="60073" x2="64254" y2="60073"/>
                        <a14:foregroundMark x1="51699" y1="71429" x2="51699" y2="71429"/>
                        <a14:foregroundMark x1="40620" y1="68132" x2="40620" y2="68132"/>
                        <a14:foregroundMark x1="32792" y1="68132" x2="32792" y2="68132"/>
                        <a14:foregroundMark x1="52142" y1="60073" x2="52142" y2="60073"/>
                        <a14:foregroundMark x1="12999" y1="46154" x2="12999" y2="46154"/>
                        <a14:foregroundMark x1="5613" y1="15385" x2="5613" y2="15385"/>
                        <a14:foregroundMark x1="19498" y1="15385" x2="19498" y2="15385"/>
                        <a14:foregroundMark x1="19941" y1="14286" x2="19941" y2="14286"/>
                        <a14:foregroundMark x1="25849" y1="73626" x2="25849" y2="73626"/>
                        <a14:foregroundMark x1="21270" y1="89744" x2="21270" y2="89744"/>
                        <a14:foregroundMark x1="29985" y1="71429" x2="29985" y2="71429"/>
                        <a14:foregroundMark x1="11078" y1="86447" x2="11078" y2="86447"/>
                        <a14:foregroundMark x1="6942" y1="61172" x2="6942" y2="61172"/>
                        <a14:foregroundMark x1="6942" y1="35897" x2="6942" y2="35897"/>
                        <a14:foregroundMark x1="1920" y1="60073" x2="1920" y2="60073"/>
                        <a14:foregroundMark x1="12999" y1="88645" x2="12999" y2="88645"/>
                        <a14:foregroundMark x1="35155" y1="71429" x2="35155" y2="71429"/>
                        <a14:foregroundMark x1="36041" y1="70330" x2="36041" y2="70330"/>
                        <a14:foregroundMark x1="51256" y1="70330" x2="51256" y2="70330"/>
                        <a14:foregroundMark x1="63220" y1="72527" x2="63220" y2="72527"/>
                        <a14:foregroundMark x1="72083" y1="72527" x2="72083" y2="72527"/>
                        <a14:foregroundMark x1="55391" y1="70330" x2="54062" y2="68132"/>
                        <a14:foregroundMark x1="49926" y1="65934" x2="47563" y2="64469"/>
                        <a14:foregroundMark x1="45790" y1="64469" x2="45790" y2="64469"/>
                        <a14:foregroundMark x1="57312" y1="64469" x2="57312" y2="64469"/>
                        <a14:foregroundMark x1="41064" y1="23443" x2="41064" y2="23443"/>
                        <a14:foregroundMark x1="41654" y1="22344" x2="41654" y2="22344"/>
                        <a14:foregroundMark x1="43427" y1="24542" x2="43427" y2="24542"/>
                        <a14:foregroundMark x1="8863" y1="2930" x2="8863" y2="2930"/>
                        <a14:foregroundMark x1="7829" y1="8425" x2="7829" y2="8425"/>
                        <a14:foregroundMark x1="20827" y1="15385" x2="20827" y2="15385"/>
                        <a14:foregroundMark x1="20384" y1="18681" x2="20384" y2="18681"/>
                        <a14:foregroundMark x1="20384" y1="15385" x2="20384" y2="15385"/>
                        <a14:foregroundMark x1="20384" y1="14286" x2="20384" y2="14286"/>
                        <a14:foregroundMark x1="43870" y1="24542" x2="43870" y2="24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5" y="330866"/>
            <a:ext cx="3230925" cy="130286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AFB6AA4C-A951-4387-BFDA-25EC00DF01B7}"/>
              </a:ext>
            </a:extLst>
          </p:cNvPr>
          <p:cNvGrpSpPr/>
          <p:nvPr/>
        </p:nvGrpSpPr>
        <p:grpSpPr>
          <a:xfrm>
            <a:off x="1384626" y="2056645"/>
            <a:ext cx="9422748" cy="4119365"/>
            <a:chOff x="1384626" y="2681485"/>
            <a:chExt cx="9422748" cy="4119365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C6431D39-5A42-4A4C-8D2F-964796A4CFA1}"/>
                </a:ext>
              </a:extLst>
            </p:cNvPr>
            <p:cNvSpPr/>
            <p:nvPr/>
          </p:nvSpPr>
          <p:spPr>
            <a:xfrm>
              <a:off x="1384626" y="2681485"/>
              <a:ext cx="9422748" cy="4119365"/>
            </a:xfrm>
            <a:prstGeom prst="roundRect">
              <a:avLst>
                <a:gd name="adj" fmla="val 13892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F05FC5AB-94EA-4495-91EF-6246EC18B76B}"/>
                </a:ext>
              </a:extLst>
            </p:cNvPr>
            <p:cNvCxnSpPr>
              <a:stCxn id="19" idx="1"/>
              <a:endCxn id="19" idx="3"/>
            </p:cNvCxnSpPr>
            <p:nvPr/>
          </p:nvCxnSpPr>
          <p:spPr>
            <a:xfrm>
              <a:off x="1384626" y="4741168"/>
              <a:ext cx="9422748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B5D5C84-9A84-4071-922C-ECDD09150C02}"/>
              </a:ext>
            </a:extLst>
          </p:cNvPr>
          <p:cNvSpPr txBox="1"/>
          <p:nvPr/>
        </p:nvSpPr>
        <p:spPr>
          <a:xfrm>
            <a:off x="3300755" y="318436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343CAEDE-E302-4529-9D48-2730CF8437D3}"/>
              </a:ext>
            </a:extLst>
          </p:cNvPr>
          <p:cNvSpPr txBox="1"/>
          <p:nvPr/>
        </p:nvSpPr>
        <p:spPr>
          <a:xfrm>
            <a:off x="8584351" y="318436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BC4A6C59-27C4-4651-A8A2-D580077D61AD}"/>
              </a:ext>
            </a:extLst>
          </p:cNvPr>
          <p:cNvSpPr txBox="1"/>
          <p:nvPr/>
        </p:nvSpPr>
        <p:spPr>
          <a:xfrm>
            <a:off x="4992935" y="3593107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 </a:t>
            </a:r>
            <a:r>
              <a:rPr lang="en-GB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GB" sz="28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bốn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2F18C3E-34FC-41BA-9DB9-5C08CABD3E88}"/>
              </a:ext>
            </a:extLst>
          </p:cNvPr>
          <p:cNvSpPr txBox="1"/>
          <p:nvPr/>
        </p:nvSpPr>
        <p:spPr>
          <a:xfrm>
            <a:off x="5878517" y="3092032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2C5B8273-B376-4489-A3DB-DAFC49F35054}"/>
              </a:ext>
            </a:extLst>
          </p:cNvPr>
          <p:cNvSpPr txBox="1"/>
          <p:nvPr/>
        </p:nvSpPr>
        <p:spPr>
          <a:xfrm>
            <a:off x="8762158" y="506117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E9F747E7-EF88-417B-919E-48553550E4E7}"/>
              </a:ext>
            </a:extLst>
          </p:cNvPr>
          <p:cNvSpPr txBox="1"/>
          <p:nvPr/>
        </p:nvSpPr>
        <p:spPr>
          <a:xfrm>
            <a:off x="4929782" y="5660302"/>
            <a:ext cx="2358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GB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</a:t>
            </a:r>
            <a:r>
              <a:rPr lang="en-GB" sz="28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9C2F26E-7526-4F7B-9608-321DF10967E8}"/>
              </a:ext>
            </a:extLst>
          </p:cNvPr>
          <p:cNvSpPr txBox="1"/>
          <p:nvPr/>
        </p:nvSpPr>
        <p:spPr>
          <a:xfrm>
            <a:off x="5983367" y="4968838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3DF9E90-B410-4695-A6F0-27CD41F2DD2F}"/>
              </a:ext>
            </a:extLst>
          </p:cNvPr>
          <p:cNvSpPr txBox="1"/>
          <p:nvPr/>
        </p:nvSpPr>
        <p:spPr>
          <a:xfrm>
            <a:off x="3300755" y="506117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3921AF88-3CA5-437A-B123-7A1A3F836B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7589" y="2297699"/>
            <a:ext cx="3462828" cy="69500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AB187DB7-7AC0-475C-A9D0-D1FBDABF30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9974" y="2157906"/>
            <a:ext cx="3036071" cy="95715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9D0B2DFA-E7CF-43E7-A091-2E42C4BAE9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6399" y="4399049"/>
            <a:ext cx="3785944" cy="66452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F982B0DA-6C51-4347-B3D3-EC666A3294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5503" y="4208660"/>
            <a:ext cx="3785944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69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2268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Tập viết dấu =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3A860AC-0605-47CE-801E-AD3FE9A08B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2422" y="3429000"/>
            <a:ext cx="2554445" cy="2609314"/>
          </a:xfrm>
          <a:prstGeom prst="rect">
            <a:avLst/>
          </a:prstGeom>
        </p:spPr>
      </p:pic>
      <p:pic>
        <p:nvPicPr>
          <p:cNvPr id="2" name="FILE_20200816_231836_received_982607512162435">
            <a:hlinkClick r:id="" action="ppaction://media"/>
            <a:extLst>
              <a:ext uri="{FF2B5EF4-FFF2-40B4-BE49-F238E27FC236}">
                <a16:creationId xmlns="" xmlns:a16="http://schemas.microsoft.com/office/drawing/2014/main" id="{61E1E2F9-3CB6-4101-A082-C96F87947BF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29381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05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="" xmlns:a16="http://schemas.microsoft.com/office/drawing/2014/main" id="{4AE8C8F6-53F4-48D2-A34F-C0750EB02D13}"/>
              </a:ext>
            </a:extLst>
          </p:cNvPr>
          <p:cNvSpPr/>
          <p:nvPr/>
        </p:nvSpPr>
        <p:spPr>
          <a:xfrm>
            <a:off x="578576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6D30099-4D79-40FC-B239-5753E776EFBF}"/>
              </a:ext>
            </a:extLst>
          </p:cNvPr>
          <p:cNvSpPr txBox="1"/>
          <p:nvPr/>
        </p:nvSpPr>
        <p:spPr>
          <a:xfrm>
            <a:off x="1101090" y="1915180"/>
            <a:ext cx="2954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Tìm hình thích hợp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26504E2-405E-4EF7-A9B1-260FCF097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5745" y="1915180"/>
            <a:ext cx="7258843" cy="472222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50E401BE-EC84-406E-87B8-41E63656235A}"/>
              </a:ext>
            </a:extLst>
          </p:cNvPr>
          <p:cNvCxnSpPr/>
          <p:nvPr/>
        </p:nvCxnSpPr>
        <p:spPr>
          <a:xfrm>
            <a:off x="6258311" y="3727288"/>
            <a:ext cx="892416" cy="21916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7F5125A6-6AF2-42F1-85D3-7CCD0FAE52BA}"/>
              </a:ext>
            </a:extLst>
          </p:cNvPr>
          <p:cNvCxnSpPr>
            <a:cxnSpLocks/>
          </p:cNvCxnSpPr>
          <p:nvPr/>
        </p:nvCxnSpPr>
        <p:spPr>
          <a:xfrm flipV="1">
            <a:off x="6258311" y="2472714"/>
            <a:ext cx="892416" cy="235040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126E28BC-C738-41D8-A722-EDFFFFFD4907}"/>
              </a:ext>
            </a:extLst>
          </p:cNvPr>
          <p:cNvCxnSpPr>
            <a:cxnSpLocks/>
          </p:cNvCxnSpPr>
          <p:nvPr/>
        </p:nvCxnSpPr>
        <p:spPr>
          <a:xfrm flipV="1">
            <a:off x="6258311" y="3764486"/>
            <a:ext cx="892416" cy="235040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70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C7DB726A-4847-4EF9-A6D2-43CE727E8D7A}"/>
              </a:ext>
            </a:extLst>
          </p:cNvPr>
          <p:cNvSpPr/>
          <p:nvPr/>
        </p:nvSpPr>
        <p:spPr>
          <a:xfrm>
            <a:off x="587830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DDA03AC-57B3-4605-B36C-0B510F696D92}"/>
              </a:ext>
            </a:extLst>
          </p:cNvPr>
          <p:cNvSpPr txBox="1"/>
          <p:nvPr/>
        </p:nvSpPr>
        <p:spPr>
          <a:xfrm>
            <a:off x="1110344" y="1915180"/>
            <a:ext cx="2335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Câu nào đúng?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2A26AC37-2040-45B2-9130-792F4ACC5730}"/>
              </a:ext>
            </a:extLst>
          </p:cNvPr>
          <p:cNvSpPr txBox="1"/>
          <p:nvPr/>
        </p:nvSpPr>
        <p:spPr>
          <a:xfrm>
            <a:off x="1125584" y="2311420"/>
            <a:ext cx="6739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a) Số 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màu vàng nhiều hơn số lá màu xanh.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BF49D9D1-B28D-4F18-AD66-46DED5F51F6A}"/>
              </a:ext>
            </a:extLst>
          </p:cNvPr>
          <p:cNvSpPr txBox="1"/>
          <p:nvPr/>
        </p:nvSpPr>
        <p:spPr>
          <a:xfrm>
            <a:off x="1140824" y="2707660"/>
            <a:ext cx="5923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b) Số lá màu vàng bằng số lá màu xanh.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4CAD296-2303-4E21-B66C-55B93F857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51" b="94608" l="5530" r="95622">
                        <a14:foregroundMark x1="37097" y1="11029" x2="54608" y2="7353"/>
                        <a14:foregroundMark x1="49309" y1="3431" x2="49309" y2="3431"/>
                        <a14:foregroundMark x1="8986" y1="50490" x2="8986" y2="50490"/>
                        <a14:foregroundMark x1="50461" y1="88725" x2="50461" y2="88725"/>
                        <a14:foregroundMark x1="58065" y1="90441" x2="58065" y2="90441"/>
                        <a14:foregroundMark x1="48618" y1="91667" x2="48618" y2="91667"/>
                        <a14:foregroundMark x1="45853" y1="94608" x2="45853" y2="94608"/>
                        <a14:foregroundMark x1="91244" y1="50735" x2="91244" y2="50735"/>
                        <a14:foregroundMark x1="88249" y1="68382" x2="88249" y2="68382"/>
                        <a14:foregroundMark x1="91935" y1="65686" x2="91935" y2="65686"/>
                        <a14:foregroundMark x1="10599" y1="65931" x2="10599" y2="65931"/>
                        <a14:foregroundMark x1="16359" y1="18873" x2="16359" y2="18873"/>
                        <a14:foregroundMark x1="5760" y1="52451" x2="5760" y2="52451"/>
                        <a14:foregroundMark x1="95622" y1="45833" x2="95622" y2="458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7773" y="2689890"/>
            <a:ext cx="4133333" cy="38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34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="" xmlns:a16="http://schemas.microsoft.com/office/drawing/2014/main" id="{4AE8C8F6-53F4-48D2-A34F-C0750EB02D13}"/>
              </a:ext>
            </a:extLst>
          </p:cNvPr>
          <p:cNvSpPr/>
          <p:nvPr/>
        </p:nvSpPr>
        <p:spPr>
          <a:xfrm>
            <a:off x="578576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DF78422A-88E6-4789-85CE-8074AECF5CE4}"/>
              </a:ext>
            </a:extLst>
          </p:cNvPr>
          <p:cNvGrpSpPr/>
          <p:nvPr/>
        </p:nvGrpSpPr>
        <p:grpSpPr>
          <a:xfrm>
            <a:off x="1196884" y="1904294"/>
            <a:ext cx="1835876" cy="523220"/>
            <a:chOff x="1135924" y="2437694"/>
            <a:chExt cx="1835876" cy="523220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36D30099-4D79-40FC-B239-5753E776EFBF}"/>
                </a:ext>
              </a:extLst>
            </p:cNvPr>
            <p:cNvSpPr txBox="1"/>
            <p:nvPr/>
          </p:nvSpPr>
          <p:spPr>
            <a:xfrm>
              <a:off x="2534194" y="2437694"/>
              <a:ext cx="437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="" xmlns:a16="http://schemas.microsoft.com/office/drawing/2014/main" id="{7301EDB3-D655-40BF-B657-B72A4CA90C7F}"/>
                </a:ext>
              </a:extLst>
            </p:cNvPr>
            <p:cNvSpPr/>
            <p:nvPr/>
          </p:nvSpPr>
          <p:spPr>
            <a:xfrm>
              <a:off x="1135924" y="2438400"/>
              <a:ext cx="1363436" cy="52251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&gt;; &lt;; =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F9EA99B-2834-49A0-9E01-D0DF44D3B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223" y="1672691"/>
            <a:ext cx="7085714" cy="499047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="" xmlns:a16="http://schemas.microsoft.com/office/drawing/2014/main" id="{CACD1D5D-2458-4459-B8F1-56DAE15A6747}"/>
              </a:ext>
            </a:extLst>
          </p:cNvPr>
          <p:cNvSpPr/>
          <p:nvPr/>
        </p:nvSpPr>
        <p:spPr>
          <a:xfrm>
            <a:off x="8307706" y="3704289"/>
            <a:ext cx="370257" cy="3702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5D272AA4-B905-4939-A3D5-66764638176E}"/>
              </a:ext>
            </a:extLst>
          </p:cNvPr>
          <p:cNvSpPr/>
          <p:nvPr/>
        </p:nvSpPr>
        <p:spPr>
          <a:xfrm>
            <a:off x="4764406" y="6173645"/>
            <a:ext cx="370257" cy="3702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8934C568-A630-4A73-A07F-D8DA9A507366}"/>
              </a:ext>
            </a:extLst>
          </p:cNvPr>
          <p:cNvSpPr/>
          <p:nvPr/>
        </p:nvSpPr>
        <p:spPr>
          <a:xfrm>
            <a:off x="8310087" y="6168436"/>
            <a:ext cx="370257" cy="3702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39974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72</Words>
  <Application>Microsoft Office PowerPoint</Application>
  <PresentationFormat>Custom</PresentationFormat>
  <Paragraphs>25</Paragraphs>
  <Slides>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hqphuc NTK</dc:creator>
  <cp:lastModifiedBy>A</cp:lastModifiedBy>
  <cp:revision>88</cp:revision>
  <dcterms:created xsi:type="dcterms:W3CDTF">2020-08-20T03:35:56Z</dcterms:created>
  <dcterms:modified xsi:type="dcterms:W3CDTF">2022-10-06T00:48:39Z</dcterms:modified>
</cp:coreProperties>
</file>