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ặc định" id="{2D39788A-7B12-499B-A152-26C7848129D5}">
          <p14:sldIdLst>
            <p14:sldId id="256"/>
          </p14:sldIdLst>
        </p14:section>
        <p14:section name="Tiết 1: lớn hơn, dấu &gt;" id="{FC1EB638-55A5-41E2-BCD3-97F546B7510E}">
          <p14:sldIdLst>
            <p14:sldId id="257"/>
            <p14:sldId id="258"/>
            <p14:sldId id="259"/>
            <p14:sldId id="260"/>
            <p14:sldId id="261"/>
          </p14:sldIdLst>
        </p14:section>
      </p14:sectionLst>
    </p:ex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CDED"/>
    <a:srgbClr val="7AC3E8"/>
    <a:srgbClr val="E67C07"/>
    <a:srgbClr val="7798D3"/>
    <a:srgbClr val="5780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597" autoAdjust="0"/>
    <p:restoredTop sz="94660"/>
  </p:normalViewPr>
  <p:slideViewPr>
    <p:cSldViewPr snapToGrid="0">
      <p:cViewPr varScale="1">
        <p:scale>
          <a:sx n="74" d="100"/>
          <a:sy n="74" d="100"/>
        </p:scale>
        <p:origin x="-47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057B85C-C2AA-41CB-BC51-7837DC3DEB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CA031CB-E554-4765-8D2C-D96C3B2D8A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F91F55F-03A1-4A4C-80D0-CA18F1D54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06/10/2022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8C6EA82-2E31-4C09-B752-1C109D541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12A9D9B-BD89-4B1C-A197-466C87FC5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8298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DB8C324-23BD-4C22-8F7F-FBC964C39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AA3AEF54-BCB7-45D4-9B94-E919E20CE2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07D82A3-F63A-436D-A2FC-B090D836A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06/10/2022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F7B6ECD-A512-40F7-82C0-DA6EBC12A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C9EF873-D2AA-4E41-87E7-CE8FAF71E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8676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9A238F13-E4E6-4464-A80D-F447954914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5DCD2928-0417-4883-8463-D1E0CDF595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11A0094-4A9D-4933-9FF2-A8789123B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06/10/2022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D2F3734-5049-4F6C-950B-C3463AA33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54595A3-1EEA-43B0-9BC4-F85B4FAFB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5443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9CAAA41-52C4-4293-9D86-CB0DBB23A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0E2B3E6-F90A-448A-9BB1-00E80EF065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8915965-F5B0-4998-9B20-7DB354695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06/10/2022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2865E5F-5AC2-43BC-93C2-60EB5F2E8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B096715-9FE9-4D3F-A655-99C01F80F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7380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508178A-6AA6-4B57-A4A2-C18A90C6B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BDF7384-4E13-4C03-8BC7-362BA0B1F6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27E11DC-3203-42C3-A52F-C94FF1422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06/10/2022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40B9ED5-B51D-4142-8043-6C736BBF1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DCE5D3F-1FCF-4A3C-9943-88914735B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1678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92B3E94-2FFE-4F98-8CCE-39BC2D802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4ED82A7-A12B-4C9B-B06B-70E77F11B5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173BD2F9-1D83-4F97-9355-1D652B29C0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AE1D1CF-9782-41CC-9D61-D0BA02184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06/10/2022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65A66E0-1159-4E2F-986B-F186B6228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DF8C95F-78CB-4CBF-AD0D-F708EEF29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196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1572BBE-9909-438B-ABD4-43A1CE0B8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3A99173-568E-43FA-95CA-7CAE159C26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BE69D9BF-C122-4606-882D-BAE747399E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DC217946-FE3F-40F4-9B3F-F3D37D35BB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DB004CDA-FE6D-42F0-9D5B-FA5F9B9ED4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A9FEB6B3-1759-4831-86A3-0DC25C184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06/10/2022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2DF1B77E-F33C-4842-AA8E-0CB810C1F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74C91E10-BD62-4878-9A5B-EE884608E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1542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4D83C5B-BB26-492A-9A74-84DE52165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109CD449-B7F1-4691-BCF5-E6320260C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06/10/2022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FEEDF24B-9028-4335-A16A-C43878180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60BF4643-0AF3-4DB4-8025-07A4344EE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8975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CAEA92DB-2C90-45CC-8F7B-FAF3C4D82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06/10/2022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392AF30E-C142-48A8-9A11-88C86DC16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AE85400B-8318-4A48-A417-E6A08192A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5728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CD25ED9-D2C0-4496-87C2-074C00329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9B0F883-1A90-4B99-9C73-27781355D4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5371ED8B-3C32-4ADE-9650-52DA0CE014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B48D3BD-60B8-42F3-9377-C28951787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06/10/2022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96208FE-A325-4F70-978A-D1ECBBEAA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B0E8DB1-F201-4B10-BE98-C6DEEE672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5179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DF959A4-076B-4A52-B02B-4BE56BC7A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9AFBCB05-9FD5-440A-8938-FD6EE39564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121D24CD-B532-4E61-90BA-61C8594DA6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9225DA7A-2E51-497C-853D-6CA8A5572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06/10/2022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327ED75-0A62-49D0-8876-BC2C27AAA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F07B795-F87F-4E6A-A6E6-48AC78627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3490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31C5C3E4-2891-45A8-8309-164BFC32E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DAE1E42-B720-4CFC-A601-F2164E7344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B25053F-7D79-4EBC-BDF2-606F98F492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EFE9B7-0710-43DC-AD89-5B7EAB61767A}" type="datetimeFigureOut">
              <a:rPr lang="en-GB" smtClean="0"/>
              <a:t>06/10/2022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AB0DC12-C689-42A4-8E3A-8EEDAD469C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340DED5-1101-476E-BCB5-521ABD1A8C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6768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microsoft.com/office/2007/relationships/hdphoto" Target="../media/hdphoto2.wdp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rgbClr val="5780C9"/>
            </a:gs>
            <a:gs pos="83000">
              <a:srgbClr val="7798D3"/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rd">
            <a:extLst>
              <a:ext uri="{FF2B5EF4-FFF2-40B4-BE49-F238E27FC236}">
                <a16:creationId xmlns="" xmlns:a16="http://schemas.microsoft.com/office/drawing/2014/main" id="{5D9FFE77-8434-4609-8466-7494E9540D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94" y="704055"/>
            <a:ext cx="2661644" cy="891500"/>
          </a:xfrm>
          <a:prstGeom prst="rect">
            <a:avLst/>
          </a:prstGeom>
        </p:spPr>
      </p:pic>
      <p:pic>
        <p:nvPicPr>
          <p:cNvPr id="5" name="bg-cloud">
            <a:extLst>
              <a:ext uri="{FF2B5EF4-FFF2-40B4-BE49-F238E27FC236}">
                <a16:creationId xmlns="" xmlns:a16="http://schemas.microsoft.com/office/drawing/2014/main" id="{E7396881-DE40-40B7-AE47-B0CDD42C85E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2" y="2438400"/>
            <a:ext cx="12191997" cy="4005651"/>
          </a:xfrm>
          <a:prstGeom prst="rect">
            <a:avLst/>
          </a:prstGeom>
        </p:spPr>
      </p:pic>
      <p:pic>
        <p:nvPicPr>
          <p:cNvPr id="6" name="bg-tree">
            <a:extLst>
              <a:ext uri="{FF2B5EF4-FFF2-40B4-BE49-F238E27FC236}">
                <a16:creationId xmlns="" xmlns:a16="http://schemas.microsoft.com/office/drawing/2014/main" id="{07EC0289-C14C-4058-85FF-5B16A8848F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77330"/>
            <a:ext cx="12818077" cy="2010708"/>
          </a:xfrm>
          <a:prstGeom prst="rect">
            <a:avLst/>
          </a:prstGeom>
        </p:spPr>
      </p:pic>
      <p:pic>
        <p:nvPicPr>
          <p:cNvPr id="7" name="bg-flower">
            <a:extLst>
              <a:ext uri="{FF2B5EF4-FFF2-40B4-BE49-F238E27FC236}">
                <a16:creationId xmlns="" xmlns:a16="http://schemas.microsoft.com/office/drawing/2014/main" id="{B2697014-6528-445B-8331-5FE2B22196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429" y="428363"/>
            <a:ext cx="12331428" cy="10693183"/>
          </a:xfrm>
          <a:prstGeom prst="rect">
            <a:avLst/>
          </a:prstGeom>
        </p:spPr>
      </p:pic>
      <p:sp>
        <p:nvSpPr>
          <p:cNvPr id="8" name="bg-white">
            <a:extLst>
              <a:ext uri="{FF2B5EF4-FFF2-40B4-BE49-F238E27FC236}">
                <a16:creationId xmlns="" xmlns:a16="http://schemas.microsoft.com/office/drawing/2014/main" id="{47FD9C34-AA4B-40E8-9D86-AF0E94ECA850}"/>
              </a:ext>
            </a:extLst>
          </p:cNvPr>
          <p:cNvSpPr/>
          <p:nvPr/>
        </p:nvSpPr>
        <p:spPr>
          <a:xfrm>
            <a:off x="1915887" y="1868278"/>
            <a:ext cx="8338236" cy="4592245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9" name="tex02">
            <a:extLst>
              <a:ext uri="{FF2B5EF4-FFF2-40B4-BE49-F238E27FC236}">
                <a16:creationId xmlns="" xmlns:a16="http://schemas.microsoft.com/office/drawing/2014/main" id="{42976E72-D805-4783-B14C-CCD6189DC1FB}"/>
              </a:ext>
            </a:extLst>
          </p:cNvPr>
          <p:cNvSpPr txBox="1"/>
          <p:nvPr/>
        </p:nvSpPr>
        <p:spPr>
          <a:xfrm>
            <a:off x="2485583" y="3592168"/>
            <a:ext cx="7296185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altLang="zh-CN" sz="5333" b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SO SÁNH </a:t>
            </a:r>
            <a:r>
              <a:rPr lang="en-GB" altLang="zh-CN" sz="5333" b="1" smtClean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SỐ (T1)</a:t>
            </a:r>
            <a:endParaRPr lang="vi-VN" altLang="zh-CN" sz="5333" b="1">
              <a:solidFill>
                <a:srgbClr val="FF66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0" name="text01">
            <a:extLst>
              <a:ext uri="{FF2B5EF4-FFF2-40B4-BE49-F238E27FC236}">
                <a16:creationId xmlns="" xmlns:a16="http://schemas.microsoft.com/office/drawing/2014/main" id="{F506004E-FF86-4769-ACF3-1FFF8AA08EDD}"/>
              </a:ext>
            </a:extLst>
          </p:cNvPr>
          <p:cNvSpPr/>
          <p:nvPr/>
        </p:nvSpPr>
        <p:spPr>
          <a:xfrm>
            <a:off x="5252660" y="2307793"/>
            <a:ext cx="1686680" cy="9130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zh-CN" sz="5333" b="1" err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Bài</a:t>
            </a:r>
            <a:r>
              <a:rPr lang="en-US" altLang="zh-CN" sz="5333" b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4</a:t>
            </a:r>
            <a:endParaRPr lang="zh-CN" altLang="en-US" sz="4800" b="1" dirty="0">
              <a:solidFill>
                <a:srgbClr val="FF66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11" name="light">
            <a:extLst>
              <a:ext uri="{FF2B5EF4-FFF2-40B4-BE49-F238E27FC236}">
                <a16:creationId xmlns="" xmlns:a16="http://schemas.microsoft.com/office/drawing/2014/main" id="{9DC13DB2-6CF9-463C-84D5-EBFD7E66E59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0" y="-32952"/>
            <a:ext cx="3393991" cy="3285056"/>
          </a:xfrm>
          <a:prstGeom prst="rect">
            <a:avLst/>
          </a:prstGeom>
        </p:spPr>
      </p:pic>
      <p:pic>
        <p:nvPicPr>
          <p:cNvPr id="12" name="hangrao02">
            <a:extLst>
              <a:ext uri="{FF2B5EF4-FFF2-40B4-BE49-F238E27FC236}">
                <a16:creationId xmlns="" xmlns:a16="http://schemas.microsoft.com/office/drawing/2014/main" id="{86B22370-4B45-47AD-A297-A928E507240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4840823"/>
            <a:ext cx="2751437" cy="1620820"/>
          </a:xfrm>
          <a:prstGeom prst="rect">
            <a:avLst/>
          </a:prstGeom>
        </p:spPr>
      </p:pic>
      <p:grpSp>
        <p:nvGrpSpPr>
          <p:cNvPr id="13" name="tree-left">
            <a:extLst>
              <a:ext uri="{FF2B5EF4-FFF2-40B4-BE49-F238E27FC236}">
                <a16:creationId xmlns="" xmlns:a16="http://schemas.microsoft.com/office/drawing/2014/main" id="{718A54E1-343F-476A-AE24-4A909DD61056}"/>
              </a:ext>
            </a:extLst>
          </p:cNvPr>
          <p:cNvGrpSpPr/>
          <p:nvPr/>
        </p:nvGrpSpPr>
        <p:grpSpPr>
          <a:xfrm>
            <a:off x="639707" y="3481240"/>
            <a:ext cx="1405279" cy="2687453"/>
            <a:chOff x="181346" y="1761375"/>
            <a:chExt cx="1517253" cy="2901593"/>
          </a:xfrm>
        </p:grpSpPr>
        <p:pic>
          <p:nvPicPr>
            <p:cNvPr id="14" name="图片 17">
              <a:extLst>
                <a:ext uri="{FF2B5EF4-FFF2-40B4-BE49-F238E27FC236}">
                  <a16:creationId xmlns="" xmlns:a16="http://schemas.microsoft.com/office/drawing/2014/main" id="{152BCC95-1551-43E5-B94F-1314AA10FA3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5" name="图片 18">
              <a:extLst>
                <a:ext uri="{FF2B5EF4-FFF2-40B4-BE49-F238E27FC236}">
                  <a16:creationId xmlns="" xmlns:a16="http://schemas.microsoft.com/office/drawing/2014/main" id="{36E0F17A-E4AD-46D7-AA70-996254AF0D2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6" name="图片 19">
              <a:extLst>
                <a:ext uri="{FF2B5EF4-FFF2-40B4-BE49-F238E27FC236}">
                  <a16:creationId xmlns="" xmlns:a16="http://schemas.microsoft.com/office/drawing/2014/main" id="{B43F8869-8044-4F42-AF02-1082DF69C12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7" name="hangrao01">
            <a:extLst>
              <a:ext uri="{FF2B5EF4-FFF2-40B4-BE49-F238E27FC236}">
                <a16:creationId xmlns="" xmlns:a16="http://schemas.microsoft.com/office/drawing/2014/main" id="{2F8F8182-4FC4-4E2B-8533-D45CAC90A43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9407611" y="4800725"/>
            <a:ext cx="2784389" cy="1620820"/>
          </a:xfrm>
          <a:prstGeom prst="rect">
            <a:avLst/>
          </a:prstGeom>
        </p:spPr>
      </p:pic>
      <p:pic>
        <p:nvPicPr>
          <p:cNvPr id="18" name="tree-right">
            <a:extLst>
              <a:ext uri="{FF2B5EF4-FFF2-40B4-BE49-F238E27FC236}">
                <a16:creationId xmlns="" xmlns:a16="http://schemas.microsoft.com/office/drawing/2014/main" id="{375A1F6B-8BA0-4993-AC37-EC08248CAAC0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9670239" y="3330309"/>
            <a:ext cx="2176557" cy="3377231"/>
          </a:xfrm>
          <a:prstGeom prst="rect">
            <a:avLst/>
          </a:prstGeom>
        </p:spPr>
      </p:pic>
      <p:sp>
        <p:nvSpPr>
          <p:cNvPr id="19" name="bg03">
            <a:extLst>
              <a:ext uri="{FF2B5EF4-FFF2-40B4-BE49-F238E27FC236}">
                <a16:creationId xmlns="" xmlns:a16="http://schemas.microsoft.com/office/drawing/2014/main" id="{B2D06E2D-BCE3-43FB-9EFD-B8B4935762C2}"/>
              </a:ext>
            </a:extLst>
          </p:cNvPr>
          <p:cNvSpPr/>
          <p:nvPr/>
        </p:nvSpPr>
        <p:spPr>
          <a:xfrm>
            <a:off x="-6577" y="6168693"/>
            <a:ext cx="12192000" cy="686217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20" name="bg02">
            <a:extLst>
              <a:ext uri="{FF2B5EF4-FFF2-40B4-BE49-F238E27FC236}">
                <a16:creationId xmlns="" xmlns:a16="http://schemas.microsoft.com/office/drawing/2014/main" id="{03B630EC-CF24-40B7-92CD-A202067B3821}"/>
              </a:ext>
            </a:extLst>
          </p:cNvPr>
          <p:cNvSpPr/>
          <p:nvPr/>
        </p:nvSpPr>
        <p:spPr>
          <a:xfrm>
            <a:off x="-6577" y="6291730"/>
            <a:ext cx="12192000" cy="569031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21" name="bg01">
            <a:extLst>
              <a:ext uri="{FF2B5EF4-FFF2-40B4-BE49-F238E27FC236}">
                <a16:creationId xmlns="" xmlns:a16="http://schemas.microsoft.com/office/drawing/2014/main" id="{DC5C79E7-ABF4-4256-A2FE-991EC7C95180}"/>
              </a:ext>
            </a:extLst>
          </p:cNvPr>
          <p:cNvSpPr/>
          <p:nvPr/>
        </p:nvSpPr>
        <p:spPr>
          <a:xfrm>
            <a:off x="-6577" y="6487466"/>
            <a:ext cx="12192000" cy="36563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22" name="tenGV">
            <a:extLst>
              <a:ext uri="{FF2B5EF4-FFF2-40B4-BE49-F238E27FC236}">
                <a16:creationId xmlns="" xmlns:a16="http://schemas.microsoft.com/office/drawing/2014/main" id="{45B1AFD7-F1CC-4298-B392-F2122DE57A5B}"/>
              </a:ext>
            </a:extLst>
          </p:cNvPr>
          <p:cNvSpPr/>
          <p:nvPr/>
        </p:nvSpPr>
        <p:spPr>
          <a:xfrm>
            <a:off x="4521654" y="5431464"/>
            <a:ext cx="3509294" cy="4717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867" b="1" kern="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Giáo</a:t>
            </a:r>
            <a:r>
              <a:rPr lang="en-US" altLang="zh-CN" sz="1867" b="1" kern="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867" b="1" kern="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viên</a:t>
            </a:r>
            <a:r>
              <a:rPr lang="en-US" altLang="zh-CN" sz="1867" b="1" ker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 ……………………….</a:t>
            </a:r>
            <a:endParaRPr lang="zh-CN" altLang="zh-CN" sz="1467" kern="1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2535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1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9" grpId="0" animBg="1"/>
      <p:bldP spid="20" grpId="0" animBg="1"/>
      <p:bldP spid="21" grpId="0" animBg="1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05871A78-0F22-49FE-B9A6-2F7ABBF77B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930" b="89744" l="1773" r="97489">
                        <a14:foregroundMark x1="10635" y1="9524" x2="10635" y2="9524"/>
                        <a14:foregroundMark x1="40620" y1="25641" x2="40620" y2="25641"/>
                        <a14:foregroundMark x1="75332" y1="73626" x2="75332" y2="73626"/>
                        <a14:foregroundMark x1="97489" y1="65934" x2="97489" y2="65934"/>
                        <a14:foregroundMark x1="90990" y1="72527" x2="90990" y2="72527"/>
                        <a14:foregroundMark x1="82718" y1="68132" x2="82718" y2="68132"/>
                        <a14:foregroundMark x1="62334" y1="73626" x2="62334" y2="73626"/>
                        <a14:foregroundMark x1="64254" y1="60073" x2="64254" y2="60073"/>
                        <a14:foregroundMark x1="51699" y1="71429" x2="51699" y2="71429"/>
                        <a14:foregroundMark x1="40620" y1="68132" x2="40620" y2="68132"/>
                        <a14:foregroundMark x1="32792" y1="68132" x2="32792" y2="68132"/>
                        <a14:foregroundMark x1="52142" y1="60073" x2="52142" y2="60073"/>
                        <a14:foregroundMark x1="12999" y1="46154" x2="12999" y2="46154"/>
                        <a14:foregroundMark x1="5613" y1="15385" x2="5613" y2="15385"/>
                        <a14:foregroundMark x1="19498" y1="15385" x2="19498" y2="15385"/>
                        <a14:foregroundMark x1="19941" y1="14286" x2="19941" y2="14286"/>
                        <a14:foregroundMark x1="25849" y1="73626" x2="25849" y2="73626"/>
                        <a14:foregroundMark x1="21270" y1="89744" x2="21270" y2="89744"/>
                        <a14:foregroundMark x1="29985" y1="71429" x2="29985" y2="71429"/>
                        <a14:foregroundMark x1="11078" y1="86447" x2="11078" y2="86447"/>
                        <a14:foregroundMark x1="6942" y1="61172" x2="6942" y2="61172"/>
                        <a14:foregroundMark x1="6942" y1="35897" x2="6942" y2="35897"/>
                        <a14:foregroundMark x1="1920" y1="60073" x2="1920" y2="60073"/>
                        <a14:foregroundMark x1="12999" y1="88645" x2="12999" y2="88645"/>
                        <a14:foregroundMark x1="35155" y1="71429" x2="35155" y2="71429"/>
                        <a14:foregroundMark x1="36041" y1="70330" x2="36041" y2="70330"/>
                        <a14:foregroundMark x1="51256" y1="70330" x2="51256" y2="70330"/>
                        <a14:foregroundMark x1="63220" y1="72527" x2="63220" y2="72527"/>
                        <a14:foregroundMark x1="72083" y1="72527" x2="72083" y2="72527"/>
                        <a14:foregroundMark x1="55391" y1="70330" x2="54062" y2="68132"/>
                        <a14:foregroundMark x1="49926" y1="65934" x2="47563" y2="64469"/>
                        <a14:foregroundMark x1="45790" y1="64469" x2="45790" y2="64469"/>
                        <a14:foregroundMark x1="57312" y1="64469" x2="57312" y2="64469"/>
                        <a14:foregroundMark x1="41064" y1="23443" x2="41064" y2="23443"/>
                        <a14:foregroundMark x1="41654" y1="22344" x2="41654" y2="22344"/>
                        <a14:foregroundMark x1="43427" y1="24542" x2="43427" y2="24542"/>
                        <a14:foregroundMark x1="8863" y1="2930" x2="8863" y2="2930"/>
                        <a14:foregroundMark x1="7829" y1="8425" x2="7829" y2="8425"/>
                        <a14:foregroundMark x1="20827" y1="15385" x2="20827" y2="15385"/>
                        <a14:foregroundMark x1="20384" y1="18681" x2="20384" y2="18681"/>
                        <a14:foregroundMark x1="20384" y1="15385" x2="20384" y2="15385"/>
                        <a14:foregroundMark x1="20384" y1="14286" x2="20384" y2="14286"/>
                        <a14:foregroundMark x1="43870" y1="24542" x2="43870" y2="245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425" y="330866"/>
            <a:ext cx="3230925" cy="1302869"/>
          </a:xfrm>
          <a:prstGeom prst="rect">
            <a:avLst/>
          </a:prstGeom>
        </p:spPr>
      </p:pic>
      <p:grpSp>
        <p:nvGrpSpPr>
          <p:cNvPr id="83" name="Group 82">
            <a:extLst>
              <a:ext uri="{FF2B5EF4-FFF2-40B4-BE49-F238E27FC236}">
                <a16:creationId xmlns="" xmlns:a16="http://schemas.microsoft.com/office/drawing/2014/main" id="{216AE849-FC7A-4450-810D-49E72B03C48D}"/>
              </a:ext>
            </a:extLst>
          </p:cNvPr>
          <p:cNvGrpSpPr/>
          <p:nvPr/>
        </p:nvGrpSpPr>
        <p:grpSpPr>
          <a:xfrm>
            <a:off x="1384626" y="2132845"/>
            <a:ext cx="9422748" cy="4119365"/>
            <a:chOff x="1384626" y="2681485"/>
            <a:chExt cx="9422748" cy="4119365"/>
          </a:xfrm>
        </p:grpSpPr>
        <p:sp>
          <p:nvSpPr>
            <p:cNvPr id="84" name="Rectangle: Rounded Corners 83">
              <a:extLst>
                <a:ext uri="{FF2B5EF4-FFF2-40B4-BE49-F238E27FC236}">
                  <a16:creationId xmlns="" xmlns:a16="http://schemas.microsoft.com/office/drawing/2014/main" id="{64AF8B21-6BD2-4639-9CA7-F087EC78F9AD}"/>
                </a:ext>
              </a:extLst>
            </p:cNvPr>
            <p:cNvSpPr/>
            <p:nvPr/>
          </p:nvSpPr>
          <p:spPr>
            <a:xfrm>
              <a:off x="1384626" y="2681485"/>
              <a:ext cx="9422748" cy="4119365"/>
            </a:xfrm>
            <a:prstGeom prst="roundRect">
              <a:avLst>
                <a:gd name="adj" fmla="val 13892"/>
              </a:avLst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85" name="Straight Connector 84">
              <a:extLst>
                <a:ext uri="{FF2B5EF4-FFF2-40B4-BE49-F238E27FC236}">
                  <a16:creationId xmlns="" xmlns:a16="http://schemas.microsoft.com/office/drawing/2014/main" id="{669B9985-3645-4A25-BD41-071FF5E8BB5F}"/>
                </a:ext>
              </a:extLst>
            </p:cNvPr>
            <p:cNvCxnSpPr>
              <a:stCxn id="84" idx="1"/>
              <a:endCxn id="84" idx="3"/>
            </p:cNvCxnSpPr>
            <p:nvPr/>
          </p:nvCxnSpPr>
          <p:spPr>
            <a:xfrm>
              <a:off x="1384626" y="4741168"/>
              <a:ext cx="9422748" cy="0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6" name="Group 85">
            <a:extLst>
              <a:ext uri="{FF2B5EF4-FFF2-40B4-BE49-F238E27FC236}">
                <a16:creationId xmlns="" xmlns:a16="http://schemas.microsoft.com/office/drawing/2014/main" id="{27455910-5BBB-4EA0-A21E-5881D2E90C8E}"/>
              </a:ext>
            </a:extLst>
          </p:cNvPr>
          <p:cNvGrpSpPr/>
          <p:nvPr/>
        </p:nvGrpSpPr>
        <p:grpSpPr>
          <a:xfrm>
            <a:off x="2019709" y="2224311"/>
            <a:ext cx="3686493" cy="984108"/>
            <a:chOff x="2280968" y="2755793"/>
            <a:chExt cx="3686493" cy="984108"/>
          </a:xfrm>
        </p:grpSpPr>
        <p:pic>
          <p:nvPicPr>
            <p:cNvPr id="87" name="Picture 86">
              <a:extLst>
                <a:ext uri="{FF2B5EF4-FFF2-40B4-BE49-F238E27FC236}">
                  <a16:creationId xmlns="" xmlns:a16="http://schemas.microsoft.com/office/drawing/2014/main" id="{E584BF16-CB88-459F-A3C6-DB4E876863D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280968" y="2755793"/>
              <a:ext cx="997467" cy="984108"/>
            </a:xfrm>
            <a:prstGeom prst="rect">
              <a:avLst/>
            </a:prstGeom>
          </p:spPr>
        </p:pic>
        <p:pic>
          <p:nvPicPr>
            <p:cNvPr id="88" name="Picture 87">
              <a:extLst>
                <a:ext uri="{FF2B5EF4-FFF2-40B4-BE49-F238E27FC236}">
                  <a16:creationId xmlns="" xmlns:a16="http://schemas.microsoft.com/office/drawing/2014/main" id="{0379B441-2D09-4879-9874-0AC1A8AD12A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177310" y="2755793"/>
              <a:ext cx="997467" cy="984108"/>
            </a:xfrm>
            <a:prstGeom prst="rect">
              <a:avLst/>
            </a:prstGeom>
          </p:spPr>
        </p:pic>
        <p:pic>
          <p:nvPicPr>
            <p:cNvPr id="89" name="Picture 88">
              <a:extLst>
                <a:ext uri="{FF2B5EF4-FFF2-40B4-BE49-F238E27FC236}">
                  <a16:creationId xmlns="" xmlns:a16="http://schemas.microsoft.com/office/drawing/2014/main" id="{C932AEAA-FFB6-4F04-9DFB-2CF3600F7AB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073652" y="2755793"/>
              <a:ext cx="997467" cy="984108"/>
            </a:xfrm>
            <a:prstGeom prst="rect">
              <a:avLst/>
            </a:prstGeom>
          </p:spPr>
        </p:pic>
        <p:pic>
          <p:nvPicPr>
            <p:cNvPr id="90" name="Picture 89">
              <a:extLst>
                <a:ext uri="{FF2B5EF4-FFF2-40B4-BE49-F238E27FC236}">
                  <a16:creationId xmlns="" xmlns:a16="http://schemas.microsoft.com/office/drawing/2014/main" id="{3BDB41FC-AFB1-4883-A44C-88A8970F568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969994" y="2755793"/>
              <a:ext cx="997467" cy="984108"/>
            </a:xfrm>
            <a:prstGeom prst="rect">
              <a:avLst/>
            </a:prstGeom>
          </p:spPr>
        </p:pic>
      </p:grpSp>
      <p:grpSp>
        <p:nvGrpSpPr>
          <p:cNvPr id="91" name="Group 90">
            <a:extLst>
              <a:ext uri="{FF2B5EF4-FFF2-40B4-BE49-F238E27FC236}">
                <a16:creationId xmlns="" xmlns:a16="http://schemas.microsoft.com/office/drawing/2014/main" id="{F3432A89-95D3-47C3-B41F-93190289B511}"/>
              </a:ext>
            </a:extLst>
          </p:cNvPr>
          <p:cNvGrpSpPr/>
          <p:nvPr/>
        </p:nvGrpSpPr>
        <p:grpSpPr>
          <a:xfrm>
            <a:off x="7289804" y="2224311"/>
            <a:ext cx="2790151" cy="984108"/>
            <a:chOff x="6622148" y="2772951"/>
            <a:chExt cx="2790151" cy="984108"/>
          </a:xfrm>
        </p:grpSpPr>
        <p:pic>
          <p:nvPicPr>
            <p:cNvPr id="92" name="Picture 91">
              <a:extLst>
                <a:ext uri="{FF2B5EF4-FFF2-40B4-BE49-F238E27FC236}">
                  <a16:creationId xmlns="" xmlns:a16="http://schemas.microsoft.com/office/drawing/2014/main" id="{7FA70E1C-83C5-4057-9DFA-0A50AC44D7E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622148" y="2772951"/>
              <a:ext cx="997467" cy="984108"/>
            </a:xfrm>
            <a:prstGeom prst="rect">
              <a:avLst/>
            </a:prstGeom>
          </p:spPr>
        </p:pic>
        <p:pic>
          <p:nvPicPr>
            <p:cNvPr id="93" name="Picture 92">
              <a:extLst>
                <a:ext uri="{FF2B5EF4-FFF2-40B4-BE49-F238E27FC236}">
                  <a16:creationId xmlns="" xmlns:a16="http://schemas.microsoft.com/office/drawing/2014/main" id="{BEC42E66-3E88-4691-9998-51E6D653955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518490" y="2772951"/>
              <a:ext cx="997467" cy="984108"/>
            </a:xfrm>
            <a:prstGeom prst="rect">
              <a:avLst/>
            </a:prstGeom>
          </p:spPr>
        </p:pic>
        <p:pic>
          <p:nvPicPr>
            <p:cNvPr id="94" name="Picture 93">
              <a:extLst>
                <a:ext uri="{FF2B5EF4-FFF2-40B4-BE49-F238E27FC236}">
                  <a16:creationId xmlns="" xmlns:a16="http://schemas.microsoft.com/office/drawing/2014/main" id="{8D0B051E-63E3-4731-A833-9E8B8FA18AF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414832" y="2772951"/>
              <a:ext cx="997467" cy="984108"/>
            </a:xfrm>
            <a:prstGeom prst="rect">
              <a:avLst/>
            </a:prstGeom>
          </p:spPr>
        </p:pic>
      </p:grpSp>
      <p:sp>
        <p:nvSpPr>
          <p:cNvPr id="95" name="TextBox 94">
            <a:extLst>
              <a:ext uri="{FF2B5EF4-FFF2-40B4-BE49-F238E27FC236}">
                <a16:creationId xmlns="" xmlns:a16="http://schemas.microsoft.com/office/drawing/2014/main" id="{CD20ECCF-05C6-4D4B-8544-6E02ED080E36}"/>
              </a:ext>
            </a:extLst>
          </p:cNvPr>
          <p:cNvSpPr txBox="1"/>
          <p:nvPr/>
        </p:nvSpPr>
        <p:spPr>
          <a:xfrm>
            <a:off x="3472562" y="3149830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="" xmlns:a16="http://schemas.microsoft.com/office/drawing/2014/main" id="{DC536DE2-D15E-4E14-BAD2-F5E4939CDABA}"/>
              </a:ext>
            </a:extLst>
          </p:cNvPr>
          <p:cNvSpPr txBox="1"/>
          <p:nvPr/>
        </p:nvSpPr>
        <p:spPr>
          <a:xfrm>
            <a:off x="8541561" y="3149830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="" xmlns:a16="http://schemas.microsoft.com/office/drawing/2014/main" id="{EC1F1A4C-EC47-421D-9423-165B014E78FF}"/>
              </a:ext>
            </a:extLst>
          </p:cNvPr>
          <p:cNvSpPr txBox="1"/>
          <p:nvPr/>
        </p:nvSpPr>
        <p:spPr>
          <a:xfrm>
            <a:off x="4992935" y="3669307"/>
            <a:ext cx="24288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 </a:t>
            </a:r>
            <a:r>
              <a:rPr lang="en-GB" sz="2800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 hơn</a:t>
            </a:r>
            <a:r>
              <a:rPr lang="en-GB" sz="280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="" xmlns:a16="http://schemas.microsoft.com/office/drawing/2014/main" id="{5BA417AA-5861-4AE4-9F59-C73C58BB01F0}"/>
              </a:ext>
            </a:extLst>
          </p:cNvPr>
          <p:cNvSpPr txBox="1"/>
          <p:nvPr/>
        </p:nvSpPr>
        <p:spPr>
          <a:xfrm>
            <a:off x="6367017" y="2988304"/>
            <a:ext cx="4844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</p:txBody>
      </p:sp>
      <p:grpSp>
        <p:nvGrpSpPr>
          <p:cNvPr id="99" name="Group 98">
            <a:extLst>
              <a:ext uri="{FF2B5EF4-FFF2-40B4-BE49-F238E27FC236}">
                <a16:creationId xmlns="" xmlns:a16="http://schemas.microsoft.com/office/drawing/2014/main" id="{1DEDF192-C3D1-4055-A973-65B24738E1BD}"/>
              </a:ext>
            </a:extLst>
          </p:cNvPr>
          <p:cNvGrpSpPr/>
          <p:nvPr/>
        </p:nvGrpSpPr>
        <p:grpSpPr>
          <a:xfrm>
            <a:off x="2133733" y="4315245"/>
            <a:ext cx="3324551" cy="646232"/>
            <a:chOff x="1750279" y="4848832"/>
            <a:chExt cx="3324551" cy="646232"/>
          </a:xfrm>
        </p:grpSpPr>
        <p:pic>
          <p:nvPicPr>
            <p:cNvPr id="100" name="Picture 99">
              <a:extLst>
                <a:ext uri="{FF2B5EF4-FFF2-40B4-BE49-F238E27FC236}">
                  <a16:creationId xmlns="" xmlns:a16="http://schemas.microsoft.com/office/drawing/2014/main" id="{5BD5B537-92A4-434A-86AE-428C4DE5D56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750279" y="4848832"/>
              <a:ext cx="768163" cy="646232"/>
            </a:xfrm>
            <a:prstGeom prst="rect">
              <a:avLst/>
            </a:prstGeom>
          </p:spPr>
        </p:pic>
        <p:pic>
          <p:nvPicPr>
            <p:cNvPr id="101" name="Picture 100">
              <a:extLst>
                <a:ext uri="{FF2B5EF4-FFF2-40B4-BE49-F238E27FC236}">
                  <a16:creationId xmlns="" xmlns:a16="http://schemas.microsoft.com/office/drawing/2014/main" id="{99C6B3B7-F6E0-4BC0-9DC6-D7A0FF97E4C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389376" y="4848832"/>
              <a:ext cx="768163" cy="646232"/>
            </a:xfrm>
            <a:prstGeom prst="rect">
              <a:avLst/>
            </a:prstGeom>
          </p:spPr>
        </p:pic>
        <p:pic>
          <p:nvPicPr>
            <p:cNvPr id="102" name="Picture 101">
              <a:extLst>
                <a:ext uri="{FF2B5EF4-FFF2-40B4-BE49-F238E27FC236}">
                  <a16:creationId xmlns="" xmlns:a16="http://schemas.microsoft.com/office/drawing/2014/main" id="{831850CB-6A64-4DC1-A090-4DFB150259B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028473" y="4848832"/>
              <a:ext cx="768163" cy="646232"/>
            </a:xfrm>
            <a:prstGeom prst="rect">
              <a:avLst/>
            </a:prstGeom>
          </p:spPr>
        </p:pic>
        <p:pic>
          <p:nvPicPr>
            <p:cNvPr id="103" name="Picture 102">
              <a:extLst>
                <a:ext uri="{FF2B5EF4-FFF2-40B4-BE49-F238E27FC236}">
                  <a16:creationId xmlns="" xmlns:a16="http://schemas.microsoft.com/office/drawing/2014/main" id="{A6240A95-6983-4C3A-A969-B9112116483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667570" y="4848832"/>
              <a:ext cx="768163" cy="646232"/>
            </a:xfrm>
            <a:prstGeom prst="rect">
              <a:avLst/>
            </a:prstGeom>
          </p:spPr>
        </p:pic>
        <p:pic>
          <p:nvPicPr>
            <p:cNvPr id="104" name="Picture 103">
              <a:extLst>
                <a:ext uri="{FF2B5EF4-FFF2-40B4-BE49-F238E27FC236}">
                  <a16:creationId xmlns="" xmlns:a16="http://schemas.microsoft.com/office/drawing/2014/main" id="{E39C1180-F9BC-4096-ABC2-FA3D5F1E952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306667" y="4848832"/>
              <a:ext cx="768163" cy="646232"/>
            </a:xfrm>
            <a:prstGeom prst="rect">
              <a:avLst/>
            </a:prstGeom>
          </p:spPr>
        </p:pic>
      </p:grpSp>
      <p:grpSp>
        <p:nvGrpSpPr>
          <p:cNvPr id="105" name="Group 104">
            <a:extLst>
              <a:ext uri="{FF2B5EF4-FFF2-40B4-BE49-F238E27FC236}">
                <a16:creationId xmlns="" xmlns:a16="http://schemas.microsoft.com/office/drawing/2014/main" id="{9579C4C9-254E-4028-A9F0-76D1D2FC209A}"/>
              </a:ext>
            </a:extLst>
          </p:cNvPr>
          <p:cNvGrpSpPr/>
          <p:nvPr/>
        </p:nvGrpSpPr>
        <p:grpSpPr>
          <a:xfrm>
            <a:off x="7353625" y="4315245"/>
            <a:ext cx="2685454" cy="646232"/>
            <a:chOff x="1750279" y="4848832"/>
            <a:chExt cx="2685454" cy="646232"/>
          </a:xfrm>
        </p:grpSpPr>
        <p:pic>
          <p:nvPicPr>
            <p:cNvPr id="106" name="Picture 105">
              <a:extLst>
                <a:ext uri="{FF2B5EF4-FFF2-40B4-BE49-F238E27FC236}">
                  <a16:creationId xmlns="" xmlns:a16="http://schemas.microsoft.com/office/drawing/2014/main" id="{4D1BD00B-A261-4526-BF4D-7E1612A6B4B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750279" y="4848832"/>
              <a:ext cx="768163" cy="646232"/>
            </a:xfrm>
            <a:prstGeom prst="rect">
              <a:avLst/>
            </a:prstGeom>
          </p:spPr>
        </p:pic>
        <p:pic>
          <p:nvPicPr>
            <p:cNvPr id="107" name="Picture 106">
              <a:extLst>
                <a:ext uri="{FF2B5EF4-FFF2-40B4-BE49-F238E27FC236}">
                  <a16:creationId xmlns="" xmlns:a16="http://schemas.microsoft.com/office/drawing/2014/main" id="{D97C6EB8-3F7A-477F-8B15-9943D386326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389376" y="4848832"/>
              <a:ext cx="768163" cy="646232"/>
            </a:xfrm>
            <a:prstGeom prst="rect">
              <a:avLst/>
            </a:prstGeom>
          </p:spPr>
        </p:pic>
        <p:pic>
          <p:nvPicPr>
            <p:cNvPr id="108" name="Picture 107">
              <a:extLst>
                <a:ext uri="{FF2B5EF4-FFF2-40B4-BE49-F238E27FC236}">
                  <a16:creationId xmlns="" xmlns:a16="http://schemas.microsoft.com/office/drawing/2014/main" id="{6F3FB6B6-3507-4320-A507-D30827D3960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028473" y="4848832"/>
              <a:ext cx="768163" cy="646232"/>
            </a:xfrm>
            <a:prstGeom prst="rect">
              <a:avLst/>
            </a:prstGeom>
          </p:spPr>
        </p:pic>
        <p:pic>
          <p:nvPicPr>
            <p:cNvPr id="109" name="Picture 108">
              <a:extLst>
                <a:ext uri="{FF2B5EF4-FFF2-40B4-BE49-F238E27FC236}">
                  <a16:creationId xmlns="" xmlns:a16="http://schemas.microsoft.com/office/drawing/2014/main" id="{C2F167E7-E52D-499F-B8E5-198AE03F6D5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667570" y="4848832"/>
              <a:ext cx="768163" cy="646232"/>
            </a:xfrm>
            <a:prstGeom prst="rect">
              <a:avLst/>
            </a:prstGeom>
          </p:spPr>
        </p:pic>
      </p:grpSp>
      <p:sp>
        <p:nvSpPr>
          <p:cNvPr id="110" name="TextBox 109">
            <a:extLst>
              <a:ext uri="{FF2B5EF4-FFF2-40B4-BE49-F238E27FC236}">
                <a16:creationId xmlns="" xmlns:a16="http://schemas.microsoft.com/office/drawing/2014/main" id="{6B6FE8F4-C345-4FBC-A2F3-BA0A0A01415D}"/>
              </a:ext>
            </a:extLst>
          </p:cNvPr>
          <p:cNvSpPr txBox="1"/>
          <p:nvPr/>
        </p:nvSpPr>
        <p:spPr>
          <a:xfrm>
            <a:off x="3409409" y="5217025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="" xmlns:a16="http://schemas.microsoft.com/office/drawing/2014/main" id="{82E7AFC7-AD50-40FD-9055-94F28CFD8DA3}"/>
              </a:ext>
            </a:extLst>
          </p:cNvPr>
          <p:cNvSpPr txBox="1"/>
          <p:nvPr/>
        </p:nvSpPr>
        <p:spPr>
          <a:xfrm>
            <a:off x="8478408" y="5217025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="" xmlns:a16="http://schemas.microsoft.com/office/drawing/2014/main" id="{BDF8AB34-56A3-49DA-85CB-C701F63E412E}"/>
              </a:ext>
            </a:extLst>
          </p:cNvPr>
          <p:cNvSpPr txBox="1"/>
          <p:nvPr/>
        </p:nvSpPr>
        <p:spPr>
          <a:xfrm>
            <a:off x="4929782" y="5736502"/>
            <a:ext cx="27077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</a:t>
            </a:r>
            <a:r>
              <a:rPr lang="en-GB" sz="2800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 hơn</a:t>
            </a:r>
            <a:r>
              <a:rPr lang="en-GB" sz="280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bốn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="" xmlns:a16="http://schemas.microsoft.com/office/drawing/2014/main" id="{25E48995-C625-4608-B677-BE6214E56483}"/>
              </a:ext>
            </a:extLst>
          </p:cNvPr>
          <p:cNvSpPr txBox="1"/>
          <p:nvPr/>
        </p:nvSpPr>
        <p:spPr>
          <a:xfrm>
            <a:off x="6303864" y="5055499"/>
            <a:ext cx="4844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2038466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/>
      <p:bldP spid="96" grpId="0"/>
      <p:bldP spid="97" grpId="0"/>
      <p:bldP spid="98" grpId="0"/>
      <p:bldP spid="110" grpId="0"/>
      <p:bldP spid="111" grpId="0"/>
      <p:bldP spid="112" grpId="0"/>
      <p:bldP spid="1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9386116E-C655-4397-81B3-C77AB8ADD2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425" y="91313"/>
            <a:ext cx="3438442" cy="1542422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="" xmlns:a16="http://schemas.microsoft.com/office/drawing/2014/main" id="{6E0F0E39-C8CD-4066-8185-6CC4CB24BCC8}"/>
              </a:ext>
            </a:extLst>
          </p:cNvPr>
          <p:cNvSpPr/>
          <p:nvPr/>
        </p:nvSpPr>
        <p:spPr>
          <a:xfrm>
            <a:off x="560571" y="1915886"/>
            <a:ext cx="522514" cy="52251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0278288-F560-4A0A-A7BA-50F634890F89}"/>
              </a:ext>
            </a:extLst>
          </p:cNvPr>
          <p:cNvSpPr txBox="1"/>
          <p:nvPr/>
        </p:nvSpPr>
        <p:spPr>
          <a:xfrm>
            <a:off x="1083085" y="1915180"/>
            <a:ext cx="22685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Tập viết dấu &gt;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0822CB36-8B03-49FF-B058-F0D457AFF9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87023" y="3429000"/>
            <a:ext cx="2783134" cy="2905922"/>
          </a:xfrm>
          <a:prstGeom prst="rect">
            <a:avLst/>
          </a:prstGeom>
        </p:spPr>
      </p:pic>
      <p:pic>
        <p:nvPicPr>
          <p:cNvPr id="2" name="FILE_20200816_231836_received_2767778836800070">
            <a:hlinkClick r:id="" action="ppaction://media"/>
            <a:extLst>
              <a:ext uri="{FF2B5EF4-FFF2-40B4-BE49-F238E27FC236}">
                <a16:creationId xmlns="" xmlns:a16="http://schemas.microsoft.com/office/drawing/2014/main" id="{14A4CEDD-B423-40B2-8AD9-F47E79B7261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624589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239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6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9386116E-C655-4397-81B3-C77AB8ADD2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425" y="91313"/>
            <a:ext cx="3438442" cy="1542422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="" xmlns:a16="http://schemas.microsoft.com/office/drawing/2014/main" id="{4AE8C8F6-53F4-48D2-A34F-C0750EB02D13}"/>
              </a:ext>
            </a:extLst>
          </p:cNvPr>
          <p:cNvSpPr/>
          <p:nvPr/>
        </p:nvSpPr>
        <p:spPr>
          <a:xfrm>
            <a:off x="578576" y="1915886"/>
            <a:ext cx="522514" cy="52251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36D30099-4D79-40FC-B239-5753E776EFBF}"/>
              </a:ext>
            </a:extLst>
          </p:cNvPr>
          <p:cNvSpPr txBox="1"/>
          <p:nvPr/>
        </p:nvSpPr>
        <p:spPr>
          <a:xfrm>
            <a:off x="1101090" y="1915180"/>
            <a:ext cx="26356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Tìm số thích hợp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56840AD2-FAF5-4673-A3BD-062F7EF0C0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154" y="3001206"/>
            <a:ext cx="10735986" cy="3176291"/>
          </a:xfrm>
          <a:prstGeom prst="rect">
            <a:avLst/>
          </a:prstGeom>
        </p:spPr>
      </p:pic>
      <p:sp>
        <p:nvSpPr>
          <p:cNvPr id="26" name="Freeform: Shape 25">
            <a:extLst>
              <a:ext uri="{FF2B5EF4-FFF2-40B4-BE49-F238E27FC236}">
                <a16:creationId xmlns="" xmlns:a16="http://schemas.microsoft.com/office/drawing/2014/main" id="{23FCE2FE-3BDE-469E-9E6C-3FC9EE6EB650}"/>
              </a:ext>
            </a:extLst>
          </p:cNvPr>
          <p:cNvSpPr/>
          <p:nvPr/>
        </p:nvSpPr>
        <p:spPr>
          <a:xfrm>
            <a:off x="4879658" y="4120515"/>
            <a:ext cx="1543050" cy="1076325"/>
          </a:xfrm>
          <a:custGeom>
            <a:avLst/>
            <a:gdLst>
              <a:gd name="connsiteX0" fmla="*/ 0 w 1543050"/>
              <a:gd name="connsiteY0" fmla="*/ 0 h 1076325"/>
              <a:gd name="connsiteX1" fmla="*/ 361950 w 1543050"/>
              <a:gd name="connsiteY1" fmla="*/ 433388 h 1076325"/>
              <a:gd name="connsiteX2" fmla="*/ 1295400 w 1543050"/>
              <a:gd name="connsiteY2" fmla="*/ 623888 h 1076325"/>
              <a:gd name="connsiteX3" fmla="*/ 1543050 w 1543050"/>
              <a:gd name="connsiteY3" fmla="*/ 1076325 h 1076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43050" h="1076325">
                <a:moveTo>
                  <a:pt x="0" y="0"/>
                </a:moveTo>
                <a:cubicBezTo>
                  <a:pt x="73025" y="164703"/>
                  <a:pt x="146050" y="329407"/>
                  <a:pt x="361950" y="433388"/>
                </a:cubicBezTo>
                <a:cubicBezTo>
                  <a:pt x="577850" y="537369"/>
                  <a:pt x="1098550" y="516732"/>
                  <a:pt x="1295400" y="623888"/>
                </a:cubicBezTo>
                <a:cubicBezTo>
                  <a:pt x="1492250" y="731044"/>
                  <a:pt x="1508125" y="1006475"/>
                  <a:pt x="1543050" y="1076325"/>
                </a:cubicBezTo>
              </a:path>
            </a:pathLst>
          </a:cu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Freeform: Shape 26">
            <a:extLst>
              <a:ext uri="{FF2B5EF4-FFF2-40B4-BE49-F238E27FC236}">
                <a16:creationId xmlns="" xmlns:a16="http://schemas.microsoft.com/office/drawing/2014/main" id="{C6163AAA-C6FA-4106-824D-BBC51CB697AE}"/>
              </a:ext>
            </a:extLst>
          </p:cNvPr>
          <p:cNvSpPr/>
          <p:nvPr/>
        </p:nvSpPr>
        <p:spPr>
          <a:xfrm>
            <a:off x="8435658" y="4198214"/>
            <a:ext cx="842962" cy="1076325"/>
          </a:xfrm>
          <a:custGeom>
            <a:avLst/>
            <a:gdLst>
              <a:gd name="connsiteX0" fmla="*/ 0 w 1543050"/>
              <a:gd name="connsiteY0" fmla="*/ 0 h 1076325"/>
              <a:gd name="connsiteX1" fmla="*/ 361950 w 1543050"/>
              <a:gd name="connsiteY1" fmla="*/ 433388 h 1076325"/>
              <a:gd name="connsiteX2" fmla="*/ 1295400 w 1543050"/>
              <a:gd name="connsiteY2" fmla="*/ 623888 h 1076325"/>
              <a:gd name="connsiteX3" fmla="*/ 1543050 w 1543050"/>
              <a:gd name="connsiteY3" fmla="*/ 1076325 h 1076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43050" h="1076325">
                <a:moveTo>
                  <a:pt x="0" y="0"/>
                </a:moveTo>
                <a:cubicBezTo>
                  <a:pt x="73025" y="164703"/>
                  <a:pt x="146050" y="329407"/>
                  <a:pt x="361950" y="433388"/>
                </a:cubicBezTo>
                <a:cubicBezTo>
                  <a:pt x="577850" y="537369"/>
                  <a:pt x="1098550" y="516732"/>
                  <a:pt x="1295400" y="623888"/>
                </a:cubicBezTo>
                <a:cubicBezTo>
                  <a:pt x="1492250" y="731044"/>
                  <a:pt x="1508125" y="1006475"/>
                  <a:pt x="1543050" y="1076325"/>
                </a:cubicBezTo>
              </a:path>
            </a:pathLst>
          </a:cu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3828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9386116E-C655-4397-81B3-C77AB8ADD2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425" y="91313"/>
            <a:ext cx="3438442" cy="1542422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="" xmlns:a16="http://schemas.microsoft.com/office/drawing/2014/main" id="{C7DB726A-4847-4EF9-A6D2-43CE727E8D7A}"/>
              </a:ext>
            </a:extLst>
          </p:cNvPr>
          <p:cNvSpPr/>
          <p:nvPr/>
        </p:nvSpPr>
        <p:spPr>
          <a:xfrm>
            <a:off x="587830" y="1915886"/>
            <a:ext cx="522514" cy="52251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DDA03AC-57B3-4605-B36C-0B510F696D92}"/>
              </a:ext>
            </a:extLst>
          </p:cNvPr>
          <p:cNvSpPr txBox="1"/>
          <p:nvPr/>
        </p:nvSpPr>
        <p:spPr>
          <a:xfrm>
            <a:off x="1110344" y="1915180"/>
            <a:ext cx="29658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So sánh (theo mẫu)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="" xmlns:a16="http://schemas.microsoft.com/office/drawing/2014/main" id="{48269BC5-6C51-46C7-8B9A-CB13257ECCBB}"/>
              </a:ext>
            </a:extLst>
          </p:cNvPr>
          <p:cNvGrpSpPr/>
          <p:nvPr/>
        </p:nvGrpSpPr>
        <p:grpSpPr>
          <a:xfrm>
            <a:off x="5182522" y="572234"/>
            <a:ext cx="4438273" cy="2297904"/>
            <a:chOff x="5395882" y="816074"/>
            <a:chExt cx="4438273" cy="2297904"/>
          </a:xfrm>
        </p:grpSpPr>
        <p:pic>
          <p:nvPicPr>
            <p:cNvPr id="39" name="Picture 38">
              <a:extLst>
                <a:ext uri="{FF2B5EF4-FFF2-40B4-BE49-F238E27FC236}">
                  <a16:creationId xmlns="" xmlns:a16="http://schemas.microsoft.com/office/drawing/2014/main" id="{1A32E962-95AC-4B2E-891F-CB4388ABAA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32852"/>
            <a:stretch/>
          </p:blipFill>
          <p:spPr>
            <a:xfrm>
              <a:off x="5395882" y="816074"/>
              <a:ext cx="4438273" cy="1666141"/>
            </a:xfrm>
            <a:prstGeom prst="rect">
              <a:avLst/>
            </a:prstGeom>
          </p:spPr>
        </p:pic>
        <p:pic>
          <p:nvPicPr>
            <p:cNvPr id="40" name="Picture 39">
              <a:extLst>
                <a:ext uri="{FF2B5EF4-FFF2-40B4-BE49-F238E27FC236}">
                  <a16:creationId xmlns="" xmlns:a16="http://schemas.microsoft.com/office/drawing/2014/main" id="{633C0F18-8C66-4EBF-97EE-67DF20265A3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4460" t="67641" r="35106"/>
            <a:stretch/>
          </p:blipFill>
          <p:spPr>
            <a:xfrm>
              <a:off x="6096000" y="2438400"/>
              <a:ext cx="1883363" cy="675578"/>
            </a:xfrm>
            <a:prstGeom prst="rect">
              <a:avLst/>
            </a:prstGeom>
          </p:spPr>
        </p:pic>
      </p:grpSp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DD37E94F-F54E-4655-8169-5DF99C463D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884" y="3962769"/>
            <a:ext cx="3275605" cy="1394565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BBBDE725-E93B-4A06-AAC4-893492198E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8635" y="3819756"/>
            <a:ext cx="3763489" cy="1537578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="" xmlns:a16="http://schemas.microsoft.com/office/drawing/2014/main" id="{E4313829-86DF-41BC-92A9-3F963E800EA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27270" y="3443412"/>
            <a:ext cx="2677774" cy="1913922"/>
          </a:xfrm>
          <a:prstGeom prst="rect">
            <a:avLst/>
          </a:prstGeom>
        </p:spPr>
      </p:pic>
      <p:grpSp>
        <p:nvGrpSpPr>
          <p:cNvPr id="45" name="Group 44">
            <a:extLst>
              <a:ext uri="{FF2B5EF4-FFF2-40B4-BE49-F238E27FC236}">
                <a16:creationId xmlns="" xmlns:a16="http://schemas.microsoft.com/office/drawing/2014/main" id="{A383BF71-4A2D-486D-A18F-4B504E5BCBE2}"/>
              </a:ext>
            </a:extLst>
          </p:cNvPr>
          <p:cNvGrpSpPr/>
          <p:nvPr/>
        </p:nvGrpSpPr>
        <p:grpSpPr>
          <a:xfrm>
            <a:off x="997512" y="5449730"/>
            <a:ext cx="1716348" cy="477554"/>
            <a:chOff x="633550" y="5908283"/>
            <a:chExt cx="1716348" cy="477554"/>
          </a:xfrm>
        </p:grpSpPr>
        <p:sp>
          <p:nvSpPr>
            <p:cNvPr id="46" name="Rectangle: Rounded Corners 45">
              <a:extLst>
                <a:ext uri="{FF2B5EF4-FFF2-40B4-BE49-F238E27FC236}">
                  <a16:creationId xmlns="" xmlns:a16="http://schemas.microsoft.com/office/drawing/2014/main" id="{B239627D-C391-4D43-9B40-C64BC68F47FE}"/>
                </a:ext>
              </a:extLst>
            </p:cNvPr>
            <p:cNvSpPr/>
            <p:nvPr/>
          </p:nvSpPr>
          <p:spPr>
            <a:xfrm>
              <a:off x="633550" y="5908283"/>
              <a:ext cx="477554" cy="477554"/>
            </a:xfrm>
            <a:prstGeom prst="roundRect">
              <a:avLst>
                <a:gd name="adj" fmla="val 21986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en-GB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" name="Rectangle: Rounded Corners 46">
              <a:extLst>
                <a:ext uri="{FF2B5EF4-FFF2-40B4-BE49-F238E27FC236}">
                  <a16:creationId xmlns="" xmlns:a16="http://schemas.microsoft.com/office/drawing/2014/main" id="{C3F53A54-8D10-451F-A49E-00F172C45A62}"/>
                </a:ext>
              </a:extLst>
            </p:cNvPr>
            <p:cNvSpPr/>
            <p:nvPr/>
          </p:nvSpPr>
          <p:spPr>
            <a:xfrm>
              <a:off x="1872344" y="5908283"/>
              <a:ext cx="477554" cy="477554"/>
            </a:xfrm>
            <a:prstGeom prst="roundRect">
              <a:avLst>
                <a:gd name="adj" fmla="val 21986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48" name="Oval 47">
              <a:extLst>
                <a:ext uri="{FF2B5EF4-FFF2-40B4-BE49-F238E27FC236}">
                  <a16:creationId xmlns="" xmlns:a16="http://schemas.microsoft.com/office/drawing/2014/main" id="{3D08A68E-3B10-4FA8-BC0E-879AB8C8A0DA}"/>
                </a:ext>
              </a:extLst>
            </p:cNvPr>
            <p:cNvSpPr/>
            <p:nvPr/>
          </p:nvSpPr>
          <p:spPr>
            <a:xfrm>
              <a:off x="1252947" y="5908283"/>
              <a:ext cx="477554" cy="477554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="" xmlns:a16="http://schemas.microsoft.com/office/drawing/2014/main" id="{BC36601C-2C4F-45AC-9EA0-0315DD0B42A0}"/>
              </a:ext>
            </a:extLst>
          </p:cNvPr>
          <p:cNvGrpSpPr/>
          <p:nvPr/>
        </p:nvGrpSpPr>
        <p:grpSpPr>
          <a:xfrm>
            <a:off x="5476603" y="5449730"/>
            <a:ext cx="1716348" cy="477554"/>
            <a:chOff x="633550" y="5908283"/>
            <a:chExt cx="1716348" cy="477554"/>
          </a:xfrm>
        </p:grpSpPr>
        <p:sp>
          <p:nvSpPr>
            <p:cNvPr id="50" name="Rectangle: Rounded Corners 49">
              <a:extLst>
                <a:ext uri="{FF2B5EF4-FFF2-40B4-BE49-F238E27FC236}">
                  <a16:creationId xmlns="" xmlns:a16="http://schemas.microsoft.com/office/drawing/2014/main" id="{6226B627-16CB-473E-AAA4-DE58D19E0A6A}"/>
                </a:ext>
              </a:extLst>
            </p:cNvPr>
            <p:cNvSpPr/>
            <p:nvPr/>
          </p:nvSpPr>
          <p:spPr>
            <a:xfrm>
              <a:off x="633550" y="5908283"/>
              <a:ext cx="477554" cy="477554"/>
            </a:xfrm>
            <a:prstGeom prst="roundRect">
              <a:avLst>
                <a:gd name="adj" fmla="val 21986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en-GB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" name="Rectangle: Rounded Corners 50">
              <a:extLst>
                <a:ext uri="{FF2B5EF4-FFF2-40B4-BE49-F238E27FC236}">
                  <a16:creationId xmlns="" xmlns:a16="http://schemas.microsoft.com/office/drawing/2014/main" id="{98FD8847-7613-4B27-8603-926CAD42B882}"/>
                </a:ext>
              </a:extLst>
            </p:cNvPr>
            <p:cNvSpPr/>
            <p:nvPr/>
          </p:nvSpPr>
          <p:spPr>
            <a:xfrm>
              <a:off x="1872344" y="5908283"/>
              <a:ext cx="477554" cy="477554"/>
            </a:xfrm>
            <a:prstGeom prst="roundRect">
              <a:avLst>
                <a:gd name="adj" fmla="val 21986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52" name="Oval 51">
              <a:extLst>
                <a:ext uri="{FF2B5EF4-FFF2-40B4-BE49-F238E27FC236}">
                  <a16:creationId xmlns="" xmlns:a16="http://schemas.microsoft.com/office/drawing/2014/main" id="{BB1C411E-438E-4516-BD9C-4E6C7E3DDE46}"/>
                </a:ext>
              </a:extLst>
            </p:cNvPr>
            <p:cNvSpPr/>
            <p:nvPr/>
          </p:nvSpPr>
          <p:spPr>
            <a:xfrm>
              <a:off x="1252947" y="5908283"/>
              <a:ext cx="477554" cy="477554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="" xmlns:a16="http://schemas.microsoft.com/office/drawing/2014/main" id="{25F298D0-85DF-4BB2-83FB-5A1115246EE2}"/>
              </a:ext>
            </a:extLst>
          </p:cNvPr>
          <p:cNvGrpSpPr/>
          <p:nvPr/>
        </p:nvGrpSpPr>
        <p:grpSpPr>
          <a:xfrm>
            <a:off x="9955694" y="5449730"/>
            <a:ext cx="1716348" cy="477554"/>
            <a:chOff x="633550" y="5908283"/>
            <a:chExt cx="1716348" cy="477554"/>
          </a:xfrm>
        </p:grpSpPr>
        <p:sp>
          <p:nvSpPr>
            <p:cNvPr id="54" name="Rectangle: Rounded Corners 53">
              <a:extLst>
                <a:ext uri="{FF2B5EF4-FFF2-40B4-BE49-F238E27FC236}">
                  <a16:creationId xmlns="" xmlns:a16="http://schemas.microsoft.com/office/drawing/2014/main" id="{75260EE9-6041-4160-82CB-DEBC49164547}"/>
                </a:ext>
              </a:extLst>
            </p:cNvPr>
            <p:cNvSpPr/>
            <p:nvPr/>
          </p:nvSpPr>
          <p:spPr>
            <a:xfrm>
              <a:off x="633550" y="5908283"/>
              <a:ext cx="477554" cy="477554"/>
            </a:xfrm>
            <a:prstGeom prst="roundRect">
              <a:avLst>
                <a:gd name="adj" fmla="val 21986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en-GB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" name="Rectangle: Rounded Corners 54">
              <a:extLst>
                <a:ext uri="{FF2B5EF4-FFF2-40B4-BE49-F238E27FC236}">
                  <a16:creationId xmlns="" xmlns:a16="http://schemas.microsoft.com/office/drawing/2014/main" id="{2A41882A-8CE7-4E6C-A74A-DA6CE6DBFD2D}"/>
                </a:ext>
              </a:extLst>
            </p:cNvPr>
            <p:cNvSpPr/>
            <p:nvPr/>
          </p:nvSpPr>
          <p:spPr>
            <a:xfrm>
              <a:off x="1872344" y="5908283"/>
              <a:ext cx="477554" cy="477554"/>
            </a:xfrm>
            <a:prstGeom prst="roundRect">
              <a:avLst>
                <a:gd name="adj" fmla="val 21986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56" name="Oval 55">
              <a:extLst>
                <a:ext uri="{FF2B5EF4-FFF2-40B4-BE49-F238E27FC236}">
                  <a16:creationId xmlns="" xmlns:a16="http://schemas.microsoft.com/office/drawing/2014/main" id="{5376AE41-38F0-4829-8B80-2A2A08AE70EA}"/>
                </a:ext>
              </a:extLst>
            </p:cNvPr>
            <p:cNvSpPr/>
            <p:nvPr/>
          </p:nvSpPr>
          <p:spPr>
            <a:xfrm>
              <a:off x="1252947" y="5908283"/>
              <a:ext cx="477554" cy="477554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sp>
        <p:nvSpPr>
          <p:cNvPr id="57" name="Rectangle 56">
            <a:extLst>
              <a:ext uri="{FF2B5EF4-FFF2-40B4-BE49-F238E27FC236}">
                <a16:creationId xmlns="" xmlns:a16="http://schemas.microsoft.com/office/drawing/2014/main" id="{30980671-3123-4871-ABC4-69FE1E516F1F}"/>
              </a:ext>
            </a:extLst>
          </p:cNvPr>
          <p:cNvSpPr/>
          <p:nvPr/>
        </p:nvSpPr>
        <p:spPr>
          <a:xfrm>
            <a:off x="1044576" y="5487035"/>
            <a:ext cx="387350" cy="390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="" xmlns:a16="http://schemas.microsoft.com/office/drawing/2014/main" id="{619BE39B-A1D6-40B6-95A5-85ADB349E7A0}"/>
              </a:ext>
            </a:extLst>
          </p:cNvPr>
          <p:cNvSpPr/>
          <p:nvPr/>
        </p:nvSpPr>
        <p:spPr>
          <a:xfrm>
            <a:off x="2283628" y="5499735"/>
            <a:ext cx="387350" cy="390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59" name="Oval 58">
            <a:extLst>
              <a:ext uri="{FF2B5EF4-FFF2-40B4-BE49-F238E27FC236}">
                <a16:creationId xmlns="" xmlns:a16="http://schemas.microsoft.com/office/drawing/2014/main" id="{ABC5C1B1-CA42-4107-BBE4-D976CB5819D3}"/>
              </a:ext>
            </a:extLst>
          </p:cNvPr>
          <p:cNvSpPr/>
          <p:nvPr/>
        </p:nvSpPr>
        <p:spPr>
          <a:xfrm>
            <a:off x="1668511" y="5487034"/>
            <a:ext cx="387350" cy="3905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="" xmlns:a16="http://schemas.microsoft.com/office/drawing/2014/main" id="{F5E0E656-4B95-4F2B-B33C-97BA9968BAFC}"/>
              </a:ext>
            </a:extLst>
          </p:cNvPr>
          <p:cNvSpPr/>
          <p:nvPr/>
        </p:nvSpPr>
        <p:spPr>
          <a:xfrm>
            <a:off x="5522268" y="5494180"/>
            <a:ext cx="387350" cy="390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="" xmlns:a16="http://schemas.microsoft.com/office/drawing/2014/main" id="{1EB46829-ADC2-4E21-B48F-3B2F6D2D3820}"/>
              </a:ext>
            </a:extLst>
          </p:cNvPr>
          <p:cNvSpPr/>
          <p:nvPr/>
        </p:nvSpPr>
        <p:spPr>
          <a:xfrm>
            <a:off x="6761320" y="5506880"/>
            <a:ext cx="387350" cy="390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62" name="Oval 61">
            <a:extLst>
              <a:ext uri="{FF2B5EF4-FFF2-40B4-BE49-F238E27FC236}">
                <a16:creationId xmlns="" xmlns:a16="http://schemas.microsoft.com/office/drawing/2014/main" id="{45BB4302-441C-4BD9-A37A-A957D9F06338}"/>
              </a:ext>
            </a:extLst>
          </p:cNvPr>
          <p:cNvSpPr/>
          <p:nvPr/>
        </p:nvSpPr>
        <p:spPr>
          <a:xfrm>
            <a:off x="6146203" y="5494179"/>
            <a:ext cx="387350" cy="3905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="" xmlns:a16="http://schemas.microsoft.com/office/drawing/2014/main" id="{9EAF1F7B-9722-4B20-96BA-BB469447DBFB}"/>
              </a:ext>
            </a:extLst>
          </p:cNvPr>
          <p:cNvSpPr/>
          <p:nvPr/>
        </p:nvSpPr>
        <p:spPr>
          <a:xfrm>
            <a:off x="9998015" y="5487035"/>
            <a:ext cx="387350" cy="390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="" xmlns:a16="http://schemas.microsoft.com/office/drawing/2014/main" id="{638802E0-00CA-4464-B73D-F76D64FB485B}"/>
              </a:ext>
            </a:extLst>
          </p:cNvPr>
          <p:cNvSpPr/>
          <p:nvPr/>
        </p:nvSpPr>
        <p:spPr>
          <a:xfrm>
            <a:off x="11237067" y="5499735"/>
            <a:ext cx="387350" cy="390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5" name="Oval 64">
            <a:extLst>
              <a:ext uri="{FF2B5EF4-FFF2-40B4-BE49-F238E27FC236}">
                <a16:creationId xmlns="" xmlns:a16="http://schemas.microsoft.com/office/drawing/2014/main" id="{DE429AC4-7FE1-49B5-BA6E-FFC9670874A3}"/>
              </a:ext>
            </a:extLst>
          </p:cNvPr>
          <p:cNvSpPr/>
          <p:nvPr/>
        </p:nvSpPr>
        <p:spPr>
          <a:xfrm>
            <a:off x="10621950" y="5487034"/>
            <a:ext cx="387350" cy="3905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2126805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9386116E-C655-4397-81B3-C77AB8ADD2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425" y="91313"/>
            <a:ext cx="3438442" cy="1542422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="" xmlns:a16="http://schemas.microsoft.com/office/drawing/2014/main" id="{4AE8C8F6-53F4-48D2-A34F-C0750EB02D13}"/>
              </a:ext>
            </a:extLst>
          </p:cNvPr>
          <p:cNvSpPr/>
          <p:nvPr/>
        </p:nvSpPr>
        <p:spPr>
          <a:xfrm>
            <a:off x="578576" y="1915886"/>
            <a:ext cx="522514" cy="52251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36D30099-4D79-40FC-B239-5753E776EFBF}"/>
              </a:ext>
            </a:extLst>
          </p:cNvPr>
          <p:cNvSpPr txBox="1"/>
          <p:nvPr/>
        </p:nvSpPr>
        <p:spPr>
          <a:xfrm>
            <a:off x="1101090" y="1915180"/>
            <a:ext cx="403856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Đường Mai về nhà qua các ô có số lớn hơn 4.</a:t>
            </a:r>
          </a:p>
          <a:p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Tìm đường Mai về nhà.</a:t>
            </a:r>
            <a:endParaRPr lang="en-GB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9864C3C8-9BFD-40C3-B0C3-AE8C99CCB901}"/>
              </a:ext>
            </a:extLst>
          </p:cNvPr>
          <p:cNvSpPr/>
          <p:nvPr/>
        </p:nvSpPr>
        <p:spPr>
          <a:xfrm>
            <a:off x="7456433" y="5083853"/>
            <a:ext cx="541392" cy="541392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A1795DF3-3268-4E0D-9E08-1A8792D329CC}"/>
              </a:ext>
            </a:extLst>
          </p:cNvPr>
          <p:cNvSpPr/>
          <p:nvPr/>
        </p:nvSpPr>
        <p:spPr>
          <a:xfrm>
            <a:off x="7456433" y="4526586"/>
            <a:ext cx="541392" cy="541392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="" xmlns:a16="http://schemas.microsoft.com/office/drawing/2014/main" id="{34C61908-A648-4B18-A7B2-7411FE444A1C}"/>
              </a:ext>
            </a:extLst>
          </p:cNvPr>
          <p:cNvSpPr/>
          <p:nvPr/>
        </p:nvSpPr>
        <p:spPr>
          <a:xfrm>
            <a:off x="8012879" y="4529761"/>
            <a:ext cx="541392" cy="541392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8F79FF69-F940-431C-A322-8364CE3455A3}"/>
              </a:ext>
            </a:extLst>
          </p:cNvPr>
          <p:cNvSpPr/>
          <p:nvPr/>
        </p:nvSpPr>
        <p:spPr>
          <a:xfrm>
            <a:off x="8570146" y="4529761"/>
            <a:ext cx="541392" cy="541392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="" xmlns:a16="http://schemas.microsoft.com/office/drawing/2014/main" id="{40FF57B0-571D-4AF3-947F-64B5DA06D9AD}"/>
              </a:ext>
            </a:extLst>
          </p:cNvPr>
          <p:cNvSpPr/>
          <p:nvPr/>
        </p:nvSpPr>
        <p:spPr>
          <a:xfrm>
            <a:off x="9127413" y="4529761"/>
            <a:ext cx="541392" cy="541392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="" xmlns:a16="http://schemas.microsoft.com/office/drawing/2014/main" id="{80EE67EA-0D51-4FAF-968C-C3AFA2A03BC3}"/>
              </a:ext>
            </a:extLst>
          </p:cNvPr>
          <p:cNvSpPr/>
          <p:nvPr/>
        </p:nvSpPr>
        <p:spPr>
          <a:xfrm>
            <a:off x="9124238" y="3973449"/>
            <a:ext cx="541392" cy="541392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="" xmlns:a16="http://schemas.microsoft.com/office/drawing/2014/main" id="{325206B7-327E-4B1B-8851-0D4852989810}"/>
              </a:ext>
            </a:extLst>
          </p:cNvPr>
          <p:cNvSpPr/>
          <p:nvPr/>
        </p:nvSpPr>
        <p:spPr>
          <a:xfrm>
            <a:off x="9684789" y="3973449"/>
            <a:ext cx="541392" cy="541392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="" xmlns:a16="http://schemas.microsoft.com/office/drawing/2014/main" id="{6D8E6327-0F83-4E92-B6AA-64C1674854E4}"/>
              </a:ext>
            </a:extLst>
          </p:cNvPr>
          <p:cNvSpPr/>
          <p:nvPr/>
        </p:nvSpPr>
        <p:spPr>
          <a:xfrm>
            <a:off x="9684898" y="3416300"/>
            <a:ext cx="541392" cy="541392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="" xmlns:a16="http://schemas.microsoft.com/office/drawing/2014/main" id="{C15296EE-021A-4C62-ADA5-060788DAEE45}"/>
              </a:ext>
            </a:extLst>
          </p:cNvPr>
          <p:cNvSpPr/>
          <p:nvPr/>
        </p:nvSpPr>
        <p:spPr>
          <a:xfrm>
            <a:off x="10240741" y="3418568"/>
            <a:ext cx="541392" cy="541392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="" xmlns:a16="http://schemas.microsoft.com/office/drawing/2014/main" id="{EEB0B201-FD33-4FB6-A29C-F80F1DFD12AB}"/>
              </a:ext>
            </a:extLst>
          </p:cNvPr>
          <p:cNvSpPr/>
          <p:nvPr/>
        </p:nvSpPr>
        <p:spPr>
          <a:xfrm>
            <a:off x="10242749" y="2859773"/>
            <a:ext cx="541392" cy="541392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8" name="Picture 17" descr="A picture containing room&#10;&#10;Description automatically generated">
            <a:extLst>
              <a:ext uri="{FF2B5EF4-FFF2-40B4-BE49-F238E27FC236}">
                <a16:creationId xmlns="" xmlns:a16="http://schemas.microsoft.com/office/drawing/2014/main" id="{7E1E4C57-CE85-4987-8726-A3F34EB524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36" b="98560" l="1127" r="99464">
                        <a14:foregroundMark x1="15182" y1="14405" x2="18938" y2="23124"/>
                        <a14:foregroundMark x1="20601" y1="20091" x2="14217" y2="15163"/>
                        <a14:foregroundMark x1="14217" y1="15163" x2="8691" y2="14405"/>
                        <a14:foregroundMark x1="7886" y1="18196" x2="23283" y2="14026"/>
                        <a14:foregroundMark x1="29506" y1="7885" x2="28433" y2="17437"/>
                        <a14:foregroundMark x1="20601" y1="22365" x2="23552" y2="24716"/>
                        <a14:foregroundMark x1="20333" y1="17437" x2="18670" y2="10917"/>
                        <a14:foregroundMark x1="27361" y1="66262" x2="23820" y2="87263"/>
                        <a14:foregroundMark x1="16792" y1="86126" x2="9496" y2="86126"/>
                        <a14:foregroundMark x1="5204" y1="87263" x2="6545" y2="94162"/>
                        <a14:foregroundMark x1="21674" y1="93783" x2="29667" y2="93404"/>
                        <a14:foregroundMark x1="29667" y1="93404" x2="33530" y2="93404"/>
                        <a14:foregroundMark x1="26502" y1="91888" x2="31277" y2="98711"/>
                        <a14:foregroundMark x1="31277" y1="98711" x2="32457" y2="98711"/>
                        <a14:foregroundMark x1="32189" y1="95299" x2="25697" y2="95679"/>
                        <a14:foregroundMark x1="3541" y1="92267" x2="1127" y2="91509"/>
                        <a14:foregroundMark x1="91899" y1="78165" x2="91899" y2="60955"/>
                        <a14:foregroundMark x1="94313" y1="62851" x2="99356" y2="73541"/>
                        <a14:foregroundMark x1="99356" y1="73541" x2="99464" y2="73920"/>
                        <a14:foregroundMark x1="92704" y1="22365" x2="92167" y2="3336"/>
                        <a14:foregroundMark x1="89485" y1="9780" x2="89217" y2="22745"/>
                        <a14:backgroundMark x1="60247" y1="45944" x2="60247" y2="45944"/>
                        <a14:backgroundMark x1="60300" y1="57165" x2="60300" y2="571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9653" y="1873267"/>
            <a:ext cx="7052347" cy="4990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392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369</TotalTime>
  <Words>81</Words>
  <Application>Microsoft Office PowerPoint</Application>
  <PresentationFormat>Custom</PresentationFormat>
  <Paragraphs>38</Paragraphs>
  <Slides>6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hqphuc NTK</dc:creator>
  <cp:lastModifiedBy>A</cp:lastModifiedBy>
  <cp:revision>88</cp:revision>
  <dcterms:created xsi:type="dcterms:W3CDTF">2020-08-20T03:35:56Z</dcterms:created>
  <dcterms:modified xsi:type="dcterms:W3CDTF">2022-10-06T00:44:47Z</dcterms:modified>
</cp:coreProperties>
</file>