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71" r:id="rId5"/>
    <p:sldId id="272" r:id="rId6"/>
    <p:sldId id="273" r:id="rId7"/>
    <p:sldId id="274" r:id="rId8"/>
    <p:sldId id="275" r:id="rId9"/>
    <p:sldId id="276" r:id="rId10"/>
    <p:sldId id="259" r:id="rId11"/>
    <p:sldId id="268" r:id="rId12"/>
    <p:sldId id="264" r:id="rId13"/>
    <p:sldId id="266" r:id="rId14"/>
    <p:sldId id="269" r:id="rId15"/>
    <p:sldId id="270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Mặc định" id="{2D39788A-7B12-499B-A152-26C7848129D5}">
          <p14:sldIdLst>
            <p14:sldId id="256"/>
          </p14:sldIdLst>
        </p14:section>
        <p14:section name="Tiết 1" id="{FC1EB638-55A5-41E2-BCD3-97F546B7510E}">
          <p14:sldIdLst>
            <p14:sldId id="257"/>
            <p14:sldId id="258"/>
            <p14:sldId id="271"/>
            <p14:sldId id="272"/>
            <p14:sldId id="273"/>
            <p14:sldId id="274"/>
            <p14:sldId id="275"/>
            <p14:sldId id="276"/>
            <p14:sldId id="259"/>
            <p14:sldId id="268"/>
          </p14:sldIdLst>
        </p14:section>
        <p14:section name="Tiết 2" id="{DD7DF943-936F-4592-AAAB-F544FA049C4A}">
          <p14:sldIdLst>
            <p14:sldId id="264"/>
          </p14:sldIdLst>
        </p14:section>
        <p14:section name="Tiết 3" id="{817670CC-0BA9-496B-B866-4BB0601253C8}">
          <p14:sldIdLst>
            <p14:sldId id="266"/>
            <p14:sldId id="269"/>
            <p14:sldId id="270"/>
          </p14:sldIdLst>
        </p14:section>
      </p14:sectionLst>
    </p:ex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DA71F"/>
    <a:srgbClr val="4D9837"/>
    <a:srgbClr val="7798D3"/>
    <a:srgbClr val="5780C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25" autoAdjust="0"/>
    <p:restoredTop sz="94660"/>
  </p:normalViewPr>
  <p:slideViewPr>
    <p:cSldViewPr snapToGrid="0">
      <p:cViewPr varScale="1">
        <p:scale>
          <a:sx n="74" d="100"/>
          <a:sy n="74" d="100"/>
        </p:scale>
        <p:origin x="-540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057B85C-C2AA-41CB-BC51-7837DC3DEB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CA031CB-E554-4765-8D2C-D96C3B2D8A5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F91F55F-03A1-4A4C-80D0-CA18F1D545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FE9B7-0710-43DC-AD89-5B7EAB61767A}" type="datetimeFigureOut">
              <a:rPr lang="en-GB" smtClean="0"/>
              <a:t>06/10/2022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8C6EA82-2E31-4C09-B752-1C109D5418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12A9D9B-BD89-4B1C-A197-466C87FC57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B33D9-3093-4028-B9E1-87331CCBAC6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982988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DB8C324-23BD-4C22-8F7F-FBC964C39A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AA3AEF54-BCB7-45D4-9B94-E919E20CE24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07D82A3-F63A-436D-A2FC-B090D836A1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FE9B7-0710-43DC-AD89-5B7EAB61767A}" type="datetimeFigureOut">
              <a:rPr lang="en-GB" smtClean="0"/>
              <a:t>06/10/2022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F7B6ECD-A512-40F7-82C0-DA6EBC12A1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C9EF873-D2AA-4E41-87E7-CE8FAF71EA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B33D9-3093-4028-B9E1-87331CCBAC6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086767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9A238F13-E4E6-4464-A80D-F4479549146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5DCD2928-0417-4883-8463-D1E0CDF5952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11A0094-4A9D-4933-9FF2-A8789123BF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FE9B7-0710-43DC-AD89-5B7EAB61767A}" type="datetimeFigureOut">
              <a:rPr lang="en-GB" smtClean="0"/>
              <a:t>06/10/2022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D2F3734-5049-4F6C-950B-C3463AA33A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54595A3-1EEA-43B0-9BC4-F85B4FAFB5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B33D9-3093-4028-B9E1-87331CCBAC6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54432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9CAAA41-52C4-4293-9D86-CB0DBB23AF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0E2B3E6-F90A-448A-9BB1-00E80EF065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8915965-F5B0-4998-9B20-7DB3546955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FE9B7-0710-43DC-AD89-5B7EAB61767A}" type="datetimeFigureOut">
              <a:rPr lang="en-GB" smtClean="0"/>
              <a:t>06/10/2022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2865E5F-5AC2-43BC-93C2-60EB5F2E8B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B096715-9FE9-4D3F-A655-99C01F80F0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B33D9-3093-4028-B9E1-87331CCBAC6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873809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508178A-6AA6-4B57-A4A2-C18A90C6BD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BDF7384-4E13-4C03-8BC7-362BA0B1F6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27E11DC-3203-42C3-A52F-C94FF1422B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FE9B7-0710-43DC-AD89-5B7EAB61767A}" type="datetimeFigureOut">
              <a:rPr lang="en-GB" smtClean="0"/>
              <a:t>06/10/2022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40B9ED5-B51D-4142-8043-6C736BBF1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DCE5D3F-1FCF-4A3C-9943-88914735B7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B33D9-3093-4028-B9E1-87331CCBAC6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316786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92B3E94-2FFE-4F98-8CCE-39BC2D8027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4ED82A7-A12B-4C9B-B06B-70E77F11B54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173BD2F9-1D83-4F97-9355-1D652B29C0A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EAE1D1CF-9782-41CC-9D61-D0BA021849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FE9B7-0710-43DC-AD89-5B7EAB61767A}" type="datetimeFigureOut">
              <a:rPr lang="en-GB" smtClean="0"/>
              <a:t>06/10/2022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165A66E0-1159-4E2F-986B-F186B62283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9DF8C95F-78CB-4CBF-AD0D-F708EEF297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B33D9-3093-4028-B9E1-87331CCBAC6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11968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1572BBE-9909-438B-ABD4-43A1CE0B85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3A99173-568E-43FA-95CA-7CAE159C26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BE69D9BF-C122-4606-882D-BAE747399E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DC217946-FE3F-40F4-9B3F-F3D37D35BBB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DB004CDA-FE6D-42F0-9D5B-FA5F9B9ED4F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A9FEB6B3-1759-4831-86A3-0DC25C184B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FE9B7-0710-43DC-AD89-5B7EAB61767A}" type="datetimeFigureOut">
              <a:rPr lang="en-GB" smtClean="0"/>
              <a:t>06/10/2022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2DF1B77E-F33C-4842-AA8E-0CB810C1F4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74C91E10-BD62-4878-9A5B-EE884608E4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B33D9-3093-4028-B9E1-87331CCBAC6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915424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4D83C5B-BB26-492A-9A74-84DE521652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109CD449-B7F1-4691-BCF5-E6320260CF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FE9B7-0710-43DC-AD89-5B7EAB61767A}" type="datetimeFigureOut">
              <a:rPr lang="en-GB" smtClean="0"/>
              <a:t>06/10/2022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FEEDF24B-9028-4335-A16A-C438781802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60BF4643-0AF3-4DB4-8025-07A4344EE3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B33D9-3093-4028-B9E1-87331CCBAC6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189755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CAEA92DB-2C90-45CC-8F7B-FAF3C4D820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FE9B7-0710-43DC-AD89-5B7EAB61767A}" type="datetimeFigureOut">
              <a:rPr lang="en-GB" smtClean="0"/>
              <a:t>06/10/2022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392AF30E-C142-48A8-9A11-88C86DC16B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AE85400B-8318-4A48-A417-E6A08192A6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B33D9-3093-4028-B9E1-87331CCBAC6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357286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CD25ED9-D2C0-4496-87C2-074C003294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9B0F883-1A90-4B99-9C73-27781355D4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5371ED8B-3C32-4ADE-9650-52DA0CE014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B48D3BD-60B8-42F3-9377-C289517874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FE9B7-0710-43DC-AD89-5B7EAB61767A}" type="datetimeFigureOut">
              <a:rPr lang="en-GB" smtClean="0"/>
              <a:t>06/10/2022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96208FE-A325-4F70-978A-D1ECBBEAA3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6B0E8DB1-F201-4B10-BE98-C6DEEE6726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B33D9-3093-4028-B9E1-87331CCBAC6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251794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DF959A4-076B-4A52-B02B-4BE56BC7A0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9AFBCB05-9FD5-440A-8938-FD6EE395649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121D24CD-B532-4E61-90BA-61C8594DA6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9225DA7A-2E51-497C-853D-6CA8A55727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FE9B7-0710-43DC-AD89-5B7EAB61767A}" type="datetimeFigureOut">
              <a:rPr lang="en-GB" smtClean="0"/>
              <a:t>06/10/2022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1327ED75-0A62-49D0-8876-BC2C27AAA4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3F07B795-F87F-4E6A-A6E6-48AC786270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B33D9-3093-4028-B9E1-87331CCBAC6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834907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31C5C3E4-2891-45A8-8309-164BFC32E7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DAE1E42-B720-4CFC-A601-F2164E7344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B25053F-7D79-4EBC-BDF2-606F98F492A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EFE9B7-0710-43DC-AD89-5B7EAB61767A}" type="datetimeFigureOut">
              <a:rPr lang="en-GB" smtClean="0"/>
              <a:t>06/10/2022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AB0DC12-C689-42A4-8E3A-8EEDAD469C3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340DED5-1101-476E-BCB5-521ABD1A8C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7B33D9-3093-4028-B9E1-87331CCBAC6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367682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microsoft.com/office/2007/relationships/hdphoto" Target="../media/hdphoto1.wdp"/><Relationship Id="rId7" Type="http://schemas.openxmlformats.org/officeDocument/2006/relationships/image" Target="../media/image1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1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22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23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24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image" Target="../media/image25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rgbClr val="5780C9"/>
            </a:gs>
            <a:gs pos="83000">
              <a:srgbClr val="7798D3"/>
            </a:gs>
            <a:gs pos="100000">
              <a:schemeClr val="accent1">
                <a:lumMod val="30000"/>
                <a:lumOff val="70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rd">
            <a:extLst>
              <a:ext uri="{FF2B5EF4-FFF2-40B4-BE49-F238E27FC236}">
                <a16:creationId xmlns:a16="http://schemas.microsoft.com/office/drawing/2014/main" xmlns="" id="{5D9FFE77-8434-4609-8466-7494E9540D9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694" y="704055"/>
            <a:ext cx="2661644" cy="891500"/>
          </a:xfrm>
          <a:prstGeom prst="rect">
            <a:avLst/>
          </a:prstGeom>
        </p:spPr>
      </p:pic>
      <p:pic>
        <p:nvPicPr>
          <p:cNvPr id="5" name="bg-cloud">
            <a:extLst>
              <a:ext uri="{FF2B5EF4-FFF2-40B4-BE49-F238E27FC236}">
                <a16:creationId xmlns:a16="http://schemas.microsoft.com/office/drawing/2014/main" xmlns="" id="{E7396881-DE40-40B7-AE47-B0CDD42C85E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2" y="2438400"/>
            <a:ext cx="12191997" cy="4005651"/>
          </a:xfrm>
          <a:prstGeom prst="rect">
            <a:avLst/>
          </a:prstGeom>
        </p:spPr>
      </p:pic>
      <p:pic>
        <p:nvPicPr>
          <p:cNvPr id="6" name="bg-tree">
            <a:extLst>
              <a:ext uri="{FF2B5EF4-FFF2-40B4-BE49-F238E27FC236}">
                <a16:creationId xmlns:a16="http://schemas.microsoft.com/office/drawing/2014/main" xmlns="" id="{07EC0289-C14C-4058-85FF-5B16A8848FE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577330"/>
            <a:ext cx="12818077" cy="2010708"/>
          </a:xfrm>
          <a:prstGeom prst="rect">
            <a:avLst/>
          </a:prstGeom>
        </p:spPr>
      </p:pic>
      <p:pic>
        <p:nvPicPr>
          <p:cNvPr id="7" name="bg-flower">
            <a:extLst>
              <a:ext uri="{FF2B5EF4-FFF2-40B4-BE49-F238E27FC236}">
                <a16:creationId xmlns:a16="http://schemas.microsoft.com/office/drawing/2014/main" xmlns="" id="{B2697014-6528-445B-8331-5FE2B221962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9429" y="428363"/>
            <a:ext cx="12331428" cy="10693183"/>
          </a:xfrm>
          <a:prstGeom prst="rect">
            <a:avLst/>
          </a:prstGeom>
        </p:spPr>
      </p:pic>
      <p:sp>
        <p:nvSpPr>
          <p:cNvPr id="8" name="bg-white">
            <a:extLst>
              <a:ext uri="{FF2B5EF4-FFF2-40B4-BE49-F238E27FC236}">
                <a16:creationId xmlns:a16="http://schemas.microsoft.com/office/drawing/2014/main" xmlns="" id="{47FD9C34-AA4B-40E8-9D86-AF0E94ECA850}"/>
              </a:ext>
            </a:extLst>
          </p:cNvPr>
          <p:cNvSpPr/>
          <p:nvPr/>
        </p:nvSpPr>
        <p:spPr>
          <a:xfrm>
            <a:off x="1915887" y="1868278"/>
            <a:ext cx="8338236" cy="4592245"/>
          </a:xfrm>
          <a:custGeom>
            <a:avLst/>
            <a:gdLst>
              <a:gd name="connsiteX0" fmla="*/ 2693773 w 5387546"/>
              <a:gd name="connsiteY0" fmla="*/ 0 h 2967166"/>
              <a:gd name="connsiteX1" fmla="*/ 5387546 w 5387546"/>
              <a:gd name="connsiteY1" fmla="*/ 2693773 h 2967166"/>
              <a:gd name="connsiteX2" fmla="*/ 5373741 w 5387546"/>
              <a:gd name="connsiteY2" fmla="*/ 2967166 h 2967166"/>
              <a:gd name="connsiteX3" fmla="*/ 13805 w 5387546"/>
              <a:gd name="connsiteY3" fmla="*/ 2967166 h 2967166"/>
              <a:gd name="connsiteX4" fmla="*/ 0 w 5387546"/>
              <a:gd name="connsiteY4" fmla="*/ 2693773 h 2967166"/>
              <a:gd name="connsiteX5" fmla="*/ 2693773 w 5387546"/>
              <a:gd name="connsiteY5" fmla="*/ 0 h 2967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7546" h="2967166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  <p:sp>
        <p:nvSpPr>
          <p:cNvPr id="9" name="tex02">
            <a:extLst>
              <a:ext uri="{FF2B5EF4-FFF2-40B4-BE49-F238E27FC236}">
                <a16:creationId xmlns:a16="http://schemas.microsoft.com/office/drawing/2014/main" xmlns="" id="{42976E72-D805-4783-B14C-CCD6189DC1FB}"/>
              </a:ext>
            </a:extLst>
          </p:cNvPr>
          <p:cNvSpPr txBox="1"/>
          <p:nvPr/>
        </p:nvSpPr>
        <p:spPr>
          <a:xfrm>
            <a:off x="4184223" y="3385987"/>
            <a:ext cx="3948517" cy="17336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altLang="zh-CN" sz="5333" b="1">
                <a:solidFill>
                  <a:srgbClr val="FF66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CÁC SỐ</a:t>
            </a:r>
          </a:p>
          <a:p>
            <a:pPr algn="ctr"/>
            <a:r>
              <a:rPr lang="en-GB" altLang="zh-CN" sz="5333" b="1">
                <a:solidFill>
                  <a:srgbClr val="FF66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0, 1, 2, 3, 4, 5</a:t>
            </a:r>
            <a:endParaRPr lang="vi-VN" altLang="zh-CN" sz="5333" b="1">
              <a:solidFill>
                <a:srgbClr val="FF6600"/>
              </a:solidFill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10" name="text01">
            <a:extLst>
              <a:ext uri="{FF2B5EF4-FFF2-40B4-BE49-F238E27FC236}">
                <a16:creationId xmlns:a16="http://schemas.microsoft.com/office/drawing/2014/main" xmlns="" id="{F506004E-FF86-4769-ACF3-1FFF8AA08EDD}"/>
              </a:ext>
            </a:extLst>
          </p:cNvPr>
          <p:cNvSpPr/>
          <p:nvPr/>
        </p:nvSpPr>
        <p:spPr>
          <a:xfrm>
            <a:off x="5252660" y="2307793"/>
            <a:ext cx="1686680" cy="9130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altLang="zh-CN" sz="5333" b="1" err="1">
                <a:solidFill>
                  <a:srgbClr val="FF66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Bài</a:t>
            </a:r>
            <a:r>
              <a:rPr lang="en-US" altLang="zh-CN" sz="5333" b="1">
                <a:solidFill>
                  <a:srgbClr val="FF66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1</a:t>
            </a:r>
            <a:endParaRPr lang="zh-CN" altLang="en-US" sz="4800" b="1" dirty="0">
              <a:solidFill>
                <a:srgbClr val="FF6600"/>
              </a:solidFill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11" name="light">
            <a:extLst>
              <a:ext uri="{FF2B5EF4-FFF2-40B4-BE49-F238E27FC236}">
                <a16:creationId xmlns:a16="http://schemas.microsoft.com/office/drawing/2014/main" xmlns="" id="{9DC13DB2-6CF9-463C-84D5-EBFD7E66E59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8798010" y="-32952"/>
            <a:ext cx="3393991" cy="3285056"/>
          </a:xfrm>
          <a:prstGeom prst="rect">
            <a:avLst/>
          </a:prstGeom>
        </p:spPr>
      </p:pic>
      <p:pic>
        <p:nvPicPr>
          <p:cNvPr id="12" name="hangrao02">
            <a:extLst>
              <a:ext uri="{FF2B5EF4-FFF2-40B4-BE49-F238E27FC236}">
                <a16:creationId xmlns:a16="http://schemas.microsoft.com/office/drawing/2014/main" xmlns="" id="{86B22370-4B45-47AD-A297-A928E507240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7432"/>
          <a:stretch>
            <a:fillRect/>
          </a:stretch>
        </p:blipFill>
        <p:spPr>
          <a:xfrm>
            <a:off x="0" y="4840823"/>
            <a:ext cx="2751437" cy="1620820"/>
          </a:xfrm>
          <a:prstGeom prst="rect">
            <a:avLst/>
          </a:prstGeom>
        </p:spPr>
      </p:pic>
      <p:grpSp>
        <p:nvGrpSpPr>
          <p:cNvPr id="13" name="tree-left">
            <a:extLst>
              <a:ext uri="{FF2B5EF4-FFF2-40B4-BE49-F238E27FC236}">
                <a16:creationId xmlns:a16="http://schemas.microsoft.com/office/drawing/2014/main" xmlns="" id="{718A54E1-343F-476A-AE24-4A909DD61056}"/>
              </a:ext>
            </a:extLst>
          </p:cNvPr>
          <p:cNvGrpSpPr/>
          <p:nvPr/>
        </p:nvGrpSpPr>
        <p:grpSpPr>
          <a:xfrm>
            <a:off x="639707" y="3481240"/>
            <a:ext cx="1405279" cy="2687453"/>
            <a:chOff x="181346" y="1761375"/>
            <a:chExt cx="1517253" cy="2901593"/>
          </a:xfrm>
        </p:grpSpPr>
        <p:pic>
          <p:nvPicPr>
            <p:cNvPr id="14" name="图片 17">
              <a:extLst>
                <a:ext uri="{FF2B5EF4-FFF2-40B4-BE49-F238E27FC236}">
                  <a16:creationId xmlns:a16="http://schemas.microsoft.com/office/drawing/2014/main" xmlns="" id="{152BCC95-1551-43E5-B94F-1314AA10FA3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5" name="图片 18">
              <a:extLst>
                <a:ext uri="{FF2B5EF4-FFF2-40B4-BE49-F238E27FC236}">
                  <a16:creationId xmlns:a16="http://schemas.microsoft.com/office/drawing/2014/main" xmlns="" id="{36E0F17A-E4AD-46D7-AA70-996254AF0D2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6" name="图片 19">
              <a:extLst>
                <a:ext uri="{FF2B5EF4-FFF2-40B4-BE49-F238E27FC236}">
                  <a16:creationId xmlns:a16="http://schemas.microsoft.com/office/drawing/2014/main" xmlns="" id="{B43F8869-8044-4F42-AF02-1082DF69C12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7" name="hangrao01">
            <a:extLst>
              <a:ext uri="{FF2B5EF4-FFF2-40B4-BE49-F238E27FC236}">
                <a16:creationId xmlns:a16="http://schemas.microsoft.com/office/drawing/2014/main" xmlns="" id="{2F8F8182-4FC4-4E2B-8533-D45CAC90A43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62"/>
          <a:stretch>
            <a:fillRect/>
          </a:stretch>
        </p:blipFill>
        <p:spPr>
          <a:xfrm>
            <a:off x="9407611" y="4800725"/>
            <a:ext cx="2784389" cy="1620820"/>
          </a:xfrm>
          <a:prstGeom prst="rect">
            <a:avLst/>
          </a:prstGeom>
        </p:spPr>
      </p:pic>
      <p:pic>
        <p:nvPicPr>
          <p:cNvPr id="18" name="tree-right">
            <a:extLst>
              <a:ext uri="{FF2B5EF4-FFF2-40B4-BE49-F238E27FC236}">
                <a16:creationId xmlns:a16="http://schemas.microsoft.com/office/drawing/2014/main" xmlns="" id="{375A1F6B-8BA0-4993-AC37-EC08248CAAC0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9670239" y="3330309"/>
            <a:ext cx="2176557" cy="3377231"/>
          </a:xfrm>
          <a:prstGeom prst="rect">
            <a:avLst/>
          </a:prstGeom>
        </p:spPr>
      </p:pic>
      <p:sp>
        <p:nvSpPr>
          <p:cNvPr id="19" name="bg03">
            <a:extLst>
              <a:ext uri="{FF2B5EF4-FFF2-40B4-BE49-F238E27FC236}">
                <a16:creationId xmlns:a16="http://schemas.microsoft.com/office/drawing/2014/main" xmlns="" id="{B2D06E2D-BCE3-43FB-9EFD-B8B4935762C2}"/>
              </a:ext>
            </a:extLst>
          </p:cNvPr>
          <p:cNvSpPr/>
          <p:nvPr/>
        </p:nvSpPr>
        <p:spPr>
          <a:xfrm>
            <a:off x="-6577" y="6168693"/>
            <a:ext cx="12192000" cy="686217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  <p:sp>
        <p:nvSpPr>
          <p:cNvPr id="20" name="bg02">
            <a:extLst>
              <a:ext uri="{FF2B5EF4-FFF2-40B4-BE49-F238E27FC236}">
                <a16:creationId xmlns:a16="http://schemas.microsoft.com/office/drawing/2014/main" xmlns="" id="{03B630EC-CF24-40B7-92CD-A202067B3821}"/>
              </a:ext>
            </a:extLst>
          </p:cNvPr>
          <p:cNvSpPr/>
          <p:nvPr/>
        </p:nvSpPr>
        <p:spPr>
          <a:xfrm>
            <a:off x="-6577" y="6291730"/>
            <a:ext cx="12192000" cy="569031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  <p:sp>
        <p:nvSpPr>
          <p:cNvPr id="21" name="bg01">
            <a:extLst>
              <a:ext uri="{FF2B5EF4-FFF2-40B4-BE49-F238E27FC236}">
                <a16:creationId xmlns:a16="http://schemas.microsoft.com/office/drawing/2014/main" xmlns="" id="{DC5C79E7-ABF4-4256-A2FE-991EC7C95180}"/>
              </a:ext>
            </a:extLst>
          </p:cNvPr>
          <p:cNvSpPr/>
          <p:nvPr/>
        </p:nvSpPr>
        <p:spPr>
          <a:xfrm>
            <a:off x="-6577" y="6487466"/>
            <a:ext cx="12192000" cy="365639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  <p:sp>
        <p:nvSpPr>
          <p:cNvPr id="22" name="tenGV">
            <a:extLst>
              <a:ext uri="{FF2B5EF4-FFF2-40B4-BE49-F238E27FC236}">
                <a16:creationId xmlns:a16="http://schemas.microsoft.com/office/drawing/2014/main" xmlns="" id="{45B1AFD7-F1CC-4298-B392-F2122DE57A5B}"/>
              </a:ext>
            </a:extLst>
          </p:cNvPr>
          <p:cNvSpPr/>
          <p:nvPr/>
        </p:nvSpPr>
        <p:spPr>
          <a:xfrm>
            <a:off x="4521654" y="5431464"/>
            <a:ext cx="3509294" cy="4717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867" b="1" kern="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Giáo</a:t>
            </a:r>
            <a:r>
              <a:rPr lang="en-US" altLang="zh-CN" sz="1867" b="1" kern="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1867" b="1" kern="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viên</a:t>
            </a:r>
            <a:r>
              <a:rPr lang="en-US" altLang="zh-CN" sz="1867" b="1" ker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: ……………………….</a:t>
            </a:r>
            <a:endParaRPr lang="zh-CN" altLang="zh-CN" sz="1467" kern="100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2535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decel="506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4" dur="1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53" presetClass="entr" presetSubtype="52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0" grpId="0"/>
      <p:bldP spid="19" grpId="0" animBg="1"/>
      <p:bldP spid="20" grpId="0" animBg="1"/>
      <p:bldP spid="21" grpId="0" animBg="1"/>
      <p:bldP spid="2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386116E-C655-4397-81B3-C77AB8ADD2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425" y="91313"/>
            <a:ext cx="3438442" cy="1542422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xmlns="" id="{4AE8C8F6-53F4-48D2-A34F-C0750EB02D13}"/>
              </a:ext>
            </a:extLst>
          </p:cNvPr>
          <p:cNvSpPr/>
          <p:nvPr/>
        </p:nvSpPr>
        <p:spPr>
          <a:xfrm>
            <a:off x="578576" y="1915886"/>
            <a:ext cx="522514" cy="52251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36D30099-4D79-40FC-B239-5753E776EFBF}"/>
              </a:ext>
            </a:extLst>
          </p:cNvPr>
          <p:cNvSpPr txBox="1"/>
          <p:nvPr/>
        </p:nvSpPr>
        <p:spPr>
          <a:xfrm>
            <a:off x="1101090" y="1915180"/>
            <a:ext cx="8130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>
                <a:latin typeface="Times New Roman" panose="02020603050405020304" pitchFamily="18" charset="0"/>
                <a:cs typeface="Times New Roman" panose="02020603050405020304" pitchFamily="18" charset="0"/>
              </a:rPr>
              <a:t>Số 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F348048F-E01C-4326-AEF1-E2610469B2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4571" y="1633735"/>
            <a:ext cx="7420831" cy="522426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27880D73-D626-4F40-89B3-6DB68D0B4A4B}"/>
              </a:ext>
            </a:extLst>
          </p:cNvPr>
          <p:cNvSpPr/>
          <p:nvPr/>
        </p:nvSpPr>
        <p:spPr>
          <a:xfrm>
            <a:off x="7047971" y="2722034"/>
            <a:ext cx="329142" cy="3291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3238D30B-5AE1-4B70-8788-301BFBB3452B}"/>
              </a:ext>
            </a:extLst>
          </p:cNvPr>
          <p:cNvSpPr/>
          <p:nvPr/>
        </p:nvSpPr>
        <p:spPr>
          <a:xfrm>
            <a:off x="9395883" y="2710393"/>
            <a:ext cx="329142" cy="3291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D5A50BB5-BBC0-44A9-BC94-8132E50A3A67}"/>
              </a:ext>
            </a:extLst>
          </p:cNvPr>
          <p:cNvSpPr/>
          <p:nvPr/>
        </p:nvSpPr>
        <p:spPr>
          <a:xfrm>
            <a:off x="4758569" y="4426154"/>
            <a:ext cx="329142" cy="3291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81CB89FE-505B-4A4A-A97B-3F717F5C9DD8}"/>
              </a:ext>
            </a:extLst>
          </p:cNvPr>
          <p:cNvSpPr/>
          <p:nvPr/>
        </p:nvSpPr>
        <p:spPr>
          <a:xfrm>
            <a:off x="7048425" y="4429027"/>
            <a:ext cx="329142" cy="3291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C720CB23-A6A5-4DFE-9076-CEF74A042154}"/>
              </a:ext>
            </a:extLst>
          </p:cNvPr>
          <p:cNvSpPr/>
          <p:nvPr/>
        </p:nvSpPr>
        <p:spPr>
          <a:xfrm>
            <a:off x="9410397" y="4397126"/>
            <a:ext cx="329142" cy="3291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03795FFA-744D-40B9-BFFB-A7003BF927CF}"/>
              </a:ext>
            </a:extLst>
          </p:cNvPr>
          <p:cNvSpPr/>
          <p:nvPr/>
        </p:nvSpPr>
        <p:spPr>
          <a:xfrm>
            <a:off x="4611868" y="6338155"/>
            <a:ext cx="329142" cy="3291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09D6334D-560A-4E8A-8499-430B32796358}"/>
              </a:ext>
            </a:extLst>
          </p:cNvPr>
          <p:cNvSpPr/>
          <p:nvPr/>
        </p:nvSpPr>
        <p:spPr>
          <a:xfrm>
            <a:off x="6997156" y="6300591"/>
            <a:ext cx="329142" cy="3291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1E575B7A-1C97-4FDE-8D50-B892401F2C32}"/>
              </a:ext>
            </a:extLst>
          </p:cNvPr>
          <p:cNvSpPr/>
          <p:nvPr/>
        </p:nvSpPr>
        <p:spPr>
          <a:xfrm>
            <a:off x="9430362" y="6300591"/>
            <a:ext cx="329142" cy="3291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1343828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8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386116E-C655-4397-81B3-C77AB8ADD2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425" y="91313"/>
            <a:ext cx="3438442" cy="1542422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xmlns="" id="{4AE8C8F6-53F4-48D2-A34F-C0750EB02D13}"/>
              </a:ext>
            </a:extLst>
          </p:cNvPr>
          <p:cNvSpPr/>
          <p:nvPr/>
        </p:nvSpPr>
        <p:spPr>
          <a:xfrm>
            <a:off x="578576" y="1915886"/>
            <a:ext cx="522514" cy="52251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36D30099-4D79-40FC-B239-5753E776EFBF}"/>
              </a:ext>
            </a:extLst>
          </p:cNvPr>
          <p:cNvSpPr txBox="1"/>
          <p:nvPr/>
        </p:nvSpPr>
        <p:spPr>
          <a:xfrm>
            <a:off x="1101090" y="1915180"/>
            <a:ext cx="8130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>
                <a:latin typeface="Times New Roman" panose="02020603050405020304" pitchFamily="18" charset="0"/>
                <a:cs typeface="Times New Roman" panose="02020603050405020304" pitchFamily="18" charset="0"/>
              </a:rPr>
              <a:t>Số 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6C225D22-823D-4CCE-9DF5-82A361CDCF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1090" y="2651695"/>
            <a:ext cx="10220500" cy="353581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359EC120-FEF7-4E32-8191-7A72F9D6445C}"/>
              </a:ext>
            </a:extLst>
          </p:cNvPr>
          <p:cNvSpPr/>
          <p:nvPr/>
        </p:nvSpPr>
        <p:spPr>
          <a:xfrm>
            <a:off x="5123543" y="3206952"/>
            <a:ext cx="696686" cy="711905"/>
          </a:xfrm>
          <a:prstGeom prst="rect">
            <a:avLst/>
          </a:prstGeom>
          <a:solidFill>
            <a:srgbClr val="4D98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48F24C61-7134-4DB3-906F-896659630910}"/>
              </a:ext>
            </a:extLst>
          </p:cNvPr>
          <p:cNvSpPr/>
          <p:nvPr/>
        </p:nvSpPr>
        <p:spPr>
          <a:xfrm>
            <a:off x="6727372" y="3131103"/>
            <a:ext cx="696686" cy="711905"/>
          </a:xfrm>
          <a:prstGeom prst="rect">
            <a:avLst/>
          </a:prstGeom>
          <a:solidFill>
            <a:srgbClr val="EDA7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831617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9F361DC-84FF-4BCF-8E14-2CA3E64F55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155" y="94915"/>
            <a:ext cx="3272245" cy="1466100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xmlns="" id="{B1CD47D8-9B19-42AA-9B0F-E836D5E09D3C}"/>
              </a:ext>
            </a:extLst>
          </p:cNvPr>
          <p:cNvSpPr/>
          <p:nvPr/>
        </p:nvSpPr>
        <p:spPr>
          <a:xfrm>
            <a:off x="578576" y="1915886"/>
            <a:ext cx="522514" cy="52251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12DC5478-E486-4F25-9EE3-5F2533BFA1DB}"/>
              </a:ext>
            </a:extLst>
          </p:cNvPr>
          <p:cNvSpPr txBox="1"/>
          <p:nvPr/>
        </p:nvSpPr>
        <p:spPr>
          <a:xfrm>
            <a:off x="1101090" y="1915180"/>
            <a:ext cx="46073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>
                <a:latin typeface="Times New Roman" panose="02020603050405020304" pitchFamily="18" charset="0"/>
                <a:cs typeface="Times New Roman" panose="02020603050405020304" pitchFamily="18" charset="0"/>
              </a:rPr>
              <a:t>Có bao nhiêu con gà ghi số 2?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1CBC02B8-DDE8-4219-929C-AE60F9BB40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6266" y="2619453"/>
            <a:ext cx="7823719" cy="3600295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xmlns="" id="{13B10908-8B54-44F2-A616-17062DFEE81F}"/>
              </a:ext>
            </a:extLst>
          </p:cNvPr>
          <p:cNvSpPr/>
          <p:nvPr/>
        </p:nvSpPr>
        <p:spPr>
          <a:xfrm>
            <a:off x="2508511" y="3648259"/>
            <a:ext cx="2571489" cy="257148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xmlns="" id="{645EBEC7-9195-4901-9DB6-63D1199FC24F}"/>
              </a:ext>
            </a:extLst>
          </p:cNvPr>
          <p:cNvSpPr/>
          <p:nvPr/>
        </p:nvSpPr>
        <p:spPr>
          <a:xfrm>
            <a:off x="6057253" y="4746171"/>
            <a:ext cx="1254318" cy="125431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xmlns="" id="{1362D407-A1D9-4B78-9ECF-1006306FF89B}"/>
              </a:ext>
            </a:extLst>
          </p:cNvPr>
          <p:cNvSpPr/>
          <p:nvPr/>
        </p:nvSpPr>
        <p:spPr>
          <a:xfrm>
            <a:off x="7019994" y="3491853"/>
            <a:ext cx="1254318" cy="125431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36577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8" grpId="0" animBg="1"/>
      <p:bldP spid="2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07E4E50C-21B6-4111-B5F7-09FC946CB6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0132" y="2786769"/>
            <a:ext cx="8614257" cy="172075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9F361DC-84FF-4BCF-8E14-2CA3E64F55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155" y="94915"/>
            <a:ext cx="3272245" cy="14661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E2AE3B4A-92CB-4E0B-8CAA-1B8A7A817F9C}"/>
              </a:ext>
            </a:extLst>
          </p:cNvPr>
          <p:cNvSpPr txBox="1"/>
          <p:nvPr/>
        </p:nvSpPr>
        <p:spPr>
          <a:xfrm>
            <a:off x="1101090" y="2264255"/>
            <a:ext cx="39789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>
                <a:latin typeface="Times New Roman" panose="02020603050405020304" pitchFamily="18" charset="0"/>
                <a:cs typeface="Times New Roman" panose="02020603050405020304" pitchFamily="18" charset="0"/>
              </a:rPr>
              <a:t>Cho thêm thùng lên xe để: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xmlns="" id="{D007A5D1-8FD1-4804-9994-BA54C1FF2D2E}"/>
              </a:ext>
            </a:extLst>
          </p:cNvPr>
          <p:cNvSpPr/>
          <p:nvPr/>
        </p:nvSpPr>
        <p:spPr>
          <a:xfrm>
            <a:off x="578576" y="1782536"/>
            <a:ext cx="522514" cy="52251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9680E975-CD4E-49BF-8067-822E05B5344E}"/>
              </a:ext>
            </a:extLst>
          </p:cNvPr>
          <p:cNvSpPr txBox="1"/>
          <p:nvPr/>
        </p:nvSpPr>
        <p:spPr>
          <a:xfrm>
            <a:off x="1101090" y="1781830"/>
            <a:ext cx="31229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>
                <a:latin typeface="Times New Roman" panose="02020603050405020304" pitchFamily="18" charset="0"/>
                <a:cs typeface="Times New Roman" panose="02020603050405020304" pitchFamily="18" charset="0"/>
              </a:rPr>
              <a:t>Tìm câu trả lời đúng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xmlns="" id="{ACBBF3B3-3AAD-4721-A346-4BFC36551441}"/>
              </a:ext>
            </a:extLst>
          </p:cNvPr>
          <p:cNvSpPr/>
          <p:nvPr/>
        </p:nvSpPr>
        <p:spPr>
          <a:xfrm>
            <a:off x="6522355" y="3772736"/>
            <a:ext cx="1054101" cy="734786"/>
          </a:xfrm>
          <a:prstGeom prst="ellipse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3721FCB-79FC-484B-B2FD-4DBCDB0897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0548" y="4768275"/>
            <a:ext cx="8479938" cy="1864753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xmlns="" id="{E4838B3B-B1B8-41D7-A639-0879DE33463F}"/>
              </a:ext>
            </a:extLst>
          </p:cNvPr>
          <p:cNvSpPr/>
          <p:nvPr/>
        </p:nvSpPr>
        <p:spPr>
          <a:xfrm>
            <a:off x="8053613" y="5762171"/>
            <a:ext cx="1856873" cy="870857"/>
          </a:xfrm>
          <a:prstGeom prst="ellipse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64084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D86C13CB-B66E-47E1-9650-DF304EE435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1718" y="1883430"/>
            <a:ext cx="10160457" cy="460983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9F361DC-84FF-4BCF-8E14-2CA3E64F55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155" y="94915"/>
            <a:ext cx="3272245" cy="1466100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xmlns="" id="{D007A5D1-8FD1-4804-9994-BA54C1FF2D2E}"/>
              </a:ext>
            </a:extLst>
          </p:cNvPr>
          <p:cNvSpPr/>
          <p:nvPr/>
        </p:nvSpPr>
        <p:spPr>
          <a:xfrm>
            <a:off x="578576" y="1782536"/>
            <a:ext cx="522514" cy="52251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9680E975-CD4E-49BF-8067-822E05B5344E}"/>
              </a:ext>
            </a:extLst>
          </p:cNvPr>
          <p:cNvSpPr txBox="1"/>
          <p:nvPr/>
        </p:nvSpPr>
        <p:spPr>
          <a:xfrm>
            <a:off x="1101090" y="1781830"/>
            <a:ext cx="7232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>
                <a:latin typeface="Times New Roman" panose="02020603050405020304" pitchFamily="18" charset="0"/>
                <a:cs typeface="Times New Roman" panose="02020603050405020304" pitchFamily="18" charset="0"/>
              </a:rPr>
              <a:t>Số?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xmlns="" id="{099EC58B-C3E1-4CE2-A469-6AC6AC091AEA}"/>
              </a:ext>
            </a:extLst>
          </p:cNvPr>
          <p:cNvSpPr/>
          <p:nvPr/>
        </p:nvSpPr>
        <p:spPr>
          <a:xfrm>
            <a:off x="5868137" y="2832781"/>
            <a:ext cx="455726" cy="45572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xmlns="" id="{97D4033F-D64D-4C98-A283-0C8F9118A756}"/>
              </a:ext>
            </a:extLst>
          </p:cNvPr>
          <p:cNvSpPr/>
          <p:nvPr/>
        </p:nvSpPr>
        <p:spPr>
          <a:xfrm>
            <a:off x="7944587" y="2832781"/>
            <a:ext cx="455726" cy="45572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xmlns="" id="{6B1A8E3D-22CE-4108-BDB4-B2B10C0BA241}"/>
              </a:ext>
            </a:extLst>
          </p:cNvPr>
          <p:cNvSpPr/>
          <p:nvPr/>
        </p:nvSpPr>
        <p:spPr>
          <a:xfrm>
            <a:off x="6058683" y="4460561"/>
            <a:ext cx="455726" cy="45572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xmlns="" id="{897F82B4-ADD8-491A-A844-7EDA4D415B50}"/>
              </a:ext>
            </a:extLst>
          </p:cNvPr>
          <p:cNvSpPr/>
          <p:nvPr/>
        </p:nvSpPr>
        <p:spPr>
          <a:xfrm>
            <a:off x="8172450" y="4409761"/>
            <a:ext cx="455726" cy="45572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674893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  <p:bldP spid="13" grpId="0" animBg="1"/>
      <p:bldP spid="1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9F361DC-84FF-4BCF-8E14-2CA3E64F55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155" y="94915"/>
            <a:ext cx="3272245" cy="1466100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xmlns="" id="{D007A5D1-8FD1-4804-9994-BA54C1FF2D2E}"/>
              </a:ext>
            </a:extLst>
          </p:cNvPr>
          <p:cNvSpPr/>
          <p:nvPr/>
        </p:nvSpPr>
        <p:spPr>
          <a:xfrm>
            <a:off x="578576" y="1572986"/>
            <a:ext cx="522514" cy="52251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9680E975-CD4E-49BF-8067-822E05B5344E}"/>
              </a:ext>
            </a:extLst>
          </p:cNvPr>
          <p:cNvSpPr txBox="1"/>
          <p:nvPr/>
        </p:nvSpPr>
        <p:spPr>
          <a:xfrm>
            <a:off x="1101090" y="1572280"/>
            <a:ext cx="7232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>
                <a:latin typeface="Times New Roman" panose="02020603050405020304" pitchFamily="18" charset="0"/>
                <a:cs typeface="Times New Roman" panose="02020603050405020304" pitchFamily="18" charset="0"/>
              </a:rPr>
              <a:t>Số?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9888B096-E251-4C9A-B2E7-3233FE05E9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7803" y="1561015"/>
            <a:ext cx="8315042" cy="503189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57025FDC-56B3-4D77-91EA-2562CF6ABE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8289" y="2271458"/>
            <a:ext cx="1507988" cy="134043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7C7EC383-F38B-422B-AE55-7B36C2A82B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2752" y="3698996"/>
            <a:ext cx="1575010" cy="139907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EEF5DC50-7DE2-46EB-BFB2-FFF68421560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3421" y="5272538"/>
            <a:ext cx="1306923" cy="14661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B6249F8B-3500-4D4E-99B7-C1CE9095E670}"/>
              </a:ext>
            </a:extLst>
          </p:cNvPr>
          <p:cNvSpPr/>
          <p:nvPr/>
        </p:nvSpPr>
        <p:spPr>
          <a:xfrm>
            <a:off x="1111100" y="3164511"/>
            <a:ext cx="297827" cy="2978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719E8C5E-93BA-48A7-94AB-4753E3D91D49}"/>
              </a:ext>
            </a:extLst>
          </p:cNvPr>
          <p:cNvSpPr/>
          <p:nvPr/>
        </p:nvSpPr>
        <p:spPr>
          <a:xfrm>
            <a:off x="1158550" y="3921700"/>
            <a:ext cx="297827" cy="2978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BD71C373-FDF9-4CAB-A7A2-54F886A7B142}"/>
              </a:ext>
            </a:extLst>
          </p:cNvPr>
          <p:cNvSpPr/>
          <p:nvPr/>
        </p:nvSpPr>
        <p:spPr>
          <a:xfrm>
            <a:off x="1155200" y="4659839"/>
            <a:ext cx="297827" cy="2978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45121D29-158E-4720-8141-20C4E860675A}"/>
              </a:ext>
            </a:extLst>
          </p:cNvPr>
          <p:cNvSpPr/>
          <p:nvPr/>
        </p:nvSpPr>
        <p:spPr>
          <a:xfrm>
            <a:off x="1196513" y="5548053"/>
            <a:ext cx="297827" cy="2978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AC1AA746-3AB6-448C-A45E-A6FE77131633}"/>
              </a:ext>
            </a:extLst>
          </p:cNvPr>
          <p:cNvSpPr/>
          <p:nvPr/>
        </p:nvSpPr>
        <p:spPr>
          <a:xfrm>
            <a:off x="1196513" y="6297353"/>
            <a:ext cx="297827" cy="2978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931059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05871A78-0F22-49FE-B9A6-2F7ABBF77B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930" b="89744" l="1773" r="97489">
                        <a14:foregroundMark x1="10635" y1="9524" x2="10635" y2="9524"/>
                        <a14:foregroundMark x1="40620" y1="25641" x2="40620" y2="25641"/>
                        <a14:foregroundMark x1="75332" y1="73626" x2="75332" y2="73626"/>
                        <a14:foregroundMark x1="97489" y1="65934" x2="97489" y2="65934"/>
                        <a14:foregroundMark x1="90990" y1="72527" x2="90990" y2="72527"/>
                        <a14:foregroundMark x1="82718" y1="68132" x2="82718" y2="68132"/>
                        <a14:foregroundMark x1="62334" y1="73626" x2="62334" y2="73626"/>
                        <a14:foregroundMark x1="64254" y1="60073" x2="64254" y2="60073"/>
                        <a14:foregroundMark x1="51699" y1="71429" x2="51699" y2="71429"/>
                        <a14:foregroundMark x1="40620" y1="68132" x2="40620" y2="68132"/>
                        <a14:foregroundMark x1="32792" y1="68132" x2="32792" y2="68132"/>
                        <a14:foregroundMark x1="52142" y1="60073" x2="52142" y2="60073"/>
                        <a14:foregroundMark x1="12999" y1="46154" x2="12999" y2="46154"/>
                        <a14:foregroundMark x1="5613" y1="15385" x2="5613" y2="15385"/>
                        <a14:foregroundMark x1="19498" y1="15385" x2="19498" y2="15385"/>
                        <a14:foregroundMark x1="19941" y1="14286" x2="19941" y2="14286"/>
                        <a14:foregroundMark x1="25849" y1="73626" x2="25849" y2="73626"/>
                        <a14:foregroundMark x1="21270" y1="89744" x2="21270" y2="89744"/>
                        <a14:foregroundMark x1="29985" y1="71429" x2="29985" y2="71429"/>
                        <a14:foregroundMark x1="11078" y1="86447" x2="11078" y2="86447"/>
                        <a14:foregroundMark x1="6942" y1="61172" x2="6942" y2="61172"/>
                        <a14:foregroundMark x1="6942" y1="35897" x2="6942" y2="35897"/>
                        <a14:foregroundMark x1="1920" y1="60073" x2="1920" y2="60073"/>
                        <a14:foregroundMark x1="12999" y1="88645" x2="12999" y2="88645"/>
                        <a14:foregroundMark x1="35155" y1="71429" x2="35155" y2="71429"/>
                        <a14:foregroundMark x1="36041" y1="70330" x2="36041" y2="70330"/>
                        <a14:foregroundMark x1="51256" y1="70330" x2="51256" y2="70330"/>
                        <a14:foregroundMark x1="63220" y1="72527" x2="63220" y2="72527"/>
                        <a14:foregroundMark x1="72083" y1="72527" x2="72083" y2="72527"/>
                        <a14:foregroundMark x1="55391" y1="70330" x2="54062" y2="68132"/>
                        <a14:foregroundMark x1="49926" y1="65934" x2="47563" y2="64469"/>
                        <a14:foregroundMark x1="45790" y1="64469" x2="45790" y2="64469"/>
                        <a14:foregroundMark x1="57312" y1="64469" x2="57312" y2="64469"/>
                        <a14:foregroundMark x1="41064" y1="23443" x2="41064" y2="23443"/>
                        <a14:foregroundMark x1="41654" y1="22344" x2="41654" y2="22344"/>
                        <a14:foregroundMark x1="43427" y1="24542" x2="43427" y2="24542"/>
                        <a14:foregroundMark x1="8863" y1="2930" x2="8863" y2="2930"/>
                        <a14:foregroundMark x1="7829" y1="8425" x2="7829" y2="8425"/>
                        <a14:foregroundMark x1="20827" y1="15385" x2="20827" y2="15385"/>
                        <a14:foregroundMark x1="20384" y1="18681" x2="20384" y2="18681"/>
                        <a14:foregroundMark x1="20384" y1="15385" x2="20384" y2="15385"/>
                        <a14:foregroundMark x1="20384" y1="14286" x2="20384" y2="14286"/>
                        <a14:foregroundMark x1="43870" y1="24542" x2="43870" y2="245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425" y="330866"/>
            <a:ext cx="3230925" cy="130286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3AB4BD8D-DAEC-4287-876B-9E5828FFF1A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32065"/>
          <a:stretch/>
        </p:blipFill>
        <p:spPr>
          <a:xfrm>
            <a:off x="-43012" y="1709935"/>
            <a:ext cx="4361011" cy="105714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FA5FF68-72C6-4AC8-BB44-055B6ABA595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31821"/>
          <a:stretch/>
        </p:blipFill>
        <p:spPr>
          <a:xfrm>
            <a:off x="-26079" y="3539717"/>
            <a:ext cx="4361011" cy="114285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1D518DCF-DE6B-4F68-A957-41382AB33A8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32109"/>
          <a:stretch/>
        </p:blipFill>
        <p:spPr>
          <a:xfrm>
            <a:off x="-50419" y="5273050"/>
            <a:ext cx="4351487" cy="119047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E1EA48FC-8827-44D3-A474-3B19AFE2289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33130"/>
          <a:stretch/>
        </p:blipFill>
        <p:spPr>
          <a:xfrm>
            <a:off x="6372187" y="1531663"/>
            <a:ext cx="4191680" cy="1190476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6A7DF2E6-E2E6-4D56-A417-E05C8A16C054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32727"/>
          <a:stretch/>
        </p:blipFill>
        <p:spPr>
          <a:xfrm>
            <a:off x="6466094" y="3443798"/>
            <a:ext cx="4003865" cy="1180952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47FF7E4F-0CE3-403E-9D1D-9E5A7D8B8533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33651"/>
          <a:stretch/>
        </p:blipFill>
        <p:spPr>
          <a:xfrm>
            <a:off x="6372187" y="5346409"/>
            <a:ext cx="4003865" cy="127619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4FED5F08-025F-4B95-8743-A98FFD9D101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8666"/>
          <a:stretch/>
        </p:blipFill>
        <p:spPr>
          <a:xfrm>
            <a:off x="4282352" y="1885748"/>
            <a:ext cx="1813648" cy="88133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8CEEC25E-C397-4F1F-99A1-FC74FCB266E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8666"/>
          <a:stretch/>
        </p:blipFill>
        <p:spPr>
          <a:xfrm>
            <a:off x="4282352" y="3671961"/>
            <a:ext cx="1813648" cy="952789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xmlns="" id="{93BDEB92-902C-454A-B70E-931E3D2881C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8623"/>
          <a:stretch/>
        </p:blipFill>
        <p:spPr>
          <a:xfrm>
            <a:off x="4180753" y="5309729"/>
            <a:ext cx="2041391" cy="1117117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xmlns="" id="{3051F3F4-A39A-4686-BB43-ABCDCB350F3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68363"/>
          <a:stretch/>
        </p:blipFill>
        <p:spPr>
          <a:xfrm>
            <a:off x="10262654" y="1650154"/>
            <a:ext cx="1742391" cy="953494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xmlns="" id="{D81A1D52-8A91-4835-9AF7-F79EAD107D77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68562"/>
          <a:stretch/>
        </p:blipFill>
        <p:spPr>
          <a:xfrm>
            <a:off x="10376052" y="3639142"/>
            <a:ext cx="1742391" cy="944006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xmlns="" id="{D5C84365-3553-4709-B627-7794AD967554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64797"/>
          <a:stretch/>
        </p:blipFill>
        <p:spPr>
          <a:xfrm>
            <a:off x="10213937" y="5500151"/>
            <a:ext cx="1978063" cy="1010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8466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386116E-C655-4397-81B3-C77AB8ADD2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425" y="91313"/>
            <a:ext cx="3438442" cy="1542422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xmlns="" id="{6E0F0E39-C8CD-4066-8185-6CC4CB24BCC8}"/>
              </a:ext>
            </a:extLst>
          </p:cNvPr>
          <p:cNvSpPr/>
          <p:nvPr/>
        </p:nvSpPr>
        <p:spPr>
          <a:xfrm>
            <a:off x="560571" y="1915886"/>
            <a:ext cx="522514" cy="52251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70278288-F560-4A0A-A7BA-50F634890F89}"/>
              </a:ext>
            </a:extLst>
          </p:cNvPr>
          <p:cNvSpPr txBox="1"/>
          <p:nvPr/>
        </p:nvSpPr>
        <p:spPr>
          <a:xfrm>
            <a:off x="1083085" y="1915180"/>
            <a:ext cx="17780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>
                <a:latin typeface="Times New Roman" panose="02020603050405020304" pitchFamily="18" charset="0"/>
                <a:cs typeface="Times New Roman" panose="02020603050405020304" pitchFamily="18" charset="0"/>
              </a:rPr>
              <a:t>Tập viết số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1589D829-72B6-474D-B953-E3D3E3D6F0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7883" y="2724778"/>
            <a:ext cx="9956234" cy="1408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42397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386116E-C655-4397-81B3-C77AB8ADD2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425" y="91313"/>
            <a:ext cx="3438442" cy="1542422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xmlns="" id="{6E0F0E39-C8CD-4066-8185-6CC4CB24BCC8}"/>
              </a:ext>
            </a:extLst>
          </p:cNvPr>
          <p:cNvSpPr/>
          <p:nvPr/>
        </p:nvSpPr>
        <p:spPr>
          <a:xfrm>
            <a:off x="560571" y="1915886"/>
            <a:ext cx="522514" cy="52251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70278288-F560-4A0A-A7BA-50F634890F89}"/>
              </a:ext>
            </a:extLst>
          </p:cNvPr>
          <p:cNvSpPr txBox="1"/>
          <p:nvPr/>
        </p:nvSpPr>
        <p:spPr>
          <a:xfrm>
            <a:off x="1083085" y="1915180"/>
            <a:ext cx="17780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>
                <a:latin typeface="Times New Roman" panose="02020603050405020304" pitchFamily="18" charset="0"/>
                <a:cs typeface="Times New Roman" panose="02020603050405020304" pitchFamily="18" charset="0"/>
              </a:rPr>
              <a:t>Tập viết số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1589D829-72B6-474D-B953-E3D3E3D6F05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84058"/>
          <a:stretch/>
        </p:blipFill>
        <p:spPr>
          <a:xfrm>
            <a:off x="821828" y="3429000"/>
            <a:ext cx="1587217" cy="1408444"/>
          </a:xfrm>
          <a:prstGeom prst="rect">
            <a:avLst/>
          </a:prstGeom>
        </p:spPr>
      </p:pic>
      <p:pic>
        <p:nvPicPr>
          <p:cNvPr id="4" name="407_20200730053411_0">
            <a:hlinkClick r:id="" action="ppaction://media"/>
            <a:extLst>
              <a:ext uri="{FF2B5EF4-FFF2-40B4-BE49-F238E27FC236}">
                <a16:creationId xmlns:a16="http://schemas.microsoft.com/office/drawing/2014/main" xmlns="" id="{28DF113C-4697-4C85-96F9-F4BB511D7B2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429381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0852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386116E-C655-4397-81B3-C77AB8ADD2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425" y="91313"/>
            <a:ext cx="3438442" cy="1542422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xmlns="" id="{6E0F0E39-C8CD-4066-8185-6CC4CB24BCC8}"/>
              </a:ext>
            </a:extLst>
          </p:cNvPr>
          <p:cNvSpPr/>
          <p:nvPr/>
        </p:nvSpPr>
        <p:spPr>
          <a:xfrm>
            <a:off x="560571" y="1915886"/>
            <a:ext cx="522514" cy="52251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70278288-F560-4A0A-A7BA-50F634890F89}"/>
              </a:ext>
            </a:extLst>
          </p:cNvPr>
          <p:cNvSpPr txBox="1"/>
          <p:nvPr/>
        </p:nvSpPr>
        <p:spPr>
          <a:xfrm>
            <a:off x="1083085" y="1915180"/>
            <a:ext cx="17780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>
                <a:latin typeface="Times New Roman" panose="02020603050405020304" pitchFamily="18" charset="0"/>
                <a:cs typeface="Times New Roman" panose="02020603050405020304" pitchFamily="18" charset="0"/>
              </a:rPr>
              <a:t>Tập viết số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1589D829-72B6-474D-B953-E3D3E3D6F05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6455" r="67603"/>
          <a:stretch/>
        </p:blipFill>
        <p:spPr>
          <a:xfrm>
            <a:off x="821828" y="3429000"/>
            <a:ext cx="1587217" cy="1408444"/>
          </a:xfrm>
          <a:prstGeom prst="rect">
            <a:avLst/>
          </a:prstGeom>
        </p:spPr>
      </p:pic>
      <p:pic>
        <p:nvPicPr>
          <p:cNvPr id="4" name="407_20200730053446_1">
            <a:hlinkClick r:id="" action="ppaction://media"/>
            <a:extLst>
              <a:ext uri="{FF2B5EF4-FFF2-40B4-BE49-F238E27FC236}">
                <a16:creationId xmlns:a16="http://schemas.microsoft.com/office/drawing/2014/main" xmlns="" id="{CFFCE65F-7B44-4363-BF21-782FF633C11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773429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635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5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386116E-C655-4397-81B3-C77AB8ADD2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425" y="91313"/>
            <a:ext cx="3438442" cy="1542422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xmlns="" id="{6E0F0E39-C8CD-4066-8185-6CC4CB24BCC8}"/>
              </a:ext>
            </a:extLst>
          </p:cNvPr>
          <p:cNvSpPr/>
          <p:nvPr/>
        </p:nvSpPr>
        <p:spPr>
          <a:xfrm>
            <a:off x="560571" y="1915886"/>
            <a:ext cx="522514" cy="52251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70278288-F560-4A0A-A7BA-50F634890F89}"/>
              </a:ext>
            </a:extLst>
          </p:cNvPr>
          <p:cNvSpPr txBox="1"/>
          <p:nvPr/>
        </p:nvSpPr>
        <p:spPr>
          <a:xfrm>
            <a:off x="1083085" y="1915180"/>
            <a:ext cx="17780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>
                <a:latin typeface="Times New Roman" panose="02020603050405020304" pitchFamily="18" charset="0"/>
                <a:cs typeface="Times New Roman" panose="02020603050405020304" pitchFamily="18" charset="0"/>
              </a:rPr>
              <a:t>Tập viết số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1589D829-72B6-474D-B953-E3D3E3D6F05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3420" r="50638"/>
          <a:stretch/>
        </p:blipFill>
        <p:spPr>
          <a:xfrm>
            <a:off x="821828" y="3429000"/>
            <a:ext cx="1587217" cy="1408444"/>
          </a:xfrm>
          <a:prstGeom prst="rect">
            <a:avLst/>
          </a:prstGeom>
        </p:spPr>
      </p:pic>
      <p:pic>
        <p:nvPicPr>
          <p:cNvPr id="4" name="407_20200730053701_2">
            <a:hlinkClick r:id="" action="ppaction://media"/>
            <a:extLst>
              <a:ext uri="{FF2B5EF4-FFF2-40B4-BE49-F238E27FC236}">
                <a16:creationId xmlns:a16="http://schemas.microsoft.com/office/drawing/2014/main" xmlns="" id="{FA6396EF-38E3-4CA2-9D8C-D2BC7843FFE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429381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5587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04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386116E-C655-4397-81B3-C77AB8ADD2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425" y="91313"/>
            <a:ext cx="3438442" cy="1542422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xmlns="" id="{6E0F0E39-C8CD-4066-8185-6CC4CB24BCC8}"/>
              </a:ext>
            </a:extLst>
          </p:cNvPr>
          <p:cNvSpPr/>
          <p:nvPr/>
        </p:nvSpPr>
        <p:spPr>
          <a:xfrm>
            <a:off x="560571" y="1915886"/>
            <a:ext cx="522514" cy="52251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70278288-F560-4A0A-A7BA-50F634890F89}"/>
              </a:ext>
            </a:extLst>
          </p:cNvPr>
          <p:cNvSpPr txBox="1"/>
          <p:nvPr/>
        </p:nvSpPr>
        <p:spPr>
          <a:xfrm>
            <a:off x="1083085" y="1915180"/>
            <a:ext cx="17780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>
                <a:latin typeface="Times New Roman" panose="02020603050405020304" pitchFamily="18" charset="0"/>
                <a:cs typeface="Times New Roman" panose="02020603050405020304" pitchFamily="18" charset="0"/>
              </a:rPr>
              <a:t>Tập viết số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1589D829-72B6-474D-B953-E3D3E3D6F05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0000" r="34058"/>
          <a:stretch/>
        </p:blipFill>
        <p:spPr>
          <a:xfrm>
            <a:off x="821828" y="3429000"/>
            <a:ext cx="1587217" cy="1408444"/>
          </a:xfrm>
          <a:prstGeom prst="rect">
            <a:avLst/>
          </a:prstGeom>
        </p:spPr>
      </p:pic>
      <p:pic>
        <p:nvPicPr>
          <p:cNvPr id="4" name="407_20200730053715_3">
            <a:hlinkClick r:id="" action="ppaction://media"/>
            <a:extLst>
              <a:ext uri="{FF2B5EF4-FFF2-40B4-BE49-F238E27FC236}">
                <a16:creationId xmlns:a16="http://schemas.microsoft.com/office/drawing/2014/main" xmlns="" id="{374E871E-54BC-48A7-A447-9884C26C46D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856135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6998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04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386116E-C655-4397-81B3-C77AB8ADD2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425" y="91313"/>
            <a:ext cx="3438442" cy="1542422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xmlns="" id="{6E0F0E39-C8CD-4066-8185-6CC4CB24BCC8}"/>
              </a:ext>
            </a:extLst>
          </p:cNvPr>
          <p:cNvSpPr/>
          <p:nvPr/>
        </p:nvSpPr>
        <p:spPr>
          <a:xfrm>
            <a:off x="560571" y="1915886"/>
            <a:ext cx="522514" cy="52251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70278288-F560-4A0A-A7BA-50F634890F89}"/>
              </a:ext>
            </a:extLst>
          </p:cNvPr>
          <p:cNvSpPr txBox="1"/>
          <p:nvPr/>
        </p:nvSpPr>
        <p:spPr>
          <a:xfrm>
            <a:off x="1083085" y="1915180"/>
            <a:ext cx="17780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>
                <a:latin typeface="Times New Roman" panose="02020603050405020304" pitchFamily="18" charset="0"/>
                <a:cs typeface="Times New Roman" panose="02020603050405020304" pitchFamily="18" charset="0"/>
              </a:rPr>
              <a:t>Tập viết số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1589D829-72B6-474D-B953-E3D3E3D6F05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7603" r="16455"/>
          <a:stretch/>
        </p:blipFill>
        <p:spPr>
          <a:xfrm>
            <a:off x="821828" y="3429000"/>
            <a:ext cx="1587217" cy="1408444"/>
          </a:xfrm>
          <a:prstGeom prst="rect">
            <a:avLst/>
          </a:prstGeom>
        </p:spPr>
      </p:pic>
      <p:pic>
        <p:nvPicPr>
          <p:cNvPr id="4" name="407_20200730053726_4">
            <a:hlinkClick r:id="" action="ppaction://media"/>
            <a:extLst>
              <a:ext uri="{FF2B5EF4-FFF2-40B4-BE49-F238E27FC236}">
                <a16:creationId xmlns:a16="http://schemas.microsoft.com/office/drawing/2014/main" xmlns="" id="{20D9D741-D2A6-4A19-B441-7B4201C196C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429381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624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386116E-C655-4397-81B3-C77AB8ADD2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425" y="91313"/>
            <a:ext cx="3438442" cy="1542422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xmlns="" id="{6E0F0E39-C8CD-4066-8185-6CC4CB24BCC8}"/>
              </a:ext>
            </a:extLst>
          </p:cNvPr>
          <p:cNvSpPr/>
          <p:nvPr/>
        </p:nvSpPr>
        <p:spPr>
          <a:xfrm>
            <a:off x="560571" y="1915886"/>
            <a:ext cx="522514" cy="52251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70278288-F560-4A0A-A7BA-50F634890F89}"/>
              </a:ext>
            </a:extLst>
          </p:cNvPr>
          <p:cNvSpPr txBox="1"/>
          <p:nvPr/>
        </p:nvSpPr>
        <p:spPr>
          <a:xfrm>
            <a:off x="1083085" y="1915180"/>
            <a:ext cx="17780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>
                <a:latin typeface="Times New Roman" panose="02020603050405020304" pitchFamily="18" charset="0"/>
                <a:cs typeface="Times New Roman" panose="02020603050405020304" pitchFamily="18" charset="0"/>
              </a:rPr>
              <a:t>Tập viết số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1589D829-72B6-474D-B953-E3D3E3D6F05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3930" r="128"/>
          <a:stretch/>
        </p:blipFill>
        <p:spPr>
          <a:xfrm>
            <a:off x="821828" y="3429000"/>
            <a:ext cx="1587217" cy="1408444"/>
          </a:xfrm>
          <a:prstGeom prst="rect">
            <a:avLst/>
          </a:prstGeom>
        </p:spPr>
      </p:pic>
      <p:pic>
        <p:nvPicPr>
          <p:cNvPr id="4" name="407_20200730053753_5">
            <a:hlinkClick r:id="" action="ppaction://media"/>
            <a:extLst>
              <a:ext uri="{FF2B5EF4-FFF2-40B4-BE49-F238E27FC236}">
                <a16:creationId xmlns:a16="http://schemas.microsoft.com/office/drawing/2014/main" xmlns="" id="{7C1928B4-7EBB-4448-826E-8DD6E36EBE3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512172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0583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03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129</TotalTime>
  <Words>101</Words>
  <Application>Microsoft Office PowerPoint</Application>
  <PresentationFormat>Custom</PresentationFormat>
  <Paragraphs>50</Paragraphs>
  <Slides>15</Slides>
  <Notes>0</Notes>
  <HiddenSlides>0</HiddenSlides>
  <MMClips>6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hqphuc NTK</dc:creator>
  <cp:lastModifiedBy>A</cp:lastModifiedBy>
  <cp:revision>48</cp:revision>
  <dcterms:created xsi:type="dcterms:W3CDTF">2020-08-20T03:35:56Z</dcterms:created>
  <dcterms:modified xsi:type="dcterms:W3CDTF">2022-10-06T01:04:12Z</dcterms:modified>
</cp:coreProperties>
</file>