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</p:sldMasterIdLst>
  <p:notesMasterIdLst>
    <p:notesMasterId r:id="rId9"/>
  </p:notesMasterIdLst>
  <p:sldIdLst>
    <p:sldId id="327" r:id="rId4"/>
    <p:sldId id="326" r:id="rId5"/>
    <p:sldId id="305" r:id="rId6"/>
    <p:sldId id="306" r:id="rId7"/>
    <p:sldId id="330" r:id="rId8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79D"/>
    <a:srgbClr val="970E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99C8C6-5F5E-419B-BF85-FF90385095D5}" type="datetimeFigureOut">
              <a:rPr lang="vi-VN" smtClean="0"/>
              <a:pPr/>
              <a:t>10/07/2020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E6D286-631A-442D-A840-833CC6F60F34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24102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BCF4B54-6376-4A3B-A599-A5CF88FD800F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1E29C2D-19EB-4550-A987-62A568E99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69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5154E8E-EC3F-4992-AB0C-4FD53D61AF40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8CC0000-5CE2-4321-BEB5-6D78EFE66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19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004AAAA-284E-4AAF-B4AD-7F0091943530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FCCE41E-0BD6-4BBA-97AA-6951C6DAD8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062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BCF4B54-6376-4A3B-A599-A5CF88FD800F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1E29C2D-19EB-4550-A987-62A568E99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415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C2D53D2-52AD-44BE-98CE-77FF70C09B3C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C709F93-96FF-4488-8202-EA6C963F66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5021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57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82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31939FD-F3B8-4893-AEC0-500EBEBD109A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6FFF51A-2E46-45D4-A94A-F1C5CDB2D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529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BDA9D44-1017-4B6C-98E6-D870E598088D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76F0FA2-2B67-4691-9050-517F876984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09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4DFE70D-987E-4E9C-9C38-FCD3F4288530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CDDDA85-C4DB-44C5-BCA5-677B75CA2B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3151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EA2E738-DFF2-4970-8A0B-E4EB221FF03D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529DC06-3ED9-4290-B5E9-70B556D22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5705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9D09D29-A159-4701-93F3-0D8A6EA07B69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99963A4-1A11-4638-832D-0576DC421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7984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44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F10964E-2BCE-4994-BFA5-AE5BCF9DAC35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AC39E30-FA5C-49A2-B49A-772F6D450A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08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C2D53D2-52AD-44BE-98CE-77FF70C09B3C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C709F93-96FF-4488-8202-EA6C963F66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90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44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947FD7B-F215-4A2E-9DF6-45373E4169CA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3CED73F-8E6D-437A-9F68-BF3B9C998F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9748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5154E8E-EC3F-4992-AB0C-4FD53D61AF40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8CC0000-5CE2-4321-BEB5-6D78EFE66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3012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004AAAA-284E-4AAF-B4AD-7F0091943530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FCCE41E-0BD6-4BBA-97AA-6951C6DAD8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3418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36BD71-414C-4937-A07B-F1A147A994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E5AE0D-0EC1-4D85-96D7-53703D5415C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051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36BD71-414C-4937-A07B-F1A147A994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E5AE0D-0EC1-4D85-96D7-53703D5415C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4135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36BD71-414C-4937-A07B-F1A147A994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E5AE0D-0EC1-4D85-96D7-53703D5415C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4407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36BD71-414C-4937-A07B-F1A147A994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E5AE0D-0EC1-4D85-96D7-53703D5415C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8913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36BD71-414C-4937-A07B-F1A147A994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E5AE0D-0EC1-4D85-96D7-53703D5415C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2241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36BD71-414C-4937-A07B-F1A147A994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E5AE0D-0EC1-4D85-96D7-53703D5415C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0740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36BD71-414C-4937-A07B-F1A147A994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E5AE0D-0EC1-4D85-96D7-53703D5415C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469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57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82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31939FD-F3B8-4893-AEC0-500EBEBD109A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6FFF51A-2E46-45D4-A94A-F1C5CDB2D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494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36BD71-414C-4937-A07B-F1A147A994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E5AE0D-0EC1-4D85-96D7-53703D5415C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31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36BD71-414C-4937-A07B-F1A147A994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E5AE0D-0EC1-4D85-96D7-53703D5415C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5072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36BD71-414C-4937-A07B-F1A147A994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E5AE0D-0EC1-4D85-96D7-53703D5415C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5569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36BD71-414C-4937-A07B-F1A147A994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E5AE0D-0EC1-4D85-96D7-53703D5415C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834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BDA9D44-1017-4B6C-98E6-D870E598088D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76F0FA2-2B67-4691-9050-517F876984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183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4DFE70D-987E-4E9C-9C38-FCD3F4288530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CDDDA85-C4DB-44C5-BCA5-677B75CA2B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928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EA2E738-DFF2-4970-8A0B-E4EB221FF03D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529DC06-3ED9-4290-B5E9-70B556D22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221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9D09D29-A159-4701-93F3-0D8A6EA07B69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99963A4-1A11-4638-832D-0576DC421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309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44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F10964E-2BCE-4994-BFA5-AE5BCF9DAC35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AC39E30-FA5C-49A2-B49A-772F6D450A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074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44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947FD7B-F215-4A2E-9DF6-45373E4169CA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3CED73F-8E6D-437A-9F68-BF3B9C998F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82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9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685800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CDDFFFB-1AC0-42B2-91E4-16AF804D790B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685800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685800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38E5FAF-433B-4E2F-98AD-F0195771A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020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9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685800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CDDFFFB-1AC0-42B2-91E4-16AF804D790B}" type="datetimeFigureOut">
              <a:rPr lang="en-US"/>
              <a:pPr>
                <a:defRPr/>
              </a:pPr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685800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685800" fontAlgn="auto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38E5FAF-433B-4E2F-98AD-F0195771A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782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536BD71-414C-4937-A07B-F1A147A994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5E5AE0D-0EC1-4D85-96D7-53703D5415C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689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605380"/>
            <a:ext cx="7883292" cy="886362"/>
          </a:xfrm>
          <a:extLst/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>
                <a:ln w="0"/>
                <a:solidFill>
                  <a:srgbClr val="C0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Vũ Xuân Thiều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16079" y="2500354"/>
            <a:ext cx="6632523" cy="677188"/>
          </a:xfrm>
          <a:prstGeom prst="rect">
            <a:avLst/>
          </a:prstGeom>
          <a:noFill/>
        </p:spPr>
        <p:txBody>
          <a:bodyPr>
            <a:prstTxWarp prst="textChevron">
              <a:avLst/>
            </a:prstTxWarp>
            <a:spAutoFit/>
          </a:bodyPr>
          <a:lstStyle/>
          <a:p>
            <a:pPr defTabSz="685800">
              <a:defRPr/>
            </a:pPr>
            <a:r>
              <a:rPr lang="en-US" sz="2400" b="1" dirty="0">
                <a:solidFill>
                  <a:srgbClr val="4454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QUÝ THẦY CÔ VỀ DỰ GIỜ</a:t>
            </a:r>
            <a:endParaRPr lang="en-US" sz="2400" b="1" dirty="0">
              <a:solidFill>
                <a:srgbClr val="44546A"/>
              </a:solidFill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63690" y="3095012"/>
            <a:ext cx="528257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85800">
              <a:defRPr/>
            </a:pPr>
            <a:r>
              <a:rPr lang="en-US" sz="40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472C4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Môn: </a:t>
            </a:r>
            <a:r>
              <a:rPr lang="en-US" sz="4000" b="1" dirty="0" err="1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472C4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0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472C4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472C4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472C4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472C4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472C4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472C4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4000" b="1" dirty="0">
              <a:ln w="13462">
                <a:solidFill>
                  <a:prstClr val="white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rgbClr val="4472C4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685800">
              <a:defRPr/>
            </a:pPr>
            <a:r>
              <a:rPr lang="en-US" sz="4000" b="1" dirty="0" err="1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472C4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>
                <a:ln w="13462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rgbClr val="4472C4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2A7</a:t>
            </a:r>
            <a:endParaRPr lang="en-US" sz="4000" b="1" dirty="0">
              <a:ln w="13462">
                <a:solidFill>
                  <a:prstClr val="white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rgbClr val="4472C4"/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15365" name="TextBox 5"/>
          <p:cNvSpPr txBox="1">
            <a:spLocks noChangeArrowheads="1"/>
          </p:cNvSpPr>
          <p:nvPr/>
        </p:nvSpPr>
        <p:spPr bwMode="auto">
          <a:xfrm>
            <a:off x="2057401" y="4870878"/>
            <a:ext cx="66738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6858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6858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6858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6858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2020</a:t>
            </a:r>
          </a:p>
        </p:txBody>
      </p:sp>
    </p:spTree>
    <p:extLst>
      <p:ext uri="{BB962C8B-B14F-4D97-AF65-F5344CB8AC3E}">
        <p14:creationId xmlns:p14="http://schemas.microsoft.com/office/powerpoint/2010/main" val="369733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7"/>
          <p:cNvSpPr txBox="1">
            <a:spLocks noChangeArrowheads="1"/>
          </p:cNvSpPr>
          <p:nvPr/>
        </p:nvSpPr>
        <p:spPr bwMode="auto">
          <a:xfrm>
            <a:off x="467544" y="329291"/>
            <a:ext cx="817585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alt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alt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alt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alt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alt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alt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alt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alt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alt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alt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alt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alt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366827"/>
              </p:ext>
            </p:extLst>
          </p:nvPr>
        </p:nvGraphicFramePr>
        <p:xfrm>
          <a:off x="1663301" y="2017903"/>
          <a:ext cx="6144344" cy="316360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072172"/>
                <a:gridCol w="3072172"/>
              </a:tblGrid>
              <a:tr h="6032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/>
                        <a:t>Những</a:t>
                      </a:r>
                      <a:r>
                        <a:rPr lang="en-US" sz="2000" baseline="0" dirty="0" smtClean="0"/>
                        <a:t> con </a:t>
                      </a:r>
                      <a:r>
                        <a:rPr lang="en-US" sz="2000" baseline="0" dirty="0" err="1" smtClean="0"/>
                        <a:t>bê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cái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/>
                        <a:t>Những</a:t>
                      </a:r>
                      <a:r>
                        <a:rPr lang="en-US" sz="2000" baseline="0" dirty="0" smtClean="0"/>
                        <a:t> con </a:t>
                      </a:r>
                      <a:r>
                        <a:rPr lang="en-US" sz="2000" baseline="0" dirty="0" err="1" smtClean="0"/>
                        <a:t>bê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đực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64616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921558" y="2902705"/>
            <a:ext cx="1996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bé</a:t>
            </a:r>
            <a:r>
              <a:rPr lang="en-US" dirty="0" smtClean="0"/>
              <a:t> </a:t>
            </a:r>
            <a:r>
              <a:rPr lang="en-US" dirty="0" err="1" smtClean="0"/>
              <a:t>gái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921558" y="3583414"/>
            <a:ext cx="832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 </a:t>
            </a:r>
            <a:r>
              <a:rPr lang="en-US" dirty="0" err="1" smtClean="0"/>
              <a:t>rụt</a:t>
            </a:r>
            <a:r>
              <a:rPr lang="en-US" dirty="0" smtClean="0"/>
              <a:t> </a:t>
            </a:r>
            <a:r>
              <a:rPr lang="en-US" dirty="0" err="1" smtClean="0"/>
              <a:t>rè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921558" y="4220924"/>
            <a:ext cx="2091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 </a:t>
            </a:r>
            <a:r>
              <a:rPr lang="en-US" dirty="0" err="1" smtClean="0"/>
              <a:t>Ăn</a:t>
            </a:r>
            <a:r>
              <a:rPr lang="en-US" dirty="0" smtClean="0"/>
              <a:t> </a:t>
            </a:r>
            <a:r>
              <a:rPr lang="en-US" dirty="0" err="1" smtClean="0"/>
              <a:t>nhỏ</a:t>
            </a:r>
            <a:r>
              <a:rPr lang="en-US" dirty="0" smtClean="0"/>
              <a:t> </a:t>
            </a:r>
            <a:r>
              <a:rPr lang="en-US" dirty="0" err="1" smtClean="0"/>
              <a:t>nhẹ</a:t>
            </a:r>
            <a:r>
              <a:rPr lang="en-US" dirty="0" smtClean="0"/>
              <a:t>,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tốn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000264" y="2902705"/>
            <a:ext cx="2044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bé</a:t>
            </a:r>
            <a:r>
              <a:rPr lang="en-US" dirty="0" smtClean="0"/>
              <a:t> </a:t>
            </a:r>
            <a:r>
              <a:rPr lang="en-US" dirty="0" err="1" smtClean="0"/>
              <a:t>trai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000264" y="3583414"/>
            <a:ext cx="2416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 </a:t>
            </a:r>
            <a:r>
              <a:rPr lang="en-US" dirty="0" err="1" smtClean="0"/>
              <a:t>mạnh</a:t>
            </a:r>
            <a:r>
              <a:rPr lang="en-US" dirty="0" smtClean="0"/>
              <a:t> </a:t>
            </a:r>
            <a:r>
              <a:rPr lang="en-US" dirty="0" err="1" smtClean="0"/>
              <a:t>dạn</a:t>
            </a:r>
            <a:r>
              <a:rPr lang="en-US" dirty="0" smtClean="0"/>
              <a:t>, </a:t>
            </a:r>
            <a:r>
              <a:rPr lang="en-US" dirty="0" err="1" smtClean="0"/>
              <a:t>tinh</a:t>
            </a:r>
            <a:r>
              <a:rPr lang="en-US" dirty="0" smtClean="0"/>
              <a:t> </a:t>
            </a:r>
            <a:r>
              <a:rPr lang="en-US" dirty="0" err="1" smtClean="0"/>
              <a:t>nghịch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000264" y="4220924"/>
            <a:ext cx="2655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 </a:t>
            </a:r>
            <a:r>
              <a:rPr lang="en-US" dirty="0" err="1" smtClean="0"/>
              <a:t>Ăn</a:t>
            </a:r>
            <a:r>
              <a:rPr lang="en-US" dirty="0" smtClean="0"/>
              <a:t> </a:t>
            </a:r>
            <a:r>
              <a:rPr lang="en-US" dirty="0" err="1" smtClean="0"/>
              <a:t>vội</a:t>
            </a:r>
            <a:r>
              <a:rPr lang="en-US" dirty="0" smtClean="0"/>
              <a:t> </a:t>
            </a:r>
            <a:r>
              <a:rPr lang="en-US" dirty="0" err="1" smtClean="0"/>
              <a:t>vàng</a:t>
            </a:r>
            <a:r>
              <a:rPr lang="en-US" dirty="0" smtClean="0"/>
              <a:t>, </a:t>
            </a:r>
            <a:r>
              <a:rPr lang="en-US" dirty="0" err="1" smtClean="0"/>
              <a:t>ngấu</a:t>
            </a:r>
            <a:r>
              <a:rPr lang="en-US" dirty="0" smtClean="0"/>
              <a:t> </a:t>
            </a:r>
            <a:r>
              <a:rPr lang="en-US" dirty="0" err="1" smtClean="0"/>
              <a:t>nghiến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2733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8150" y="343776"/>
            <a:ext cx="77438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8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2132856"/>
            <a:ext cx="2230098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con</a:t>
            </a:r>
          </a:p>
          <a:p>
            <a:pPr marL="342900" indent="-342900">
              <a:buAutoNum type="alphaLcParenR"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arenR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arenR"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arenR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arenR"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arenR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tĩnh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02360" y="2231620"/>
            <a:ext cx="4720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M: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02360" y="3212976"/>
            <a:ext cx="4437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endParaRPr lang="en-US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98377" y="4149080"/>
            <a:ext cx="44021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98376" y="5085184"/>
            <a:ext cx="44454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tĩnh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hốt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hoảng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384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8308" y="332656"/>
            <a:ext cx="77438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8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A.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632723"/>
              </p:ext>
            </p:extLst>
          </p:nvPr>
        </p:nvGraphicFramePr>
        <p:xfrm>
          <a:off x="539552" y="1659243"/>
          <a:ext cx="2395188" cy="4560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5188"/>
              </a:tblGrid>
              <a:tr h="43334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Nghề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nghiệp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</a:tr>
              <a:tr h="795171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Công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dân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750759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Nông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dân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750759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Bác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sĩ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16026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Công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an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4620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bán</a:t>
                      </a:r>
                      <a:r>
                        <a:rPr lang="en-US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hàng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327881"/>
              </p:ext>
            </p:extLst>
          </p:nvPr>
        </p:nvGraphicFramePr>
        <p:xfrm>
          <a:off x="4139952" y="1628800"/>
          <a:ext cx="468052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0"/>
              </a:tblGrid>
              <a:tr h="383521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Công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việc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69033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a)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Cấy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lúa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trồng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khoai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nuôi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lợn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heo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),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thả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…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9033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b)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giữ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trật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tự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làng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xóm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phố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phường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bảo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vệ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nhân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dân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9033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c)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Bán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sách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bút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,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vải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bánh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kẹo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đồ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chơi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ô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máy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cày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…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9033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d)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giấy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viết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vải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mặc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giày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dép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bánh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kẹo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thuốc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chữa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bệnh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ô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máy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cày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…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83521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e)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Khám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chữa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bệnh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2" name="Straight Arrow Connector 11"/>
          <p:cNvCxnSpPr/>
          <p:nvPr/>
        </p:nvCxnSpPr>
        <p:spPr>
          <a:xfrm flipV="1">
            <a:off x="2915816" y="2564904"/>
            <a:ext cx="1224136" cy="72008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2915816" y="3284984"/>
            <a:ext cx="1224136" cy="172819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915816" y="2564904"/>
            <a:ext cx="1224136" cy="244827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915816" y="4005064"/>
            <a:ext cx="1224136" cy="201622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2915816" y="4202685"/>
            <a:ext cx="1224136" cy="172819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0468877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143002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74622" y="2279682"/>
            <a:ext cx="5534543" cy="4031873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>
              <a:defRPr/>
            </a:pPr>
            <a:r>
              <a:rPr lang="en-US" sz="3600" b="1" i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XIN TRÂN TRỌNG CẢM </a:t>
            </a:r>
            <a:r>
              <a:rPr lang="vi-VN" sz="3600" b="1" i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600" b="1" i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600" b="1" i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quý THẦY CÔ Đã đến dự tiết học</a:t>
            </a:r>
          </a:p>
          <a:p>
            <a:pPr algn="ctr">
              <a:defRPr/>
            </a:pPr>
            <a:endParaRPr lang="en-US" sz="3600" b="1" i="1" cap="all" dirty="0" smtClean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>
                <a:solidFill>
                  <a:srgbClr val="333399"/>
                </a:solidFill>
              </a:rPr>
              <a:t>KÍNH CHÚC CÁC</a:t>
            </a:r>
            <a:r>
              <a:rPr lang="en-US" dirty="0">
                <a:solidFill>
                  <a:srgbClr val="333399"/>
                </a:solidFill>
                <a:latin typeface="Arial" charset="0"/>
              </a:rPr>
              <a:t> </a:t>
            </a:r>
            <a:r>
              <a:rPr lang="en-US" sz="2800" b="1" dirty="0">
                <a:solidFill>
                  <a:srgbClr val="333399"/>
                </a:solidFill>
              </a:rPr>
              <a:t>THẦY CÔ MẠNH </a:t>
            </a:r>
            <a:r>
              <a:rPr lang="en-US" sz="2800" b="1" dirty="0" smtClean="0">
                <a:solidFill>
                  <a:srgbClr val="333399"/>
                </a:solidFill>
              </a:rPr>
              <a:t>KHỎE</a:t>
            </a:r>
            <a:endParaRPr lang="en-US" sz="2800" b="1" dirty="0">
              <a:solidFill>
                <a:srgbClr val="333399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>
                <a:solidFill>
                  <a:srgbClr val="333399"/>
                </a:solidFill>
              </a:rPr>
              <a:t>CHÚC CÁC </a:t>
            </a:r>
            <a:r>
              <a:rPr lang="en-US" sz="2800" b="1" dirty="0" smtClean="0">
                <a:solidFill>
                  <a:srgbClr val="333399"/>
                </a:solidFill>
              </a:rPr>
              <a:t>CON </a:t>
            </a:r>
            <a:r>
              <a:rPr lang="en-US" sz="2800" b="1" dirty="0">
                <a:solidFill>
                  <a:srgbClr val="333399"/>
                </a:solidFill>
              </a:rPr>
              <a:t>HỌC GIỎI, CHĂM NGOAN</a:t>
            </a:r>
            <a:r>
              <a:rPr lang="en-US" sz="2800" b="1" dirty="0" smtClean="0">
                <a:solidFill>
                  <a:srgbClr val="333399"/>
                </a:solidFill>
              </a:rPr>
              <a:t>!</a:t>
            </a:r>
            <a:endParaRPr lang="en-US" sz="2800" b="1" dirty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898850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977</TotalTime>
  <Words>323</Words>
  <Application>Microsoft Office PowerPoint</Application>
  <PresentationFormat>On-screen Show (4:3)</PresentationFormat>
  <Paragraphs>54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1_Office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TNH</dc:creator>
  <cp:lastModifiedBy>huy_ctn</cp:lastModifiedBy>
  <cp:revision>143</cp:revision>
  <dcterms:created xsi:type="dcterms:W3CDTF">2014-06-18T06:42:01Z</dcterms:created>
  <dcterms:modified xsi:type="dcterms:W3CDTF">2020-07-10T00:51:54Z</dcterms:modified>
</cp:coreProperties>
</file>