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4" r:id="rId2"/>
    <p:sldId id="335" r:id="rId3"/>
    <p:sldId id="306" r:id="rId4"/>
    <p:sldId id="307" r:id="rId5"/>
    <p:sldId id="308" r:id="rId6"/>
    <p:sldId id="309" r:id="rId7"/>
    <p:sldId id="310" r:id="rId8"/>
    <p:sldId id="312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191" y="1307805"/>
            <a:ext cx="8648521" cy="1651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 smtClean="0"/>
              <a:t>Câu</a:t>
            </a:r>
            <a:r>
              <a:rPr lang="en-GB" sz="3600" dirty="0" smtClean="0"/>
              <a:t> 1. </a:t>
            </a:r>
            <a:r>
              <a:rPr lang="en-GB" sz="3600" dirty="0" err="1" smtClean="0"/>
              <a:t>Kết</a:t>
            </a:r>
            <a:r>
              <a:rPr lang="en-GB" sz="3600" dirty="0" smtClean="0"/>
              <a:t> </a:t>
            </a:r>
            <a:r>
              <a:rPr lang="en-GB" sz="3600" dirty="0" err="1" smtClean="0"/>
              <a:t>quả</a:t>
            </a:r>
            <a:r>
              <a:rPr lang="en-GB" sz="3600" dirty="0" smtClean="0"/>
              <a:t> </a:t>
            </a:r>
            <a:r>
              <a:rPr lang="en-GB" sz="3600" dirty="0" err="1" smtClean="0"/>
              <a:t>của</a:t>
            </a:r>
            <a:r>
              <a:rPr lang="en-GB" sz="3600" dirty="0" smtClean="0"/>
              <a:t> </a:t>
            </a:r>
            <a:r>
              <a:rPr lang="en-GB" sz="3600" dirty="0" err="1" smtClean="0"/>
              <a:t>phép</a:t>
            </a:r>
            <a:r>
              <a:rPr lang="en-GB" sz="3600" dirty="0" smtClean="0"/>
              <a:t> </a:t>
            </a:r>
            <a:r>
              <a:rPr lang="en-GB" sz="3600" dirty="0" err="1" smtClean="0"/>
              <a:t>tính</a:t>
            </a:r>
            <a:r>
              <a:rPr lang="en-GB" sz="3600" dirty="0" smtClean="0"/>
              <a:t> 23 + 59 = ?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A. 72 		B. 73 		C. 82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499190" y="2842438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 smtClean="0"/>
              <a:t>Câu</a:t>
            </a:r>
            <a:r>
              <a:rPr lang="en-GB" sz="3600" dirty="0" smtClean="0"/>
              <a:t> 2. </a:t>
            </a:r>
            <a:r>
              <a:rPr lang="en-GB" sz="3600" dirty="0" err="1" smtClean="0"/>
              <a:t>Phép</a:t>
            </a:r>
            <a:r>
              <a:rPr lang="en-GB" sz="3600" dirty="0" smtClean="0"/>
              <a:t> </a:t>
            </a:r>
            <a:r>
              <a:rPr lang="en-GB" sz="3600" dirty="0" err="1" smtClean="0"/>
              <a:t>tính</a:t>
            </a:r>
            <a:r>
              <a:rPr lang="en-GB" sz="3600" dirty="0" smtClean="0"/>
              <a:t> </a:t>
            </a:r>
            <a:r>
              <a:rPr lang="en-GB" sz="3600" dirty="0" err="1" smtClean="0"/>
              <a:t>nào</a:t>
            </a:r>
            <a:r>
              <a:rPr lang="en-GB" sz="3600" dirty="0" smtClean="0"/>
              <a:t> </a:t>
            </a:r>
            <a:r>
              <a:rPr lang="en-GB" sz="3600" dirty="0" err="1" smtClean="0"/>
              <a:t>đúng</a:t>
            </a:r>
            <a:r>
              <a:rPr lang="en-GB" sz="3600" dirty="0" smtClean="0"/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9246" y="3672713"/>
            <a:ext cx="2048599" cy="2284815"/>
            <a:chOff x="1543701" y="3630183"/>
            <a:chExt cx="2048599" cy="2284815"/>
          </a:xfrm>
        </p:grpSpPr>
        <p:grpSp>
          <p:nvGrpSpPr>
            <p:cNvPr id="10" name="Group 9"/>
            <p:cNvGrpSpPr/>
            <p:nvPr/>
          </p:nvGrpSpPr>
          <p:grpSpPr>
            <a:xfrm>
              <a:off x="1543701" y="3630183"/>
              <a:ext cx="2048599" cy="1754326"/>
              <a:chOff x="1566470" y="2095726"/>
              <a:chExt cx="1147790" cy="175432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566470" y="2095726"/>
                <a:ext cx="1147790" cy="1754326"/>
                <a:chOff x="1697011" y="2095726"/>
                <a:chExt cx="1147790" cy="1754326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934771" y="2095726"/>
                  <a:ext cx="91003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78</a:t>
                  </a:r>
                  <a:endParaRPr lang="en-US" sz="36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17</a:t>
                  </a:r>
                  <a:endParaRPr lang="en-US" sz="3600" dirty="0" smtClean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97011" y="2418890"/>
                  <a:ext cx="23776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+</a:t>
                  </a: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1748673" y="3777512"/>
                <a:ext cx="5017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1953598" y="5094324"/>
              <a:ext cx="9100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/>
                <a:t>95</a:t>
              </a:r>
              <a:endParaRPr lang="en-US" sz="3600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20211" y="3619934"/>
            <a:ext cx="2048599" cy="2284815"/>
            <a:chOff x="1543701" y="3630183"/>
            <a:chExt cx="2048599" cy="2284815"/>
          </a:xfrm>
        </p:grpSpPr>
        <p:grpSp>
          <p:nvGrpSpPr>
            <p:cNvPr id="29" name="Group 28"/>
            <p:cNvGrpSpPr/>
            <p:nvPr/>
          </p:nvGrpSpPr>
          <p:grpSpPr>
            <a:xfrm>
              <a:off x="1543701" y="3630183"/>
              <a:ext cx="2048599" cy="1754326"/>
              <a:chOff x="1566470" y="2095726"/>
              <a:chExt cx="1147790" cy="175432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566470" y="2095726"/>
                <a:ext cx="1147790" cy="1754326"/>
                <a:chOff x="1697011" y="2095726"/>
                <a:chExt cx="1147790" cy="1754326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1934771" y="2095726"/>
                  <a:ext cx="91003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78</a:t>
                  </a:r>
                  <a:endParaRPr lang="en-US" sz="36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17</a:t>
                  </a:r>
                  <a:endParaRPr lang="en-US" sz="3600" dirty="0" smtClean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697011" y="2418890"/>
                  <a:ext cx="23776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+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748673" y="3777512"/>
                <a:ext cx="5017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953598" y="5094324"/>
              <a:ext cx="9100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/>
                <a:t>85</a:t>
              </a:r>
              <a:endParaRPr lang="en-US" sz="3600" dirty="0" smtClean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60333" y="3619934"/>
            <a:ext cx="2048599" cy="2284815"/>
            <a:chOff x="1543701" y="3630183"/>
            <a:chExt cx="2048599" cy="2284815"/>
          </a:xfrm>
        </p:grpSpPr>
        <p:grpSp>
          <p:nvGrpSpPr>
            <p:cNvPr id="36" name="Group 35"/>
            <p:cNvGrpSpPr/>
            <p:nvPr/>
          </p:nvGrpSpPr>
          <p:grpSpPr>
            <a:xfrm>
              <a:off x="1543701" y="3630183"/>
              <a:ext cx="2048599" cy="1754326"/>
              <a:chOff x="1566470" y="2095726"/>
              <a:chExt cx="1147790" cy="175432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566470" y="2095726"/>
                <a:ext cx="1147790" cy="1754326"/>
                <a:chOff x="1697011" y="2095726"/>
                <a:chExt cx="1147790" cy="1754326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1934771" y="2095726"/>
                  <a:ext cx="91003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78</a:t>
                  </a:r>
                  <a:endParaRPr lang="en-US" sz="36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  17</a:t>
                  </a:r>
                  <a:endParaRPr lang="en-US" sz="3600" dirty="0" smtClean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697011" y="2418890"/>
                  <a:ext cx="23776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/>
                    <a:t>+</a:t>
                  </a: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1748673" y="3777512"/>
                <a:ext cx="5017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953598" y="5094324"/>
              <a:ext cx="91003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/>
                <a:t>95</a:t>
              </a:r>
              <a:endParaRPr lang="en-US" sz="3600" dirty="0" smtClean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99778" y="3749174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A.</a:t>
            </a:r>
            <a:endParaRPr lang="en-GB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4394213" y="3749174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B.</a:t>
            </a:r>
            <a:endParaRPr lang="en-GB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7435438" y="374050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874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>
            <a:fillRect/>
          </a:stretch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/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>
            <a:fillRect/>
          </a:stretch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>
            <a:fillRect/>
          </a:stretch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>
            <a:fillRect/>
          </a:stretch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>
            <a:fillRect/>
          </a:stretch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260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 duong</cp:lastModifiedBy>
  <cp:revision>127</cp:revision>
  <dcterms:created xsi:type="dcterms:W3CDTF">2021-06-02T01:34:00Z</dcterms:created>
  <dcterms:modified xsi:type="dcterms:W3CDTF">2022-03-30T09:09:31Z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41B22CFC911945659DC42EA720E01B23</vt:lpwstr>
  </property>
</Properties>
</file>