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328" r:id="rId3"/>
    <p:sldId id="299" r:id="rId4"/>
    <p:sldId id="304" r:id="rId5"/>
    <p:sldId id="305" r:id="rId6"/>
    <p:sldId id="331" r:id="rId7"/>
    <p:sldId id="332" r:id="rId8"/>
    <p:sldId id="32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AFB"/>
    <a:srgbClr val="78D0F4"/>
    <a:srgbClr val="5EC5F0"/>
    <a:srgbClr val="D34CD6"/>
    <a:srgbClr val="FDDEEB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>
        <p:scale>
          <a:sx n="45" d="100"/>
          <a:sy n="45" d="100"/>
        </p:scale>
        <p:origin x="1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 rot="19838695"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07160" flipH="1">
            <a:off x="9745740" y="4897002"/>
            <a:ext cx="1829014" cy="16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6862 0.068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34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2917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44714 -0.179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57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68836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469701" y="41989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924952" y="242217"/>
            <a:ext cx="10063453" cy="107721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24480" y="302507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83479" y="351372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7043" y="40409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83802" y="456412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872734" y="1497665"/>
            <a:ext cx="4599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err="1" smtClean="0">
                <a:solidFill>
                  <a:srgbClr val="0070C0"/>
                </a:solidFill>
              </a:rPr>
              <a:t>Tóm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tắt</a:t>
            </a:r>
            <a:endParaRPr lang="en-GB" sz="3200" i="1" dirty="0">
              <a:solidFill>
                <a:srgbClr val="0070C0"/>
              </a:solidFill>
            </a:endParaRPr>
          </a:p>
          <a:p>
            <a:r>
              <a:rPr lang="en-GB" sz="3200" i="1" dirty="0" smtClean="0">
                <a:solidFill>
                  <a:srgbClr val="0070C0"/>
                </a:solidFill>
              </a:rPr>
              <a:t>5 </a:t>
            </a:r>
            <a:r>
              <a:rPr lang="en-GB" sz="3200" i="1" dirty="0" err="1" smtClean="0">
                <a:solidFill>
                  <a:srgbClr val="0070C0"/>
                </a:solidFill>
              </a:rPr>
              <a:t>nhóm</a:t>
            </a:r>
            <a:r>
              <a:rPr lang="en-GB" sz="3200" i="1" dirty="0" smtClean="0">
                <a:solidFill>
                  <a:srgbClr val="0070C0"/>
                </a:solidFill>
              </a:rPr>
              <a:t>		:35 </a:t>
            </a:r>
            <a:r>
              <a:rPr lang="en-GB" sz="3200" i="1" dirty="0" err="1" smtClean="0">
                <a:solidFill>
                  <a:srgbClr val="0070C0"/>
                </a:solidFill>
              </a:rPr>
              <a:t>bạn</a:t>
            </a:r>
            <a:endParaRPr lang="en-GB" sz="3200" i="1" dirty="0" smtClean="0">
              <a:solidFill>
                <a:srgbClr val="0070C0"/>
              </a:solidFill>
            </a:endParaRPr>
          </a:p>
          <a:p>
            <a:r>
              <a:rPr lang="en-GB" sz="3200" i="1" dirty="0" err="1" smtClean="0">
                <a:solidFill>
                  <a:srgbClr val="0070C0"/>
                </a:solidFill>
              </a:rPr>
              <a:t>Mỗi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nhóm</a:t>
            </a:r>
            <a:r>
              <a:rPr lang="en-GB" sz="3200" i="1" dirty="0" smtClean="0">
                <a:solidFill>
                  <a:srgbClr val="0070C0"/>
                </a:solidFill>
              </a:rPr>
              <a:t>		:… </a:t>
            </a:r>
            <a:r>
              <a:rPr lang="en-GB" sz="3200" i="1" dirty="0" err="1" smtClean="0">
                <a:solidFill>
                  <a:srgbClr val="0070C0"/>
                </a:solidFill>
              </a:rPr>
              <a:t>bạn</a:t>
            </a:r>
            <a:r>
              <a:rPr lang="en-GB" sz="3200" i="1" dirty="0" smtClean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701627" y="5493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319434" y="5692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1671788" y="19860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1652026" y="308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160" y="1155700"/>
            <a:ext cx="7324606" cy="3293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070751" y="1613358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9021040" y="160137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0751" y="328520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672226" y="335176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95600" y="4648200"/>
            <a:ext cx="6931890" cy="1155700"/>
            <a:chOff x="2895600" y="4648200"/>
            <a:chExt cx="6931890" cy="1155700"/>
          </a:xfrm>
        </p:grpSpPr>
        <p:sp>
          <p:nvSpPr>
            <p:cNvPr id="15" name="Oval 14"/>
            <p:cNvSpPr/>
            <p:nvPr/>
          </p:nvSpPr>
          <p:spPr>
            <a:xfrm>
              <a:off x="2895600" y="4864100"/>
              <a:ext cx="939800" cy="939800"/>
            </a:xfrm>
            <a:prstGeom prst="ellipse">
              <a:avLst/>
            </a:prstGeom>
            <a:solidFill>
              <a:srgbClr val="FDDEEB"/>
            </a:solidFill>
            <a:ln>
              <a:solidFill>
                <a:srgbClr val="D34C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5643624" y="4953000"/>
              <a:ext cx="1295400" cy="762000"/>
            </a:xfrm>
            <a:prstGeom prst="parallelogram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8214590" y="4648200"/>
              <a:ext cx="1612900" cy="1066800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32D80-CB5B-4781-BD10-A8FC45B6810A}"/>
                </a:ext>
              </a:extLst>
            </p:cNvPr>
            <p:cNvSpPr txBox="1"/>
            <p:nvPr/>
          </p:nvSpPr>
          <p:spPr>
            <a:xfrm>
              <a:off x="8756746" y="5068669"/>
              <a:ext cx="441147" cy="646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FF0000"/>
                  </a:solidFill>
                </a:rPr>
                <a:t>4</a:t>
              </a:r>
              <a:endParaRPr lang="vi-VN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843774" y="5334000"/>
              <a:ext cx="160172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835400" y="5334000"/>
              <a:ext cx="190347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632D80-CB5B-4781-BD10-A8FC45B6810A}"/>
                </a:ext>
              </a:extLst>
            </p:cNvPr>
            <p:cNvSpPr txBox="1"/>
            <p:nvPr/>
          </p:nvSpPr>
          <p:spPr>
            <a:xfrm>
              <a:off x="7405886" y="4695157"/>
              <a:ext cx="604653" cy="52322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: </a:t>
              </a:r>
              <a:r>
                <a:rPr lang="vi-VN" sz="2800" b="1" dirty="0" smtClean="0">
                  <a:solidFill>
                    <a:srgbClr val="FF0000"/>
                  </a:solidFill>
                </a:rPr>
                <a:t>5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632D80-CB5B-4781-BD10-A8FC45B6810A}"/>
                </a:ext>
              </a:extLst>
            </p:cNvPr>
            <p:cNvSpPr txBox="1"/>
            <p:nvPr/>
          </p:nvSpPr>
          <p:spPr>
            <a:xfrm>
              <a:off x="4337480" y="4746705"/>
              <a:ext cx="684803" cy="52322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x 2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5809172" y="4996984"/>
            <a:ext cx="9616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20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2899326" y="5010834"/>
            <a:ext cx="961647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10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206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 duong</cp:lastModifiedBy>
  <cp:revision>213</cp:revision>
  <dcterms:created xsi:type="dcterms:W3CDTF">2021-06-02T01:34:28Z</dcterms:created>
  <dcterms:modified xsi:type="dcterms:W3CDTF">2022-02-14T04:41:27Z</dcterms:modified>
</cp:coreProperties>
</file>