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2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87614" y="106016"/>
            <a:ext cx="2297048" cy="980661"/>
            <a:chOff x="1417701" y="0"/>
            <a:chExt cx="229704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7701" y="197943"/>
              <a:ext cx="2297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55895" y="35580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1613573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309" y="4088916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2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5 qua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Vận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lời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văn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1783853" y="140817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2221175" y="140817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3337250" y="238896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3503964" y="407924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2360846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3972695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5919868" y="277728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7611193" y="274915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5966357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7694279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342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259" y="1132094"/>
            <a:ext cx="4860142" cy="25716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776064" y="6947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213387" y="694772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599420" y="383099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06462" y="428647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16927" y="474195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262931" y="51974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2828579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7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1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199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 duong</cp:lastModifiedBy>
  <cp:revision>209</cp:revision>
  <dcterms:created xsi:type="dcterms:W3CDTF">2021-06-02T01:34:28Z</dcterms:created>
  <dcterms:modified xsi:type="dcterms:W3CDTF">2022-02-14T03:59:08Z</dcterms:modified>
</cp:coreProperties>
</file>