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94" r:id="rId5"/>
    <p:sldId id="295" r:id="rId6"/>
    <p:sldId id="296" r:id="rId7"/>
    <p:sldId id="297" r:id="rId8"/>
    <p:sldId id="293" r:id="rId9"/>
  </p:sldIdLst>
  <p:sldSz cx="17281525" cy="9783763"/>
  <p:notesSz cx="6858000" cy="9144000"/>
  <p:custDataLst>
    <p:tags r:id="rId11"/>
  </p:custDataLst>
  <p:defaultTextStyle>
    <a:defPPr>
      <a:defRPr lang="zh-CN"/>
    </a:defPPr>
    <a:lvl1pPr marL="0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E74"/>
    <a:srgbClr val="33CC33"/>
    <a:srgbClr val="CAE65F"/>
    <a:srgbClr val="FF5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4" autoAdjust="0"/>
    <p:restoredTop sz="94660"/>
  </p:normalViewPr>
  <p:slideViewPr>
    <p:cSldViewPr>
      <p:cViewPr>
        <p:scale>
          <a:sx n="50" d="100"/>
          <a:sy n="50" d="100"/>
        </p:scale>
        <p:origin x="-750" y="6"/>
      </p:cViewPr>
      <p:guideLst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5800"/>
            <a:ext cx="605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 </a:t>
            </a:r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chuột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3"/>
            <a:ext cx="5064448" cy="83479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3"/>
            <a:ext cx="14908314" cy="83479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0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1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0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520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4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56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208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60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31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6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416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1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7" y="2282887"/>
            <a:ext cx="9987879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29"/>
            <a:ext cx="7635675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38"/>
            <a:ext cx="7635675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29"/>
            <a:ext cx="7638670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38"/>
            <a:ext cx="7638670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6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1" y="389557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900"/>
            </a:lvl2pPr>
            <a:lvl3pPr>
              <a:defRPr sz="35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6" y="2047362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5204" indent="0">
              <a:buNone/>
              <a:defRPr sz="3900"/>
            </a:lvl2pPr>
            <a:lvl3pPr marL="1310408" indent="0">
              <a:buNone/>
              <a:defRPr sz="3500"/>
            </a:lvl3pPr>
            <a:lvl4pPr marL="1965616" indent="0">
              <a:buNone/>
              <a:defRPr sz="2700"/>
            </a:lvl4pPr>
            <a:lvl5pPr marL="2620817" indent="0">
              <a:buNone/>
              <a:defRPr sz="2700"/>
            </a:lvl5pPr>
            <a:lvl6pPr marL="3276024" indent="0">
              <a:buNone/>
              <a:defRPr sz="2700"/>
            </a:lvl6pPr>
            <a:lvl7pPr marL="3931225" indent="0">
              <a:buNone/>
              <a:defRPr sz="2700"/>
            </a:lvl7pPr>
            <a:lvl8pPr marL="4586431" indent="0">
              <a:buNone/>
              <a:defRPr sz="2700"/>
            </a:lvl8pPr>
            <a:lvl9pPr marL="524163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7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  <a:prstGeom prst="rect">
            <a:avLst/>
          </a:prstGeom>
        </p:spPr>
        <p:txBody>
          <a:bodyPr vert="horz" lIns="131040" tIns="65522" rIns="131040" bIns="655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1040" tIns="65522" rIns="131040" bIns="655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7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31040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402" indent="-491402" algn="l" defTabSz="13104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708" indent="-409502" algn="l" defTabSz="131040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801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93214" indent="-327602" algn="l" defTabSz="1310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420" indent="-327602" algn="l" defTabSz="1310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362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3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403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9236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20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408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616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0817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02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25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6431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163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emf"/><Relationship Id="rId5" Type="http://schemas.openxmlformats.org/officeDocument/2006/relationships/image" Target="../media/image1.jp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6.png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3.png"/><Relationship Id="rId18" Type="http://schemas.openxmlformats.org/officeDocument/2006/relationships/image" Target="../media/image8.emf"/><Relationship Id="rId3" Type="http://schemas.microsoft.com/office/2007/relationships/media" Target="../media/media3.mp3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1.png"/><Relationship Id="rId17" Type="http://schemas.openxmlformats.org/officeDocument/2006/relationships/image" Target="../media/image7.emf"/><Relationship Id="rId25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media1.mp3"/><Relationship Id="rId11" Type="http://schemas.openxmlformats.org/officeDocument/2006/relationships/image" Target="../media/image30.png"/><Relationship Id="rId24" Type="http://schemas.openxmlformats.org/officeDocument/2006/relationships/image" Target="../media/image13.png"/><Relationship Id="rId5" Type="http://schemas.microsoft.com/office/2007/relationships/media" Target="../media/media1.mp3"/><Relationship Id="rId15" Type="http://schemas.openxmlformats.org/officeDocument/2006/relationships/image" Target="../media/image5.png"/><Relationship Id="rId23" Type="http://schemas.openxmlformats.org/officeDocument/2006/relationships/image" Target="../media/image12.png"/><Relationship Id="rId10" Type="http://schemas.openxmlformats.org/officeDocument/2006/relationships/image" Target="../media/image2.png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.jpg"/><Relationship Id="rId14" Type="http://schemas.openxmlformats.org/officeDocument/2006/relationships/image" Target="../media/image4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0" y="1156246"/>
            <a:ext cx="8118388" cy="862752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11" y="2387671"/>
            <a:ext cx="8904909" cy="7054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7" y="4070069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4535575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5" y="5870271"/>
            <a:ext cx="4439470" cy="362828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20" y="718019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86187" y="10234051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9414" y="1256510"/>
            <a:ext cx="9803723" cy="120954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Bài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36: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Ôn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tập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chung</a:t>
            </a:r>
            <a:endParaRPr lang="en-US" sz="7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adena" panose="02000503000000020004" pitchFamily="2" charset="0"/>
              <a:cs typeface="iCiel Cucho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28058" y="2837341"/>
            <a:ext cx="9139423" cy="91715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Tiết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 1: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Luyện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tập</a:t>
            </a:r>
            <a:endParaRPr lang="en-US" sz="5100" b="1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  <a:cs typeface="iCiel Cucho" pitchFamily="50" charset="0"/>
            </a:endParaRPr>
          </a:p>
        </p:txBody>
      </p:sp>
      <p:sp>
        <p:nvSpPr>
          <p:cNvPr id="23" name="Text Box 1"/>
          <p:cNvSpPr txBox="1"/>
          <p:nvPr/>
        </p:nvSpPr>
        <p:spPr>
          <a:xfrm>
            <a:off x="5567693" y="9140353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4461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7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05" y="-39064"/>
            <a:ext cx="17281525" cy="97835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70" y="56055"/>
            <a:ext cx="11276869" cy="10441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838"/>
            <a:ext cx="17281525" cy="5789903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6" y="1011462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89" y="4501033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2263650"/>
            <a:ext cx="727066" cy="640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78119" y="885505"/>
            <a:ext cx="3640095" cy="91715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5100" dirty="0" err="1">
                <a:solidFill>
                  <a:srgbClr val="FF0000"/>
                </a:solidFill>
                <a:latin typeface="iCiel Pony" panose="02000000000000000000" pitchFamily="2" charset="0"/>
              </a:rPr>
              <a:t>Mục</a:t>
            </a:r>
            <a:r>
              <a:rPr lang="en-US" sz="51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5100" dirty="0" err="1">
                <a:solidFill>
                  <a:srgbClr val="FF0000"/>
                </a:solidFill>
                <a:latin typeface="iCiel Pony" panose="02000000000000000000" pitchFamily="2" charset="0"/>
              </a:rPr>
              <a:t>tiêu</a:t>
            </a:r>
            <a:endParaRPr lang="en-US" sz="5100" dirty="0"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9189" y="2323198"/>
            <a:ext cx="11450522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Nhận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biết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thứ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tự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các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số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trên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tia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số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69192" y="3682136"/>
            <a:ext cx="9902657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Nhận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biết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ngày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tháng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9694" y="4785887"/>
            <a:ext cx="13365517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Thực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hiện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phép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cộng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phép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trừ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trong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phạm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vi 100.</a:t>
            </a: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41" y="3599118"/>
            <a:ext cx="727066" cy="640427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4729117"/>
            <a:ext cx="727066" cy="6404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04776" y="6224078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Xem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giờ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trên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đồng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hồ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6167312"/>
            <a:ext cx="727066" cy="6404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04776" y="7326997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Tính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độ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dài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đường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gấp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khúc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7270243"/>
            <a:ext cx="727066" cy="640427"/>
          </a:xfrm>
          <a:prstGeom prst="rect">
            <a:avLst/>
          </a:prstGeom>
        </p:spPr>
      </p:pic>
      <p:sp>
        <p:nvSpPr>
          <p:cNvPr id="20" name="Text Box 1"/>
          <p:cNvSpPr txBox="1"/>
          <p:nvPr/>
        </p:nvSpPr>
        <p:spPr>
          <a:xfrm>
            <a:off x="3816226" y="9212361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5" grpId="0"/>
      <p:bldP spid="2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32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5" t="52841" r="21170" b="32765"/>
          <a:stretch/>
        </p:blipFill>
        <p:spPr bwMode="auto">
          <a:xfrm>
            <a:off x="3096146" y="2083569"/>
            <a:ext cx="11805722" cy="185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2"/>
            <a:ext cx="961277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55912" y="3379713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7977545" y="4570099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954288" y="4487927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197163" y="4550483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39</a:t>
            </a: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322" y="4203067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401402" y="4139575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60842" y="4207036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27990" y="1219473"/>
            <a:ext cx="6879240" cy="802632"/>
            <a:chOff x="1427990" y="1219473"/>
            <a:chExt cx="6879240" cy="802632"/>
          </a:xfrm>
        </p:grpSpPr>
        <p:sp>
          <p:nvSpPr>
            <p:cNvPr id="8" name="TextBox 7"/>
            <p:cNvSpPr txBox="1"/>
            <p:nvPr/>
          </p:nvSpPr>
          <p:spPr>
            <a:xfrm>
              <a:off x="1427990" y="1356598"/>
              <a:ext cx="628522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44529" y="1397339"/>
              <a:ext cx="6062701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757114" y="1219473"/>
              <a:ext cx="731520" cy="731520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39962" y="6116017"/>
            <a:ext cx="11982669" cy="731556"/>
            <a:chOff x="1439962" y="6116017"/>
            <a:chExt cx="11982669" cy="731556"/>
          </a:xfrm>
        </p:grpSpPr>
        <p:sp>
          <p:nvSpPr>
            <p:cNvPr id="31" name="TextBox 30"/>
            <p:cNvSpPr txBox="1"/>
            <p:nvPr/>
          </p:nvSpPr>
          <p:spPr>
            <a:xfrm>
              <a:off x="1439962" y="6116017"/>
              <a:ext cx="700656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  <a:endPara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04058" y="6222807"/>
              <a:ext cx="11118573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Hai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17314" y="7694621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448074" y="7675005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24338" y="732758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93716" y="7331558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12717576" y="7694621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006284" y="7299400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sp>
        <p:nvSpPr>
          <p:cNvPr id="37" name="Text Box 1"/>
          <p:cNvSpPr txBox="1"/>
          <p:nvPr/>
        </p:nvSpPr>
        <p:spPr>
          <a:xfrm>
            <a:off x="3816226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  <p:bldP spid="20" grpId="0" animBg="1"/>
      <p:bldP spid="33" grpId="0" animBg="1"/>
      <p:bldP spid="38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25546" r="20363" b="12228"/>
          <a:stretch/>
        </p:blipFill>
        <p:spPr bwMode="auto">
          <a:xfrm>
            <a:off x="2199252" y="1507504"/>
            <a:ext cx="12665855" cy="763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9951" y="365572"/>
            <a:ext cx="13215155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336506" y="2587625"/>
            <a:ext cx="1944216" cy="4896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48672" y="3037945"/>
            <a:ext cx="1284378" cy="2814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336506" y="4445052"/>
            <a:ext cx="1944216" cy="1886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948672" y="2659633"/>
            <a:ext cx="1284378" cy="37444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3"/>
          </a:xfrm>
          <a:prstGeom prst="rect">
            <a:avLst/>
          </a:prstGeom>
        </p:spPr>
      </p:pic>
      <p:sp>
        <p:nvSpPr>
          <p:cNvPr id="10" name="Text Box 1"/>
          <p:cNvSpPr txBox="1"/>
          <p:nvPr/>
        </p:nvSpPr>
        <p:spPr>
          <a:xfrm>
            <a:off x="3672210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0432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3927" y="378566"/>
            <a:ext cx="4326515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FD4E4E6-3460-420A-ADEB-F2CD3C6C0D51}"/>
              </a:ext>
            </a:extLst>
          </p:cNvPr>
          <p:cNvGrpSpPr/>
          <p:nvPr/>
        </p:nvGrpSpPr>
        <p:grpSpPr>
          <a:xfrm>
            <a:off x="3383364" y="1654580"/>
            <a:ext cx="1969844" cy="646331"/>
            <a:chOff x="615877" y="1500008"/>
            <a:chExt cx="1969844" cy="64633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="" xmlns:a16="http://schemas.microsoft.com/office/drawing/2014/main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D8DF581-1169-458C-AFCC-71E8B7195D46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+ 7 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A0C1352-66F8-41B7-94F7-0C241D5D04B4}"/>
              </a:ext>
            </a:extLst>
          </p:cNvPr>
          <p:cNvGrpSpPr/>
          <p:nvPr/>
        </p:nvGrpSpPr>
        <p:grpSpPr>
          <a:xfrm>
            <a:off x="2342815" y="2298438"/>
            <a:ext cx="3010393" cy="2585323"/>
            <a:chOff x="694811" y="2614106"/>
            <a:chExt cx="3010393" cy="2585323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36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="" xmlns:a16="http://schemas.microsoft.com/office/drawing/2014/main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C3D5C31-E2F8-4EEA-B0DC-42A472B894B3}"/>
                </a:ext>
              </a:extLst>
            </p:cNvPr>
            <p:cNvSpPr txBox="1"/>
            <p:nvPr/>
          </p:nvSpPr>
          <p:spPr>
            <a:xfrm>
              <a:off x="2086721" y="4438445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7095343" y="2227585"/>
            <a:ext cx="3010393" cy="3045992"/>
            <a:chOff x="3167649" y="2628620"/>
            <a:chExt cx="3010393" cy="3045992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1754326"/>
              <a:chOff x="69510" y="2570288"/>
              <a:chExt cx="3010393" cy="1754326"/>
            </a:xfrm>
          </p:grpSpPr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5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48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=""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89925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704103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11775863" y="2276287"/>
            <a:ext cx="2799454" cy="3026989"/>
            <a:chOff x="5782977" y="2591955"/>
            <a:chExt cx="2799454" cy="3026989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29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64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</a:rPr>
                  <a:t>+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84380" y="441861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7996988" y="1654580"/>
            <a:ext cx="1969844" cy="646331"/>
            <a:chOff x="615877" y="1500008"/>
            <a:chExt cx="1969844" cy="646331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=""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683587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+ 48 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12791598" y="1654580"/>
            <a:ext cx="1969844" cy="584775"/>
            <a:chOff x="615877" y="1500008"/>
            <a:chExt cx="1969844" cy="584775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64150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 + 64 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70807" y="1651521"/>
            <a:ext cx="628522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2232050" y="6542513"/>
            <a:ext cx="3010393" cy="3045992"/>
            <a:chOff x="3167649" y="2628620"/>
            <a:chExt cx="3010393" cy="3045992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=""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521858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7200602" y="6458431"/>
            <a:ext cx="2799454" cy="2585323"/>
            <a:chOff x="5782977" y="2591955"/>
            <a:chExt cx="2799454" cy="2585323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59" name="TextBox 58">
                <a:extLst>
                  <a:ext uri="{FF2B5EF4-FFF2-40B4-BE49-F238E27FC236}">
                    <a16:creationId xmlns=""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82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57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=""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84380" y="4418615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518E533C-E84C-4D74-9D82-6AE8B6CE0461}"/>
              </a:ext>
            </a:extLst>
          </p:cNvPr>
          <p:cNvGrpSpPr/>
          <p:nvPr/>
        </p:nvGrpSpPr>
        <p:grpSpPr>
          <a:xfrm>
            <a:off x="11881122" y="6514185"/>
            <a:ext cx="2664961" cy="3074320"/>
            <a:chOff x="8205067" y="2600292"/>
            <a:chExt cx="2664961" cy="3074320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65" name="TextBox 64">
                <a:extLst>
                  <a:ext uri="{FF2B5EF4-FFF2-40B4-BE49-F238E27FC236}">
                    <a16:creationId xmlns="" xmlns:a16="http://schemas.microsoft.com/office/drawing/2014/main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9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="" xmlns:a16="http://schemas.microsoft.com/office/drawing/2014/main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2A1C651B-5F69-4DBC-BA2B-AAE1D9B0D68F}"/>
                </a:ext>
              </a:extLst>
            </p:cNvPr>
            <p:cNvSpPr txBox="1"/>
            <p:nvPr/>
          </p:nvSpPr>
          <p:spPr>
            <a:xfrm>
              <a:off x="9625741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6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3133695" y="5515362"/>
            <a:ext cx="1969844" cy="646331"/>
            <a:chOff x="615877" y="1500008"/>
            <a:chExt cx="1969844" cy="646331"/>
          </a:xfrm>
        </p:grpSpPr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=""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 </a:t>
              </a:r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endPara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8216337" y="5467945"/>
            <a:ext cx="1969844" cy="584775"/>
            <a:chOff x="615877" y="1500008"/>
            <a:chExt cx="1969844" cy="584775"/>
          </a:xfrm>
        </p:grpSpPr>
        <p:grpSp>
          <p:nvGrpSpPr>
            <p:cNvPr id="74" name="Group 73">
              <a:extLst>
                <a:ext uri="{FF2B5EF4-FFF2-40B4-BE49-F238E27FC236}">
                  <a16:creationId xmlns=""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=""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82 - 57 </a:t>
              </a:r>
              <a:endPara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CC2EEE1D-4B95-4CC9-B3C2-EEF45F5F88F4}"/>
              </a:ext>
            </a:extLst>
          </p:cNvPr>
          <p:cNvGrpSpPr/>
          <p:nvPr/>
        </p:nvGrpSpPr>
        <p:grpSpPr>
          <a:xfrm>
            <a:off x="12772112" y="5515362"/>
            <a:ext cx="1969844" cy="584775"/>
            <a:chOff x="615877" y="1500008"/>
            <a:chExt cx="1969844" cy="584775"/>
          </a:xfrm>
        </p:grpSpPr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="" xmlns:a16="http://schemas.microsoft.com/office/drawing/2014/main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5F459BEE-0C36-49FE-89FD-7FDAEBDB0083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91 - 85</a:t>
              </a:r>
              <a:endPara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229158" y="5546264"/>
            <a:ext cx="650964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sp>
        <p:nvSpPr>
          <p:cNvPr id="85" name="Text Box 1"/>
          <p:cNvSpPr txBox="1"/>
          <p:nvPr/>
        </p:nvSpPr>
        <p:spPr>
          <a:xfrm>
            <a:off x="3600202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98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9" grpId="0"/>
      <p:bldP spid="83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978" y="378566"/>
            <a:ext cx="13903579" cy="1240319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89cm,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9cm.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828800" y="998725"/>
            <a:ext cx="3931642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20482" y="1003449"/>
            <a:ext cx="53035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673210" y="1003449"/>
            <a:ext cx="219456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28799" y="1579513"/>
            <a:ext cx="438912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5946" y="3019343"/>
            <a:ext cx="7410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Rô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bốt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: 89cm</a:t>
            </a: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: 9cm</a:t>
            </a: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: ... cm?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24738" y="3060768"/>
            <a:ext cx="87129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giải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Mi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xăng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mét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89 + 9 = 98 (cm)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98cm. 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grpSp>
        <p:nvGrpSpPr>
          <p:cNvPr id="27" name="组合 3"/>
          <p:cNvGrpSpPr/>
          <p:nvPr/>
        </p:nvGrpSpPr>
        <p:grpSpPr>
          <a:xfrm>
            <a:off x="5030884" y="6816104"/>
            <a:ext cx="7009765" cy="2845435"/>
            <a:chOff x="2178296" y="3110568"/>
            <a:chExt cx="8289199" cy="3834581"/>
          </a:xfrm>
        </p:grpSpPr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29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30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31" name="图片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33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3684764" y="2115502"/>
            <a:ext cx="2695575" cy="714375"/>
          </a:xfrm>
          <a:prstGeom prst="rect">
            <a:avLst/>
          </a:prstGeom>
        </p:spPr>
      </p:pic>
      <p:sp>
        <p:nvSpPr>
          <p:cNvPr id="17" name="Text Box 1"/>
          <p:cNvSpPr txBox="1"/>
          <p:nvPr/>
        </p:nvSpPr>
        <p:spPr>
          <a:xfrm>
            <a:off x="4182618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027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  <p:bldP spid="20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8" t="26628" r="18900" b="33789"/>
          <a:stretch/>
        </p:blipFill>
        <p:spPr bwMode="auto">
          <a:xfrm>
            <a:off x="9068670" y="2238254"/>
            <a:ext cx="8141044" cy="423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3978" y="378566"/>
            <a:ext cx="13903579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85149" y="1579513"/>
            <a:ext cx="1903085" cy="658740"/>
            <a:chOff x="287446" y="208174"/>
            <a:chExt cx="1292642" cy="658740"/>
          </a:xfrm>
        </p:grpSpPr>
        <p:sp>
          <p:nvSpPr>
            <p:cNvPr id="6" name="Rounded Rectangle 5"/>
            <p:cNvSpPr/>
            <p:nvPr/>
          </p:nvSpPr>
          <p:spPr>
            <a:xfrm>
              <a:off x="757064" y="220583"/>
              <a:ext cx="503323" cy="584775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9538" y="220583"/>
              <a:ext cx="5261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endParaRPr lang="vi-V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7446" y="208174"/>
              <a:ext cx="1292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a)       ?</a:t>
              </a:r>
              <a:endPara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84711" y="7052121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15653" y="2556753"/>
            <a:ext cx="7697117" cy="822960"/>
            <a:chOff x="1015653" y="2556753"/>
            <a:chExt cx="7697117" cy="822960"/>
          </a:xfrm>
        </p:grpSpPr>
        <p:sp>
          <p:nvSpPr>
            <p:cNvPr id="10" name="TextBox 9"/>
            <p:cNvSpPr txBox="1"/>
            <p:nvPr/>
          </p:nvSpPr>
          <p:spPr>
            <a:xfrm>
              <a:off x="1015653" y="2659633"/>
              <a:ext cx="7697117" cy="686322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ABC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cm.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760442" y="2556753"/>
              <a:ext cx="822960" cy="822960"/>
              <a:chOff x="5760442" y="1723529"/>
              <a:chExt cx="822960" cy="82296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941720" y="179553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5760442" y="2556753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26" name="Rounded Rectangle 25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2450" y="1795537"/>
              <a:ext cx="697627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983630" y="4789001"/>
            <a:ext cx="7697117" cy="822960"/>
            <a:chOff x="983630" y="4789001"/>
            <a:chExt cx="7697117" cy="822960"/>
          </a:xfrm>
        </p:grpSpPr>
        <p:sp>
          <p:nvSpPr>
            <p:cNvPr id="11" name="TextBox 10"/>
            <p:cNvSpPr txBox="1"/>
            <p:nvPr/>
          </p:nvSpPr>
          <p:spPr>
            <a:xfrm>
              <a:off x="983630" y="4925639"/>
              <a:ext cx="7697117" cy="686322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MNPQ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cm.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025257" y="4789001"/>
              <a:ext cx="822960" cy="822960"/>
              <a:chOff x="5760442" y="1723529"/>
              <a:chExt cx="822960" cy="822960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41720" y="179553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6017602" y="4789001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39" name="Rounded Rectangle 38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32450" y="1795537"/>
              <a:ext cx="697627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447701" y="3540608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52cm + 38cm = 90cm</a:t>
            </a:r>
            <a:endParaRPr lang="en-US" sz="36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47701" y="5858149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39cm + 23cm + 35 = 97cm</a:t>
            </a:r>
            <a:endParaRPr lang="en-US" sz="36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63925" y="8098483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4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3163548" y="1858233"/>
            <a:ext cx="2695575" cy="714375"/>
          </a:xfrm>
          <a:prstGeom prst="rect">
            <a:avLst/>
          </a:prstGeom>
        </p:spPr>
      </p:pic>
      <p:sp>
        <p:nvSpPr>
          <p:cNvPr id="31" name="Text Box 1"/>
          <p:cNvSpPr txBox="1"/>
          <p:nvPr/>
        </p:nvSpPr>
        <p:spPr>
          <a:xfrm>
            <a:off x="4104258" y="926536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99538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41" grpId="0"/>
      <p:bldP spid="42" grpId="0"/>
      <p:bldP spid="43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" y="796575"/>
            <a:ext cx="8456828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6297" y="10336477"/>
            <a:ext cx="884460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1304" y="10541931"/>
            <a:ext cx="884460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7" y="1717141"/>
            <a:ext cx="9751297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867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1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0" y="4480983"/>
            <a:ext cx="6139370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40" y="4628020"/>
            <a:ext cx="3742911" cy="4723498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88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06509" y="9901645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82150" y="1075457"/>
            <a:ext cx="8591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40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  <p:sp>
        <p:nvSpPr>
          <p:cNvPr id="27" name="Text Box 1"/>
          <p:cNvSpPr txBox="1"/>
          <p:nvPr/>
        </p:nvSpPr>
        <p:spPr>
          <a:xfrm>
            <a:off x="6390969" y="929132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Office PowerPoint</Application>
  <PresentationFormat>Custom</PresentationFormat>
  <Paragraphs>101</Paragraphs>
  <Slides>8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2021-06-13T09:56:20Z</dcterms:modified>
</cp:coreProperties>
</file>