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6" r:id="rId3"/>
    <p:sldId id="265" r:id="rId4"/>
    <p:sldId id="268" r:id="rId5"/>
    <p:sldId id="269" r:id="rId6"/>
    <p:sldId id="27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08" autoAdjust="0"/>
  </p:normalViewPr>
  <p:slideViewPr>
    <p:cSldViewPr snapToGrid="0">
      <p:cViewPr>
        <p:scale>
          <a:sx n="60" d="100"/>
          <a:sy n="60" d="100"/>
        </p:scale>
        <p:origin x="2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5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VẼ ĐOẠN THẲNG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2: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Vẽ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đoạn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thẳng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</a:t>
            </a:r>
            <a:endParaRPr lang="en-US" dirty="0">
              <a:solidFill>
                <a:srgbClr val="0070C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 cm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vạch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0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7 cm.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4: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7cm.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Text Box 1"/>
          <p:cNvSpPr txBox="1"/>
          <p:nvPr/>
        </p:nvSpPr>
        <p:spPr>
          <a:xfrm>
            <a:off x="4494229" y="665970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AB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9 cm.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CD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12 cm.</a:t>
            </a:r>
            <a:endParaRPr lang="en-US" sz="2800" dirty="0"/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 cm</a:t>
            </a:r>
            <a:endParaRPr lang="en-US" sz="2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5" grpId="0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 Box 1"/>
          <p:cNvSpPr txBox="1"/>
          <p:nvPr/>
        </p:nvSpPr>
        <p:spPr>
          <a:xfrm>
            <a:off x="4300456" y="651391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  <a:endParaRPr lang="en-US" sz="28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</a:t>
            </a:r>
            <a:r>
              <a:rPr lang="en-US" sz="2400" b="1" dirty="0" smtClean="0"/>
              <a:t>cm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</a:t>
            </a:r>
            <a:r>
              <a:rPr lang="en-US" sz="2400" b="1" dirty="0" smtClean="0"/>
              <a:t>cm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</a:t>
            </a:r>
            <a:r>
              <a:rPr lang="en-US" sz="2400" b="1" dirty="0" smtClean="0"/>
              <a:t>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 = 12 cm</a:t>
            </a:r>
            <a:endParaRPr lang="en-US" sz="2800" b="1" dirty="0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CD =   8 cm</a:t>
            </a:r>
            <a:endParaRPr lang="en-US" sz="2800" b="1" dirty="0"/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GH =   8 cm</a:t>
            </a:r>
            <a:endParaRPr lang="en-US" sz="2800" b="1" dirty="0"/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MN =   7 cm</a:t>
            </a:r>
            <a:endParaRPr lang="en-US" sz="2800" b="1" dirty="0"/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NP =   10 cm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368</Words>
  <Application>Microsoft Office PowerPoint</Application>
  <PresentationFormat>Widescreen</PresentationFormat>
  <Paragraphs>183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</cp:revision>
  <dcterms:created xsi:type="dcterms:W3CDTF">2021-06-08T07:59:58Z</dcterms:created>
  <dcterms:modified xsi:type="dcterms:W3CDTF">2021-06-09T08:07:28Z</dcterms:modified>
</cp:coreProperties>
</file>