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90" r:id="rId3"/>
    <p:sldId id="289" r:id="rId4"/>
    <p:sldId id="297" r:id="rId5"/>
    <p:sldId id="291" r:id="rId6"/>
    <p:sldId id="298" r:id="rId7"/>
    <p:sldId id="299"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249" autoAdjust="0"/>
  </p:normalViewPr>
  <p:slideViewPr>
    <p:cSldViewPr snapToGrid="0">
      <p:cViewPr>
        <p:scale>
          <a:sx n="76" d="100"/>
          <a:sy n="76" d="100"/>
        </p:scale>
        <p:origin x="-1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03/01/2022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C7351A-30F0-412C-B057-2A87A61424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2D7766F-0083-4C80-8BFC-91FB57418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629B05D-B614-4D37-9A59-CC50B88FC8BD}"/>
              </a:ext>
            </a:extLst>
          </p:cNvPr>
          <p:cNvSpPr>
            <a:spLocks noGrp="1"/>
          </p:cNvSpPr>
          <p:nvPr>
            <p:ph type="dt" sz="half" idx="10"/>
          </p:nvPr>
        </p:nvSpPr>
        <p:spPr>
          <a:xfrm>
            <a:off x="838200" y="6356350"/>
            <a:ext cx="2743200" cy="365125"/>
          </a:xfrm>
          <a:prstGeom prst="rect">
            <a:avLst/>
          </a:prstGeom>
        </p:spPr>
        <p:txBody>
          <a:bodyPr/>
          <a:lstStyle/>
          <a:p>
            <a:fld id="{80E956C0-84CB-4FAB-BED0-64DE07A026AD}" type="datetimeFigureOut">
              <a:rPr lang="en-US" smtClean="0"/>
              <a:t>1/3/2022</a:t>
            </a:fld>
            <a:endParaRPr lang="en-US"/>
          </a:p>
        </p:txBody>
      </p:sp>
      <p:sp>
        <p:nvSpPr>
          <p:cNvPr id="5" name="Footer Placeholder 4">
            <a:extLst>
              <a:ext uri="{FF2B5EF4-FFF2-40B4-BE49-F238E27FC236}">
                <a16:creationId xmlns="" xmlns:a16="http://schemas.microsoft.com/office/drawing/2014/main" id="{F330B0B7-0F6A-4B28-9096-38B13E9BCE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5E6A0C1-E3EE-4E77-9CE0-332D2A24F316}"/>
              </a:ext>
            </a:extLst>
          </p:cNvPr>
          <p:cNvSpPr>
            <a:spLocks noGrp="1"/>
          </p:cNvSpPr>
          <p:nvPr>
            <p:ph type="sldNum" sz="quarter" idx="12"/>
          </p:nvPr>
        </p:nvSpPr>
        <p:spPr>
          <a:xfrm>
            <a:off x="8610600" y="6356350"/>
            <a:ext cx="2743200" cy="365125"/>
          </a:xfrm>
          <a:prstGeom prst="rect">
            <a:avLst/>
          </a:prstGeom>
        </p:spPr>
        <p:txBody>
          <a:bodyPr/>
          <a:lstStyle/>
          <a:p>
            <a:fld id="{94F10A7C-E07B-4F18-92E7-43BF93096CF9}" type="slidenum">
              <a:rPr lang="en-US" smtClean="0"/>
              <a:t>‹#›</a:t>
            </a:fld>
            <a:endParaRPr lang="en-US"/>
          </a:p>
        </p:txBody>
      </p:sp>
    </p:spTree>
    <p:extLst>
      <p:ext uri="{BB962C8B-B14F-4D97-AF65-F5344CB8AC3E}">
        <p14:creationId xmlns:p14="http://schemas.microsoft.com/office/powerpoint/2010/main" val="167223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3046988"/>
          </a:xfrm>
          <a:prstGeom prst="rect">
            <a:avLst/>
          </a:prstGeom>
          <a:noFill/>
        </p:spPr>
        <p:txBody>
          <a:bodyPr wrap="square" rtlCol="0">
            <a:spAutoFit/>
          </a:bodyPr>
          <a:lstStyle/>
          <a:p>
            <a:pPr algn="ctr"/>
            <a:r>
              <a:rPr lang="vi-VN" sz="9600">
                <a:solidFill>
                  <a:srgbClr val="002060"/>
                </a:solidFill>
                <a:latin typeface="+mj-lt"/>
              </a:rPr>
              <a:t>LUYỆN TẬP</a:t>
            </a:r>
            <a:endParaRPr lang="vi-VN" sz="96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 xmlns:a16="http://schemas.microsoft.com/office/drawing/2014/main"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 xmlns:a16="http://schemas.microsoft.com/office/drawing/2014/main" val="3750429237"/>
                    </a:ext>
                  </a:extLst>
                </a:gridCol>
                <a:gridCol w="1011898">
                  <a:extLst>
                    <a:ext uri="{9D8B030D-6E8A-4147-A177-3AD203B41FA5}">
                      <a16:colId xmlns="" xmlns:a16="http://schemas.microsoft.com/office/drawing/2014/main" val="892396866"/>
                    </a:ext>
                  </a:extLst>
                </a:gridCol>
                <a:gridCol w="1023275">
                  <a:extLst>
                    <a:ext uri="{9D8B030D-6E8A-4147-A177-3AD203B41FA5}">
                      <a16:colId xmlns="" xmlns:a16="http://schemas.microsoft.com/office/drawing/2014/main" val="1994511951"/>
                    </a:ext>
                  </a:extLst>
                </a:gridCol>
                <a:gridCol w="1085295">
                  <a:extLst>
                    <a:ext uri="{9D8B030D-6E8A-4147-A177-3AD203B41FA5}">
                      <a16:colId xmlns="" xmlns:a16="http://schemas.microsoft.com/office/drawing/2014/main" val="1764713203"/>
                    </a:ext>
                  </a:extLst>
                </a:gridCol>
                <a:gridCol w="1116303">
                  <a:extLst>
                    <a:ext uri="{9D8B030D-6E8A-4147-A177-3AD203B41FA5}">
                      <a16:colId xmlns="" xmlns:a16="http://schemas.microsoft.com/office/drawing/2014/main" val="2253912237"/>
                    </a:ext>
                  </a:extLst>
                </a:gridCol>
                <a:gridCol w="1116303">
                  <a:extLst>
                    <a:ext uri="{9D8B030D-6E8A-4147-A177-3AD203B41FA5}">
                      <a16:colId xmlns="" xmlns:a16="http://schemas.microsoft.com/office/drawing/2014/main" val="1514898112"/>
                    </a:ext>
                  </a:extLst>
                </a:gridCol>
                <a:gridCol w="1116303">
                  <a:extLst>
                    <a:ext uri="{9D8B030D-6E8A-4147-A177-3AD203B41FA5}">
                      <a16:colId xmlns=""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3030421308"/>
                  </a:ext>
                </a:extLst>
              </a:tr>
            </a:tbl>
          </a:graphicData>
        </a:graphic>
      </p:graphicFrame>
      <p:sp>
        <p:nvSpPr>
          <p:cNvPr id="22" name="TextBox 21">
            <a:extLst>
              <a:ext uri="{FF2B5EF4-FFF2-40B4-BE49-F238E27FC236}">
                <a16:creationId xmlns=""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 xmlns:a16="http://schemas.microsoft.com/office/drawing/2014/main" val="3750429237"/>
                    </a:ext>
                  </a:extLst>
                </a:gridCol>
                <a:gridCol w="1011898">
                  <a:extLst>
                    <a:ext uri="{9D8B030D-6E8A-4147-A177-3AD203B41FA5}">
                      <a16:colId xmlns="" xmlns:a16="http://schemas.microsoft.com/office/drawing/2014/main" val="892396866"/>
                    </a:ext>
                  </a:extLst>
                </a:gridCol>
                <a:gridCol w="1023275">
                  <a:extLst>
                    <a:ext uri="{9D8B030D-6E8A-4147-A177-3AD203B41FA5}">
                      <a16:colId xmlns="" xmlns:a16="http://schemas.microsoft.com/office/drawing/2014/main" val="1994511951"/>
                    </a:ext>
                  </a:extLst>
                </a:gridCol>
                <a:gridCol w="1085295">
                  <a:extLst>
                    <a:ext uri="{9D8B030D-6E8A-4147-A177-3AD203B41FA5}">
                      <a16:colId xmlns="" xmlns:a16="http://schemas.microsoft.com/office/drawing/2014/main" val="1764713203"/>
                    </a:ext>
                  </a:extLst>
                </a:gridCol>
                <a:gridCol w="1116303">
                  <a:extLst>
                    <a:ext uri="{9D8B030D-6E8A-4147-A177-3AD203B41FA5}">
                      <a16:colId xmlns="" xmlns:a16="http://schemas.microsoft.com/office/drawing/2014/main" val="2253912237"/>
                    </a:ext>
                  </a:extLst>
                </a:gridCol>
                <a:gridCol w="1116303">
                  <a:extLst>
                    <a:ext uri="{9D8B030D-6E8A-4147-A177-3AD203B41FA5}">
                      <a16:colId xmlns="" xmlns:a16="http://schemas.microsoft.com/office/drawing/2014/main" val="1514898112"/>
                    </a:ext>
                  </a:extLst>
                </a:gridCol>
                <a:gridCol w="1116303">
                  <a:extLst>
                    <a:ext uri="{9D8B030D-6E8A-4147-A177-3AD203B41FA5}">
                      <a16:colId xmlns=""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3030421308"/>
                  </a:ext>
                </a:extLst>
              </a:tr>
            </a:tbl>
          </a:graphicData>
        </a:graphic>
      </p:graphicFrame>
      <p:sp>
        <p:nvSpPr>
          <p:cNvPr id="30" name="TextBox 29">
            <a:extLst>
              <a:ext uri="{FF2B5EF4-FFF2-40B4-BE49-F238E27FC236}">
                <a16:creationId xmlns=""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7">
            <a:extLst>
              <a:ext uri="{FF2B5EF4-FFF2-40B4-BE49-F238E27FC236}">
                <a16:creationId xmlns="" xmlns:a16="http://schemas.microsoft.com/office/drawing/2014/main" id="{A74DE11A-01D2-431B-A58E-F7D56BB21D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55" t="25449" r="-48" b="17034"/>
          <a:stretch/>
        </p:blipFill>
        <p:spPr>
          <a:xfrm>
            <a:off x="-1" y="-58995"/>
            <a:ext cx="12230410" cy="6921391"/>
          </a:xfrm>
          <a:prstGeom prst="rect">
            <a:avLst/>
          </a:prstGeom>
        </p:spPr>
      </p:pic>
      <p:pic>
        <p:nvPicPr>
          <p:cNvPr id="15" name="图片 1">
            <a:extLst>
              <a:ext uri="{FF2B5EF4-FFF2-40B4-BE49-F238E27FC236}">
                <a16:creationId xmlns="" xmlns:a16="http://schemas.microsoft.com/office/drawing/2014/main" id="{DD3F6845-D14E-4477-BDDB-1236351A2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 y="2550840"/>
            <a:ext cx="12228484" cy="4307160"/>
          </a:xfrm>
          <a:prstGeom prst="rect">
            <a:avLst/>
          </a:prstGeom>
        </p:spPr>
      </p:pic>
      <p:pic>
        <p:nvPicPr>
          <p:cNvPr id="16" name="图片 2">
            <a:extLst>
              <a:ext uri="{FF2B5EF4-FFF2-40B4-BE49-F238E27FC236}">
                <a16:creationId xmlns="" xmlns:a16="http://schemas.microsoft.com/office/drawing/2014/main" id="{B273A01A-DBB4-495A-B9CF-6ED2622D2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0" y="828598"/>
            <a:ext cx="16347367" cy="2209405"/>
          </a:xfrm>
          <a:prstGeom prst="rect">
            <a:avLst/>
          </a:prstGeom>
        </p:spPr>
      </p:pic>
      <p:pic>
        <p:nvPicPr>
          <p:cNvPr id="17" name="图片 3">
            <a:extLst>
              <a:ext uri="{FF2B5EF4-FFF2-40B4-BE49-F238E27FC236}">
                <a16:creationId xmlns="" xmlns:a16="http://schemas.microsoft.com/office/drawing/2014/main" id="{018C178A-896C-4E94-8AB5-526E98DE2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654" y="206148"/>
            <a:ext cx="1641597" cy="2275481"/>
          </a:xfrm>
          <a:prstGeom prst="rect">
            <a:avLst/>
          </a:prstGeom>
        </p:spPr>
      </p:pic>
      <p:pic>
        <p:nvPicPr>
          <p:cNvPr id="18" name="图片 8">
            <a:extLst>
              <a:ext uri="{FF2B5EF4-FFF2-40B4-BE49-F238E27FC236}">
                <a16:creationId xmlns="" xmlns:a16="http://schemas.microsoft.com/office/drawing/2014/main" id="{6D18978E-34CE-4A73-978C-5339F194F7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452" y="4870829"/>
            <a:ext cx="5471431" cy="1781023"/>
          </a:xfrm>
          <a:prstGeom prst="rect">
            <a:avLst/>
          </a:prstGeom>
        </p:spPr>
      </p:pic>
      <p:sp>
        <p:nvSpPr>
          <p:cNvPr id="9" name="文本框 22">
            <a:extLst>
              <a:ext uri="{FF2B5EF4-FFF2-40B4-BE49-F238E27FC236}">
                <a16:creationId xmlns="" xmlns:a16="http://schemas.microsoft.com/office/drawing/2014/main" id="{AB5745BD-0E13-4A2C-B56B-81F76B9E9B79}"/>
              </a:ext>
            </a:extLst>
          </p:cNvPr>
          <p:cNvSpPr txBox="1"/>
          <p:nvPr/>
        </p:nvSpPr>
        <p:spPr>
          <a:xfrm>
            <a:off x="1127452" y="2646601"/>
            <a:ext cx="7563417" cy="923330"/>
          </a:xfrm>
          <a:prstGeom prst="rect">
            <a:avLst/>
          </a:prstGeom>
          <a:noFill/>
        </p:spPr>
        <p:txBody>
          <a:bodyPr wrap="none" numCol="1" rtlCol="0">
            <a:prstTxWarp prst="textWave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rgbClr val="FF0000"/>
                </a:solidFill>
                <a:latin typeface="iCiel Cadena" panose="02000503000000020004" pitchFamily="2" charset="0"/>
                <a:ea typeface="思源黑体 CN Bold" panose="020B0800000000000000" pitchFamily="34" charset="-122"/>
              </a:rPr>
              <a:t>CHÀO TẠM BIỆT </a:t>
            </a:r>
            <a:r>
              <a:rPr lang="en-US" altLang="zh-CN" sz="5400" dirty="0" err="1">
                <a:solidFill>
                  <a:srgbClr val="FF0000"/>
                </a:solidFill>
                <a:latin typeface="iCiel Cadena" panose="02000503000000020004" pitchFamily="2" charset="0"/>
                <a:ea typeface="思源黑体 CN Bold" panose="020B0800000000000000" pitchFamily="34" charset="-122"/>
              </a:rPr>
              <a:t>các</a:t>
            </a:r>
            <a:r>
              <a:rPr lang="en-US" altLang="zh-CN" sz="5400" dirty="0">
                <a:solidFill>
                  <a:srgbClr val="FF0000"/>
                </a:solidFill>
                <a:latin typeface="iCiel Cadena" panose="02000503000000020004" pitchFamily="2" charset="0"/>
                <a:ea typeface="思源黑体 CN Bold" panose="020B0800000000000000" pitchFamily="34" charset="-122"/>
              </a:rPr>
              <a:t> con!</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1548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235</Words>
  <Application>Microsoft Office PowerPoint</Application>
  <PresentationFormat>Custom</PresentationFormat>
  <Paragraphs>105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cp:lastModifiedBy>
  <cp:revision>172</cp:revision>
  <dcterms:created xsi:type="dcterms:W3CDTF">2021-06-02T01:34:28Z</dcterms:created>
  <dcterms:modified xsi:type="dcterms:W3CDTF">2022-01-03T04:55:37Z</dcterms:modified>
</cp:coreProperties>
</file>