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5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3" r:id="rId2"/>
    <p:sldMasterId id="2147483685" r:id="rId3"/>
    <p:sldMasterId id="2147483697" r:id="rId4"/>
    <p:sldMasterId id="2147483701" r:id="rId5"/>
    <p:sldMasterId id="2147483714" r:id="rId6"/>
  </p:sldMasterIdLst>
  <p:notesMasterIdLst>
    <p:notesMasterId r:id="rId32"/>
  </p:notesMasterIdLst>
  <p:sldIdLst>
    <p:sldId id="256" r:id="rId7"/>
    <p:sldId id="367" r:id="rId8"/>
    <p:sldId id="368" r:id="rId9"/>
    <p:sldId id="369" r:id="rId10"/>
    <p:sldId id="370" r:id="rId11"/>
    <p:sldId id="371" r:id="rId12"/>
    <p:sldId id="372" r:id="rId13"/>
    <p:sldId id="258" r:id="rId14"/>
    <p:sldId id="2007577099" r:id="rId15"/>
    <p:sldId id="259" r:id="rId16"/>
    <p:sldId id="257" r:id="rId17"/>
    <p:sldId id="260" r:id="rId18"/>
    <p:sldId id="2007577098" r:id="rId19"/>
    <p:sldId id="261" r:id="rId20"/>
    <p:sldId id="263" r:id="rId21"/>
    <p:sldId id="262" r:id="rId22"/>
    <p:sldId id="2007577097" r:id="rId23"/>
    <p:sldId id="264" r:id="rId24"/>
    <p:sldId id="265" r:id="rId25"/>
    <p:sldId id="266" r:id="rId26"/>
    <p:sldId id="267" r:id="rId27"/>
    <p:sldId id="268" r:id="rId28"/>
    <p:sldId id="269" r:id="rId29"/>
    <p:sldId id="278" r:id="rId30"/>
    <p:sldId id="285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E5FF"/>
    <a:srgbClr val="FF99CC"/>
    <a:srgbClr val="FF66FF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77" d="100"/>
          <a:sy n="77" d="100"/>
        </p:scale>
        <p:origin x="248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viewProps" Target="view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tableStyles" Target="tableStyle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theme" Target="theme/theme1.xml"/><Relationship Id="rId8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26489A-0B20-4069-B0D6-294889464524}" type="datetimeFigureOut">
              <a:rPr lang="en-US" smtClean="0"/>
              <a:t>3/28/2022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FAA295-4F39-4B6A-9FD3-5682384085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18207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Tập</a:t>
            </a:r>
            <a:r>
              <a:rPr lang="en-US" dirty="0"/>
              <a:t> </a:t>
            </a:r>
            <a:r>
              <a:rPr lang="en-US" dirty="0" err="1"/>
              <a:t>đọc</a:t>
            </a:r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42F23D-76C0-4E7E-B2A3-7F7D24A6B7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58525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Bản</a:t>
            </a:r>
            <a:r>
              <a:rPr lang="en-US" sz="12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12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quyền</a:t>
            </a:r>
            <a:r>
              <a:rPr lang="en-US" sz="12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12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thuộc</a:t>
            </a:r>
            <a:r>
              <a:rPr lang="en-US" sz="12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12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về</a:t>
            </a:r>
            <a:r>
              <a:rPr lang="en-US" sz="12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: FB </a:t>
            </a:r>
            <a:r>
              <a:rPr lang="en-US" sz="12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Hương</a:t>
            </a:r>
            <a:r>
              <a:rPr lang="en-US" sz="12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12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Thảo</a:t>
            </a:r>
            <a:r>
              <a:rPr lang="en-US" sz="12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- https://www.facebook.com/huongthaoGADT/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AC6D98-046A-405E-9FCB-494EC8D89F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27632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8E650A-89FF-4CC3-B1B5-DF8CF759A31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04941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E9BBCE0-AED8-4E4B-9B05-261E8CA187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062ECC-5999-422C-A3DF-DCFA4B1CF5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CC3794-7BE6-4A2A-9468-C7FC51EAAC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279640-B044-45DF-A253-99F525CE7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740F97-40D1-4185-8811-2F94EC728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3/28/2022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86491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3/28/2022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65366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3/28/2022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8002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3/28/2022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78952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3/28/2022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1722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3/28/2022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341658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3/28/2022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621034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3/28/2022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03926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3/28/2022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53774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3/28/2022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41164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3/28/2022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566346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2271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797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49314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4708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2022/3/28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8325228" y="5598368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模板下载：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www.1ppt.com/moban/          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行业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模板：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www.1ppt.com/hangye/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节日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模板：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www.1ppt.com/jieri/          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素材：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www.1ppt.com/sucai/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背景图片：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www.1ppt.com/beijing/        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图表：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www.1ppt.com/tubiao/     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精美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www.1ppt.com/xiazai/         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教程： 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www.1ppt.com/powerpoint/     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课件：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www.1ppt.com/kejian/             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字体下载：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www.1ppt.com/ziti/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工作总结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www.1ppt.com/xiazai/zongjie/ 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工作计划：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www.1ppt.com/xiazai/jihua/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商务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模板：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www.1ppt.com/moban/shangwu/  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个人简历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www.1ppt.com/xiazai/jianli/ 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毕业答辩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www.1ppt.com/xiazai/dabian/  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工作汇报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www.1ppt.com/xiazai/huibao/   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02695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2022/3/28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8545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2022/3/28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2933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2908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8503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6831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45108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00269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和内容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797954"/>
            <a:ext cx="12192000" cy="392380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27026" y="-12700"/>
            <a:ext cx="12192000" cy="2377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9620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4768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2022/3/28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023367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2022/3/28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653406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2022/3/28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10681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2022/3/28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490419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2022/3/28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2104393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2022/3/28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776507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2022/3/28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741928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2022/3/28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2751651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2022/3/28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62054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2022/3/28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0535423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262713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3C39D9B-1707-4BC2-A8DF-A9A95A2D1DDF}" type="datetimeFigureOut">
              <a:rPr lang="en-US" smtClean="0"/>
              <a:t>3/28/2022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365714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3F39A7-E4ED-4E0D-B8A1-39291499792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1811D2-A095-4DDE-A9B5-ACD2BAAF071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2009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3F39A7-E4ED-4E0D-B8A1-39291499792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1811D2-A095-4DDE-A9B5-ACD2BAAF071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637509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3F39A7-E4ED-4E0D-B8A1-39291499792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1811D2-A095-4DDE-A9B5-ACD2BAAF071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336063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3F39A7-E4ED-4E0D-B8A1-39291499792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1811D2-A095-4DDE-A9B5-ACD2BAAF071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226533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3F39A7-E4ED-4E0D-B8A1-39291499792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1811D2-A095-4DDE-A9B5-ACD2BAAF071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9028777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3F39A7-E4ED-4E0D-B8A1-39291499792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1811D2-A095-4DDE-A9B5-ACD2BAAF071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56372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3F39A7-E4ED-4E0D-B8A1-39291499792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1811D2-A095-4DDE-A9B5-ACD2BAAF071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197264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3F39A7-E4ED-4E0D-B8A1-39291499792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1811D2-A095-4DDE-A9B5-ACD2BAAF071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972734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3F39A7-E4ED-4E0D-B8A1-39291499792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1811D2-A095-4DDE-A9B5-ACD2BAAF071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622644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3F39A7-E4ED-4E0D-B8A1-39291499792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1811D2-A095-4DDE-A9B5-ACD2BAAF071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227253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3F39A7-E4ED-4E0D-B8A1-39291499792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1811D2-A095-4DDE-A9B5-ACD2BAAF071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61256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AC413F-1C14-4F01-95DF-C21A0294F3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3/28/2022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80793" y="1122217"/>
            <a:ext cx="11697847" cy="5599257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C7D77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4D309D3-D471-4F60-BAF5-84FC57DE863F}"/>
              </a:ext>
            </a:extLst>
          </p:cNvPr>
          <p:cNvGrpSpPr/>
          <p:nvPr userDrawn="1"/>
        </p:nvGrpSpPr>
        <p:grpSpPr>
          <a:xfrm>
            <a:off x="377049" y="255821"/>
            <a:ext cx="2632037" cy="2075610"/>
            <a:chOff x="237072" y="234585"/>
            <a:chExt cx="1448294" cy="1448294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79D3C1B0-FB97-45E0-B76D-1C8A801FEE3A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C7D77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4794393D-301C-4659-BBCA-281D2C010711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50A22E59-CF8B-4136-A69F-75E63F01160F}"/>
                </a:ext>
              </a:extLst>
            </p:cNvPr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747C95-0654-4CFB-89B1-FBB04BE794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B13C135-2EE2-4584-B084-345C0B088A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E1CE5B-AD0C-4FF0-917D-7437F60898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DB618D-B73D-43D0-8377-801B77CE28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3/28/2022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EF31C4-6B8F-44F1-993D-594760891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CBA786-EC9B-4536-A5E3-FB7EC29F9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6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image" Target="../media/image7.jpe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3/28/2022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C91A89-E8CE-409F-B6FB-2FE31E2C8F78}" type="datetimeFigureOut">
              <a:rPr lang="en-US" smtClean="0"/>
              <a:t>3/28/2022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03067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2022/3/28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54493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3285CA-3D3B-499B-A815-2AD862AD2232}" type="datetimeFigureOut">
              <a:rPr lang="zh-CN" altLang="en-US" smtClean="0"/>
              <a:t>2022/3/28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130D7C-B902-4C8A-813F-8FDDF456C49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</p:spTree>
    <p:extLst>
      <p:ext uri="{BB962C8B-B14F-4D97-AF65-F5344CB8AC3E}">
        <p14:creationId xmlns:p14="http://schemas.microsoft.com/office/powerpoint/2010/main" val="15084239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</p:sldLayoutIdLst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  <a:t>2022/3/28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A9F876B-30D7-4432-891F-E6996375AD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7575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i="1">
                <a:solidFill>
                  <a:schemeClr val="accent5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Design by: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32876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  <p:sldLayoutId id="214748371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3F39A7-E4ED-4E0D-B8A1-392914997925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1811D2-A095-4DDE-A9B5-ACD2BAAF071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90056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3" Type="http://schemas.openxmlformats.org/officeDocument/2006/relationships/tags" Target="../tags/tag3.xml"/><Relationship Id="rId7" Type="http://schemas.openxmlformats.org/officeDocument/2006/relationships/tags" Target="../tags/tag7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image" Target="../media/image20.png"/><Relationship Id="rId5" Type="http://schemas.openxmlformats.org/officeDocument/2006/relationships/tags" Target="../tags/tag5.xml"/><Relationship Id="rId10" Type="http://schemas.openxmlformats.org/officeDocument/2006/relationships/image" Target="../media/image19.png"/><Relationship Id="rId4" Type="http://schemas.openxmlformats.org/officeDocument/2006/relationships/tags" Target="../tags/tag4.xml"/><Relationship Id="rId9" Type="http://schemas.openxmlformats.org/officeDocument/2006/relationships/notesSlide" Target="../notesSlides/notesSlide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openxmlformats.org/officeDocument/2006/relationships/image" Target="../media/image24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9.xml"/><Relationship Id="rId6" Type="http://schemas.microsoft.com/office/2007/relationships/hdphoto" Target="../media/hdphoto5.wdp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openxmlformats.org/officeDocument/2006/relationships/image" Target="../media/image24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9.xml"/><Relationship Id="rId6" Type="http://schemas.microsoft.com/office/2007/relationships/hdphoto" Target="../media/hdphoto5.wdp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1.gif"/><Relationship Id="rId5" Type="http://schemas.openxmlformats.org/officeDocument/2006/relationships/image" Target="../media/image10.gif"/><Relationship Id="rId4" Type="http://schemas.openxmlformats.org/officeDocument/2006/relationships/image" Target="../media/image9.jp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gif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6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13.gif"/><Relationship Id="rId12" Type="http://schemas.openxmlformats.org/officeDocument/2006/relationships/image" Target="../media/image1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slide" Target="slide7.xml"/><Relationship Id="rId11" Type="http://schemas.openxmlformats.org/officeDocument/2006/relationships/slide" Target="slide4.xml"/><Relationship Id="rId5" Type="http://schemas.openxmlformats.org/officeDocument/2006/relationships/image" Target="../media/image9.jpg"/><Relationship Id="rId10" Type="http://schemas.openxmlformats.org/officeDocument/2006/relationships/image" Target="../media/image11.gif"/><Relationship Id="rId4" Type="http://schemas.openxmlformats.org/officeDocument/2006/relationships/audio" Target="../media/audio1.wav"/><Relationship Id="rId9" Type="http://schemas.openxmlformats.org/officeDocument/2006/relationships/slide" Target="slide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10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4.png"/><Relationship Id="rId5" Type="http://schemas.openxmlformats.org/officeDocument/2006/relationships/image" Target="../media/image9.jpg"/><Relationship Id="rId10" Type="http://schemas.openxmlformats.org/officeDocument/2006/relationships/image" Target="../media/image12.png"/><Relationship Id="rId4" Type="http://schemas.openxmlformats.org/officeDocument/2006/relationships/audio" Target="../media/audio2.wav"/><Relationship Id="rId9" Type="http://schemas.openxmlformats.org/officeDocument/2006/relationships/slide" Target="slide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10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4.png"/><Relationship Id="rId5" Type="http://schemas.openxmlformats.org/officeDocument/2006/relationships/image" Target="../media/image9.jpg"/><Relationship Id="rId10" Type="http://schemas.openxmlformats.org/officeDocument/2006/relationships/image" Target="../media/image12.png"/><Relationship Id="rId4" Type="http://schemas.openxmlformats.org/officeDocument/2006/relationships/audio" Target="../media/audio2.wav"/><Relationship Id="rId9" Type="http://schemas.openxmlformats.org/officeDocument/2006/relationships/slide" Target="slide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10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4.png"/><Relationship Id="rId5" Type="http://schemas.openxmlformats.org/officeDocument/2006/relationships/image" Target="../media/image9.jpg"/><Relationship Id="rId10" Type="http://schemas.openxmlformats.org/officeDocument/2006/relationships/image" Target="../media/image12.png"/><Relationship Id="rId4" Type="http://schemas.openxmlformats.org/officeDocument/2006/relationships/audio" Target="../media/audio2.wav"/><Relationship Id="rId9" Type="http://schemas.openxmlformats.org/officeDocument/2006/relationships/slide" Target="slide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11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0.gif"/><Relationship Id="rId5" Type="http://schemas.openxmlformats.org/officeDocument/2006/relationships/image" Target="../media/image14.png"/><Relationship Id="rId4" Type="http://schemas.openxmlformats.org/officeDocument/2006/relationships/image" Target="../media/image9.jpg"/><Relationship Id="rId9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0.xml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83A14C4-2ADB-431B-9A9C-30EF58B086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8605" y="2986567"/>
            <a:ext cx="4606289" cy="387143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7479C6D-4457-4FD6-8712-08CDB240C306}"/>
              </a:ext>
            </a:extLst>
          </p:cNvPr>
          <p:cNvSpPr txBox="1"/>
          <p:nvPr/>
        </p:nvSpPr>
        <p:spPr>
          <a:xfrm>
            <a:off x="1531620" y="1257300"/>
            <a:ext cx="992124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Chào mừng thầy cô và các em </a:t>
            </a:r>
          </a:p>
          <a:p>
            <a:pPr algn="ctr"/>
            <a:r>
              <a:rPr lang="en-US" sz="60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đến với môn Tiếng Việt</a:t>
            </a:r>
            <a:endParaRPr lang="en-US" sz="6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149127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BAC6630E-B3A7-432B-A20F-0900A4C26C0C}"/>
              </a:ext>
            </a:extLst>
          </p:cNvPr>
          <p:cNvSpPr/>
          <p:nvPr/>
        </p:nvSpPr>
        <p:spPr>
          <a:xfrm>
            <a:off x="2913321" y="1169581"/>
            <a:ext cx="6422065" cy="274320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DA47F34-6F0B-4262-A5A5-F7680711A5E2}"/>
              </a:ext>
            </a:extLst>
          </p:cNvPr>
          <p:cNvSpPr txBox="1"/>
          <p:nvPr/>
        </p:nvSpPr>
        <p:spPr>
          <a:xfrm>
            <a:off x="3980121" y="1817906"/>
            <a:ext cx="496157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 err="1">
                <a:solidFill>
                  <a:schemeClr val="bg1"/>
                </a:solidFill>
              </a:rPr>
              <a:t>Tiết</a:t>
            </a:r>
            <a:r>
              <a:rPr lang="en-US" sz="8800" b="1">
                <a:solidFill>
                  <a:schemeClr val="bg1"/>
                </a:solidFill>
              </a:rPr>
              <a:t> </a:t>
            </a:r>
            <a:r>
              <a:rPr lang="en-US" sz="8800" b="1" smtClean="0">
                <a:solidFill>
                  <a:schemeClr val="bg1"/>
                </a:solidFill>
              </a:rPr>
              <a:t>1+2</a:t>
            </a:r>
            <a:endParaRPr lang="en-US" sz="8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13581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5ECF58FC-5662-4642-BFC9-361131D386BC}"/>
              </a:ext>
            </a:extLst>
          </p:cNvPr>
          <p:cNvGrpSpPr/>
          <p:nvPr/>
        </p:nvGrpSpPr>
        <p:grpSpPr>
          <a:xfrm>
            <a:off x="763422" y="649698"/>
            <a:ext cx="2454485" cy="830998"/>
            <a:chOff x="369343" y="617893"/>
            <a:chExt cx="1623716" cy="533237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780E570-A6A7-4F6C-ABF2-DA8423374100}"/>
                </a:ext>
              </a:extLst>
            </p:cNvPr>
            <p:cNvSpPr txBox="1"/>
            <p:nvPr/>
          </p:nvSpPr>
          <p:spPr>
            <a:xfrm>
              <a:off x="369343" y="617893"/>
              <a:ext cx="1613647" cy="5332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>
                  <a:solidFill>
                    <a:schemeClr val="accent1">
                      <a:lumMod val="50000"/>
                    </a:schemeClr>
                  </a:solidFill>
                  <a:latin typeface="+mj-lt"/>
                </a:rPr>
                <a:t>BÀI 17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36CFCA4-EFC0-42DD-B1BD-00B5FC6E2B69}"/>
                </a:ext>
              </a:extLst>
            </p:cNvPr>
            <p:cNvSpPr txBox="1"/>
            <p:nvPr/>
          </p:nvSpPr>
          <p:spPr>
            <a:xfrm>
              <a:off x="379412" y="617893"/>
              <a:ext cx="1613647" cy="5332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>
                  <a:solidFill>
                    <a:schemeClr val="accent1"/>
                  </a:solidFill>
                  <a:latin typeface="+mj-lt"/>
                </a:rPr>
                <a:t>BÀI 17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C8B56EAA-1D8B-4DBD-BCED-D2B571AB6802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EFE"/>
              </a:clrFrom>
              <a:clrTo>
                <a:srgbClr val="FFFE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03295" y="1465262"/>
            <a:ext cx="1084359" cy="57148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4EB41C0-CDDF-4868-9515-ECE5EE458DC2}"/>
              </a:ext>
            </a:extLst>
          </p:cNvPr>
          <p:cNvSpPr txBox="1"/>
          <p:nvPr/>
        </p:nvSpPr>
        <p:spPr>
          <a:xfrm>
            <a:off x="2768058" y="1455594"/>
            <a:ext cx="899055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latin typeface="+mj-lt"/>
              </a:rPr>
              <a:t>Hằng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ngày</a:t>
            </a:r>
            <a:r>
              <a:rPr lang="en-US" sz="3200" dirty="0">
                <a:latin typeface="+mj-lt"/>
              </a:rPr>
              <a:t>, </a:t>
            </a:r>
            <a:r>
              <a:rPr lang="en-US" sz="3200" dirty="0" err="1">
                <a:latin typeface="+mj-lt"/>
              </a:rPr>
              <a:t>em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thường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chào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và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đáp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lời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chào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của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mọi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người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như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thế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nào</a:t>
            </a:r>
            <a:r>
              <a:rPr lang="en-US" sz="3200" dirty="0">
                <a:latin typeface="+mj-lt"/>
              </a:rPr>
              <a:t>?</a:t>
            </a:r>
            <a:endParaRPr lang="en-US" sz="3200" b="1" dirty="0">
              <a:latin typeface="+mj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FBC6AC9-2B7C-44CE-AC90-9AE3E75829A1}"/>
              </a:ext>
            </a:extLst>
          </p:cNvPr>
          <p:cNvSpPr txBox="1"/>
          <p:nvPr/>
        </p:nvSpPr>
        <p:spPr>
          <a:xfrm>
            <a:off x="3585066" y="418865"/>
            <a:ext cx="86069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accent2">
                    <a:lumMod val="50000"/>
                  </a:schemeClr>
                </a:solidFill>
                <a:latin typeface="+mj-lt"/>
              </a:rPr>
              <a:t>NHỮNG CÁCH CHÀO ĐỘC ĐÁO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203214F-5201-4A6E-A071-1D17D2221F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75919" y="2550258"/>
            <a:ext cx="9268634" cy="40797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431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CC8DC5F-07D6-49A8-93D4-0C1E3BFDFD9B}"/>
              </a:ext>
            </a:extLst>
          </p:cNvPr>
          <p:cNvSpPr/>
          <p:nvPr/>
        </p:nvSpPr>
        <p:spPr>
          <a:xfrm>
            <a:off x="0" y="669851"/>
            <a:ext cx="12192000" cy="5805377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B7B0BCC-5E75-4D5C-9613-9A0B1EA1727E}"/>
              </a:ext>
            </a:extLst>
          </p:cNvPr>
          <p:cNvSpPr txBox="1"/>
          <p:nvPr/>
        </p:nvSpPr>
        <p:spPr>
          <a:xfrm>
            <a:off x="951454" y="-90640"/>
            <a:ext cx="1331331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800" b="1" dirty="0">
                <a:solidFill>
                  <a:srgbClr val="17479D"/>
                </a:solidFill>
                <a:latin typeface="+mj-lt"/>
              </a:rPr>
              <a:t>ĐỌC</a:t>
            </a:r>
            <a:endParaRPr lang="en-US" sz="2800" b="1" dirty="0">
              <a:solidFill>
                <a:srgbClr val="17479D"/>
              </a:solidFill>
              <a:latin typeface="+mj-lt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A10173B-65CC-40F6-BD77-D7B9A76535C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641754" y="73729"/>
            <a:ext cx="582308" cy="52517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7A4EB13-4642-4797-98F7-E38CF60972A2}"/>
              </a:ext>
            </a:extLst>
          </p:cNvPr>
          <p:cNvSpPr txBox="1"/>
          <p:nvPr/>
        </p:nvSpPr>
        <p:spPr>
          <a:xfrm>
            <a:off x="2505479" y="565507"/>
            <a:ext cx="7181041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chemeClr val="bg1"/>
                </a:solidFill>
                <a:latin typeface="+mj-lt"/>
              </a:rPr>
              <a:t>NHỮNG CÁCH CHÀO ĐỘC ĐÁO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51A11D3-0467-497B-B228-0D0F450766B4}"/>
              </a:ext>
            </a:extLst>
          </p:cNvPr>
          <p:cNvSpPr txBox="1"/>
          <p:nvPr/>
        </p:nvSpPr>
        <p:spPr>
          <a:xfrm>
            <a:off x="951454" y="1277453"/>
            <a:ext cx="10422664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latin typeface="+mj-lt"/>
              </a:rPr>
              <a:t>     </a:t>
            </a:r>
            <a:r>
              <a:rPr lang="en-US" sz="2800" dirty="0" err="1">
                <a:latin typeface="+mj-lt"/>
              </a:rPr>
              <a:t>Trên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thế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giới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có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những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cách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chào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phổ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biến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như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bắt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tay</a:t>
            </a:r>
            <a:r>
              <a:rPr lang="en-US" sz="2800" dirty="0">
                <a:latin typeface="+mj-lt"/>
              </a:rPr>
              <a:t>, </a:t>
            </a:r>
            <a:r>
              <a:rPr lang="en-US" sz="2800" dirty="0" err="1">
                <a:latin typeface="+mj-lt"/>
              </a:rPr>
              <a:t>vẫy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tay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và</a:t>
            </a:r>
            <a:r>
              <a:rPr lang="en-US" sz="2800" dirty="0">
                <a:latin typeface="+mj-lt"/>
              </a:rPr>
              <a:t>  </a:t>
            </a:r>
            <a:r>
              <a:rPr lang="en-US" sz="2800" dirty="0" err="1">
                <a:latin typeface="+mj-lt"/>
              </a:rPr>
              <a:t>cúi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chào</a:t>
            </a:r>
            <a:r>
              <a:rPr lang="en-US" sz="2800" dirty="0">
                <a:latin typeface="+mj-lt"/>
              </a:rPr>
              <a:t>. </a:t>
            </a:r>
            <a:r>
              <a:rPr lang="en-US" sz="2800" dirty="0" err="1">
                <a:latin typeface="+mj-lt"/>
              </a:rPr>
              <a:t>Ngoài</a:t>
            </a:r>
            <a:r>
              <a:rPr lang="en-US" sz="2800" dirty="0">
                <a:latin typeface="+mj-lt"/>
              </a:rPr>
              <a:t> ra, </a:t>
            </a:r>
            <a:r>
              <a:rPr lang="en-US" sz="2800" dirty="0" err="1">
                <a:latin typeface="+mj-lt"/>
              </a:rPr>
              <a:t>người</a:t>
            </a:r>
            <a:r>
              <a:rPr lang="en-US" sz="2800" dirty="0">
                <a:latin typeface="+mj-lt"/>
              </a:rPr>
              <a:t> ta </a:t>
            </a:r>
            <a:r>
              <a:rPr lang="en-US" sz="2800" dirty="0" err="1">
                <a:latin typeface="+mj-lt"/>
              </a:rPr>
              <a:t>còn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có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những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cách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chào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nhau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rất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đặc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biệt</a:t>
            </a:r>
            <a:r>
              <a:rPr lang="en-US" sz="2800" dirty="0">
                <a:latin typeface="+mj-lt"/>
              </a:rPr>
              <a:t>.</a:t>
            </a:r>
          </a:p>
          <a:p>
            <a:pPr algn="just"/>
            <a:r>
              <a:rPr lang="en-US" sz="2800" dirty="0">
                <a:latin typeface="+mj-lt"/>
              </a:rPr>
              <a:t>     </a:t>
            </a:r>
            <a:r>
              <a:rPr lang="en-US" sz="2800" dirty="0" err="1">
                <a:latin typeface="+mj-lt"/>
              </a:rPr>
              <a:t>Người</a:t>
            </a:r>
            <a:r>
              <a:rPr lang="en-US" sz="2800" dirty="0">
                <a:latin typeface="+mj-lt"/>
              </a:rPr>
              <a:t> Ma-ô-</a:t>
            </a:r>
            <a:r>
              <a:rPr lang="en-US" sz="2800" dirty="0" err="1">
                <a:latin typeface="+mj-lt"/>
              </a:rPr>
              <a:t>ri</a:t>
            </a:r>
            <a:r>
              <a:rPr lang="en-US" sz="2800" dirty="0">
                <a:latin typeface="+mj-lt"/>
              </a:rPr>
              <a:t> ở </a:t>
            </a:r>
            <a:r>
              <a:rPr lang="en-US" sz="2800" dirty="0" err="1">
                <a:latin typeface="+mj-lt"/>
              </a:rPr>
              <a:t>Niu</a:t>
            </a:r>
            <a:r>
              <a:rPr lang="en-US" sz="2800" dirty="0">
                <a:latin typeface="+mj-lt"/>
              </a:rPr>
              <a:t> Di-</a:t>
            </a:r>
            <a:r>
              <a:rPr lang="en-US" sz="2800" dirty="0" err="1">
                <a:latin typeface="+mj-lt"/>
              </a:rPr>
              <a:t>lân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chào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bằng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cách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nhẹ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nhàng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chạm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mũi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và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trán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vào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nhau</a:t>
            </a:r>
            <a:r>
              <a:rPr lang="en-US" sz="2800" dirty="0">
                <a:latin typeface="+mj-lt"/>
              </a:rPr>
              <a:t>. </a:t>
            </a:r>
            <a:r>
              <a:rPr lang="en-US" sz="2800" dirty="0" err="1">
                <a:latin typeface="+mj-lt"/>
              </a:rPr>
              <a:t>Người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Ấn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Độ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thì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chắp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hai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tay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trước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ngực</a:t>
            </a:r>
            <a:r>
              <a:rPr lang="en-US" sz="2800" dirty="0">
                <a:latin typeface="+mj-lt"/>
              </a:rPr>
              <a:t>, </a:t>
            </a:r>
            <a:r>
              <a:rPr lang="en-US" sz="2800" dirty="0" err="1">
                <a:latin typeface="+mj-lt"/>
              </a:rPr>
              <a:t>kèm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theo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một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cái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cúi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đầu</a:t>
            </a:r>
            <a:r>
              <a:rPr lang="en-US" sz="2800" dirty="0">
                <a:latin typeface="+mj-lt"/>
              </a:rPr>
              <a:t>. </a:t>
            </a:r>
            <a:r>
              <a:rPr lang="en-US" sz="2800" dirty="0" err="1">
                <a:latin typeface="+mj-lt"/>
              </a:rPr>
              <a:t>Nhiều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người</a:t>
            </a:r>
            <a:r>
              <a:rPr lang="en-US" sz="2800" dirty="0">
                <a:latin typeface="+mj-lt"/>
              </a:rPr>
              <a:t> ở </a:t>
            </a:r>
            <a:r>
              <a:rPr lang="en-US" sz="2800" dirty="0" err="1">
                <a:latin typeface="+mj-lt"/>
              </a:rPr>
              <a:t>Mỹ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thì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chào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bằng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cách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nắm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bàn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tay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lại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và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đấm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nhẹ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vào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nắm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tay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người</a:t>
            </a:r>
            <a:r>
              <a:rPr lang="en-US" sz="2800" dirty="0">
                <a:latin typeface="+mj-lt"/>
              </a:rPr>
              <a:t> kia. </a:t>
            </a:r>
            <a:r>
              <a:rPr lang="en-US" sz="2800" dirty="0" err="1">
                <a:latin typeface="+mj-lt"/>
              </a:rPr>
              <a:t>Còn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người</a:t>
            </a:r>
            <a:r>
              <a:rPr lang="en-US" sz="2800" dirty="0">
                <a:latin typeface="+mj-lt"/>
              </a:rPr>
              <a:t> Dim-</a:t>
            </a:r>
            <a:r>
              <a:rPr lang="en-US" sz="2800" dirty="0" err="1">
                <a:latin typeface="+mj-lt"/>
              </a:rPr>
              <a:t>ba</a:t>
            </a:r>
            <a:r>
              <a:rPr lang="en-US" sz="2800" dirty="0">
                <a:latin typeface="+mj-lt"/>
              </a:rPr>
              <a:t>-</a:t>
            </a:r>
            <a:r>
              <a:rPr lang="en-US" sz="2800" dirty="0" err="1">
                <a:latin typeface="+mj-lt"/>
              </a:rPr>
              <a:t>bu</a:t>
            </a:r>
            <a:r>
              <a:rPr lang="en-US" sz="2800" dirty="0">
                <a:latin typeface="+mj-lt"/>
              </a:rPr>
              <a:t>-ê </a:t>
            </a:r>
            <a:r>
              <a:rPr lang="en-US" sz="2800" dirty="0" err="1">
                <a:latin typeface="+mj-lt"/>
              </a:rPr>
              <a:t>lại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chào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theo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cách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truyền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thống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là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vỗ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tay</a:t>
            </a:r>
            <a:r>
              <a:rPr lang="en-US" sz="2800" dirty="0">
                <a:latin typeface="+mj-lt"/>
              </a:rPr>
              <a:t>,… </a:t>
            </a:r>
            <a:r>
              <a:rPr lang="en-US" sz="2800" dirty="0" err="1">
                <a:latin typeface="+mj-lt"/>
              </a:rPr>
              <a:t>Mỗi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cách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chào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thể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hiện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một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nét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riêng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trong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giao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tiếp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của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người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dân</a:t>
            </a:r>
            <a:r>
              <a:rPr lang="en-US" sz="2800" dirty="0">
                <a:latin typeface="+mj-lt"/>
              </a:rPr>
              <a:t> ở </a:t>
            </a:r>
            <a:r>
              <a:rPr lang="en-US" sz="2800" dirty="0" err="1">
                <a:latin typeface="+mj-lt"/>
              </a:rPr>
              <a:t>từng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nước</a:t>
            </a:r>
            <a:r>
              <a:rPr lang="en-US" sz="2800" dirty="0">
                <a:latin typeface="+mj-lt"/>
              </a:rPr>
              <a:t>.</a:t>
            </a:r>
          </a:p>
          <a:p>
            <a:pPr algn="just"/>
            <a:r>
              <a:rPr lang="en-US" sz="2800" dirty="0">
                <a:latin typeface="+mj-lt"/>
              </a:rPr>
              <a:t>     </a:t>
            </a:r>
            <a:r>
              <a:rPr lang="en-US" sz="2800" dirty="0" err="1">
                <a:latin typeface="+mj-lt"/>
              </a:rPr>
              <a:t>Còn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em</a:t>
            </a:r>
            <a:r>
              <a:rPr lang="en-US" sz="2800" dirty="0">
                <a:latin typeface="+mj-lt"/>
              </a:rPr>
              <a:t>, </a:t>
            </a:r>
            <a:r>
              <a:rPr lang="en-US" sz="2800" dirty="0" err="1">
                <a:latin typeface="+mj-lt"/>
              </a:rPr>
              <a:t>em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chào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bạn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bằng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cách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nào</a:t>
            </a:r>
            <a:r>
              <a:rPr lang="en-US" sz="2800" dirty="0">
                <a:latin typeface="+mj-lt"/>
              </a:rPr>
              <a:t>?</a:t>
            </a:r>
          </a:p>
          <a:p>
            <a:pPr algn="just"/>
            <a:r>
              <a:rPr lang="en-US" sz="2800" dirty="0">
                <a:latin typeface="+mj-lt"/>
              </a:rPr>
              <a:t>			              (</a:t>
            </a:r>
            <a:r>
              <a:rPr lang="en-US" sz="2800" dirty="0" err="1">
                <a:latin typeface="+mj-lt"/>
              </a:rPr>
              <a:t>Hoàng</a:t>
            </a:r>
            <a:r>
              <a:rPr lang="en-US" sz="2800" dirty="0">
                <a:latin typeface="+mj-lt"/>
              </a:rPr>
              <a:t> Anh </a:t>
            </a:r>
            <a:r>
              <a:rPr lang="en-US" sz="2800" i="1" dirty="0" err="1">
                <a:latin typeface="+mj-lt"/>
              </a:rPr>
              <a:t>tổng</a:t>
            </a:r>
            <a:r>
              <a:rPr lang="en-US" sz="2800" i="1" dirty="0">
                <a:latin typeface="+mj-lt"/>
              </a:rPr>
              <a:t> </a:t>
            </a:r>
            <a:r>
              <a:rPr lang="en-US" sz="2800" i="1" dirty="0" err="1">
                <a:latin typeface="+mj-lt"/>
              </a:rPr>
              <a:t>hợp</a:t>
            </a:r>
            <a:r>
              <a:rPr lang="en-US" sz="2800" i="1" dirty="0">
                <a:latin typeface="+mj-lt"/>
              </a:rPr>
              <a:t>)</a:t>
            </a:r>
            <a:endParaRPr lang="en-US" sz="2800" dirty="0">
              <a:latin typeface="+mj-lt"/>
            </a:endParaRPr>
          </a:p>
        </p:txBody>
      </p:sp>
      <p:sp>
        <p:nvSpPr>
          <p:cNvPr id="13" name="Cloud 12">
            <a:extLst>
              <a:ext uri="{FF2B5EF4-FFF2-40B4-BE49-F238E27FC236}">
                <a16:creationId xmlns:a16="http://schemas.microsoft.com/office/drawing/2014/main" id="{7245759C-3294-4658-A1C2-2068B39E1270}"/>
              </a:ext>
            </a:extLst>
          </p:cNvPr>
          <p:cNvSpPr/>
          <p:nvPr/>
        </p:nvSpPr>
        <p:spPr>
          <a:xfrm>
            <a:off x="8865383" y="5056104"/>
            <a:ext cx="3221665" cy="1577883"/>
          </a:xfrm>
          <a:prstGeom prst="cloud">
            <a:avLst/>
          </a:prstGeom>
          <a:solidFill>
            <a:schemeClr val="bg1"/>
          </a:solidFill>
          <a:ln w="25400" cap="flat" cmpd="sng" algn="ctr">
            <a:solidFill>
              <a:schemeClr val="accent5">
                <a:lumMod val="75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pitchFamily="34" charset="0"/>
              </a:rPr>
              <a:t>Đọc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pitchFamily="34" charset="0"/>
              </a:rPr>
              <a:t>mẫu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/>
              <a:ea typeface="Arial-Rounded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5420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  <p:bldP spid="13" grpId="0" animBg="1"/>
      <p:bldP spid="13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14605" y="5208270"/>
            <a:ext cx="12197080" cy="1725295"/>
          </a:xfrm>
          <a:prstGeom prst="rect">
            <a:avLst/>
          </a:prstGeom>
        </p:spPr>
      </p:pic>
      <p:grpSp>
        <p:nvGrpSpPr>
          <p:cNvPr id="7170" name="组合 490"/>
          <p:cNvGrpSpPr/>
          <p:nvPr/>
        </p:nvGrpSpPr>
        <p:grpSpPr>
          <a:xfrm>
            <a:off x="4000254" y="1509183"/>
            <a:ext cx="742949" cy="742951"/>
            <a:chOff x="1206500" y="6161088"/>
            <a:chExt cx="1466850" cy="1465261"/>
          </a:xfrm>
        </p:grpSpPr>
        <p:sp>
          <p:nvSpPr>
            <p:cNvPr id="379" name="Freeform 328"/>
            <p:cNvSpPr>
              <a:spLocks noEditPoints="1"/>
            </p:cNvSpPr>
            <p:nvPr/>
          </p:nvSpPr>
          <p:spPr bwMode="auto">
            <a:xfrm>
              <a:off x="1244112" y="6233254"/>
              <a:ext cx="1429238" cy="1393095"/>
            </a:xfrm>
            <a:custGeom>
              <a:avLst/>
              <a:gdLst>
                <a:gd name="T0" fmla="*/ 373 w 381"/>
                <a:gd name="T1" fmla="*/ 253 h 370"/>
                <a:gd name="T2" fmla="*/ 195 w 381"/>
                <a:gd name="T3" fmla="*/ 0 h 370"/>
                <a:gd name="T4" fmla="*/ 116 w 381"/>
                <a:gd name="T5" fmla="*/ 39 h 370"/>
                <a:gd name="T6" fmla="*/ 28 w 381"/>
                <a:gd name="T7" fmla="*/ 200 h 370"/>
                <a:gd name="T8" fmla="*/ 7 w 381"/>
                <a:gd name="T9" fmla="*/ 269 h 370"/>
                <a:gd name="T10" fmla="*/ 41 w 381"/>
                <a:gd name="T11" fmla="*/ 357 h 370"/>
                <a:gd name="T12" fmla="*/ 103 w 381"/>
                <a:gd name="T13" fmla="*/ 312 h 370"/>
                <a:gd name="T14" fmla="*/ 198 w 381"/>
                <a:gd name="T15" fmla="*/ 181 h 370"/>
                <a:gd name="T16" fmla="*/ 324 w 381"/>
                <a:gd name="T17" fmla="*/ 334 h 370"/>
                <a:gd name="T18" fmla="*/ 373 w 381"/>
                <a:gd name="T19" fmla="*/ 253 h 370"/>
                <a:gd name="T20" fmla="*/ 217 w 381"/>
                <a:gd name="T21" fmla="*/ 143 h 370"/>
                <a:gd name="T22" fmla="*/ 143 w 381"/>
                <a:gd name="T23" fmla="*/ 130 h 370"/>
                <a:gd name="T24" fmla="*/ 138 w 381"/>
                <a:gd name="T25" fmla="*/ 107 h 370"/>
                <a:gd name="T26" fmla="*/ 199 w 381"/>
                <a:gd name="T27" fmla="*/ 75 h 370"/>
                <a:gd name="T28" fmla="*/ 217 w 381"/>
                <a:gd name="T29" fmla="*/ 143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81" h="370">
                  <a:moveTo>
                    <a:pt x="373" y="253"/>
                  </a:moveTo>
                  <a:cubicBezTo>
                    <a:pt x="353" y="167"/>
                    <a:pt x="307" y="0"/>
                    <a:pt x="195" y="0"/>
                  </a:cubicBezTo>
                  <a:cubicBezTo>
                    <a:pt x="164" y="0"/>
                    <a:pt x="137" y="17"/>
                    <a:pt x="116" y="39"/>
                  </a:cubicBezTo>
                  <a:cubicBezTo>
                    <a:pt x="74" y="83"/>
                    <a:pt x="47" y="143"/>
                    <a:pt x="28" y="200"/>
                  </a:cubicBezTo>
                  <a:cubicBezTo>
                    <a:pt x="22" y="218"/>
                    <a:pt x="12" y="243"/>
                    <a:pt x="7" y="269"/>
                  </a:cubicBezTo>
                  <a:cubicBezTo>
                    <a:pt x="0" y="305"/>
                    <a:pt x="3" y="342"/>
                    <a:pt x="41" y="357"/>
                  </a:cubicBezTo>
                  <a:cubicBezTo>
                    <a:pt x="74" y="370"/>
                    <a:pt x="96" y="340"/>
                    <a:pt x="103" y="312"/>
                  </a:cubicBezTo>
                  <a:cubicBezTo>
                    <a:pt x="129" y="208"/>
                    <a:pt x="146" y="189"/>
                    <a:pt x="198" y="181"/>
                  </a:cubicBezTo>
                  <a:cubicBezTo>
                    <a:pt x="292" y="165"/>
                    <a:pt x="242" y="326"/>
                    <a:pt x="324" y="334"/>
                  </a:cubicBezTo>
                  <a:cubicBezTo>
                    <a:pt x="367" y="338"/>
                    <a:pt x="381" y="287"/>
                    <a:pt x="373" y="253"/>
                  </a:cubicBezTo>
                  <a:moveTo>
                    <a:pt x="217" y="143"/>
                  </a:moveTo>
                  <a:cubicBezTo>
                    <a:pt x="197" y="146"/>
                    <a:pt x="155" y="148"/>
                    <a:pt x="143" y="130"/>
                  </a:cubicBezTo>
                  <a:cubicBezTo>
                    <a:pt x="137" y="121"/>
                    <a:pt x="136" y="114"/>
                    <a:pt x="138" y="107"/>
                  </a:cubicBezTo>
                  <a:cubicBezTo>
                    <a:pt x="145" y="87"/>
                    <a:pt x="181" y="74"/>
                    <a:pt x="199" y="75"/>
                  </a:cubicBezTo>
                  <a:cubicBezTo>
                    <a:pt x="238" y="78"/>
                    <a:pt x="270" y="136"/>
                    <a:pt x="217" y="143"/>
                  </a:cubicBez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80" name="Freeform 329"/>
            <p:cNvSpPr/>
            <p:nvPr/>
          </p:nvSpPr>
          <p:spPr bwMode="auto">
            <a:xfrm>
              <a:off x="1266053" y="7403578"/>
              <a:ext cx="316563" cy="150605"/>
            </a:xfrm>
            <a:custGeom>
              <a:avLst/>
              <a:gdLst>
                <a:gd name="T0" fmla="*/ 84 w 84"/>
                <a:gd name="T1" fmla="*/ 0 h 40"/>
                <a:gd name="T2" fmla="*/ 0 w 84"/>
                <a:gd name="T3" fmla="*/ 5 h 40"/>
                <a:gd name="T4" fmla="*/ 10 w 84"/>
                <a:gd name="T5" fmla="*/ 27 h 40"/>
                <a:gd name="T6" fmla="*/ 40 w 84"/>
                <a:gd name="T7" fmla="*/ 40 h 40"/>
                <a:gd name="T8" fmla="*/ 47 w 84"/>
                <a:gd name="T9" fmla="*/ 39 h 40"/>
                <a:gd name="T10" fmla="*/ 84 w 84"/>
                <a:gd name="T11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40">
                  <a:moveTo>
                    <a:pt x="84" y="0"/>
                  </a:moveTo>
                  <a:cubicBezTo>
                    <a:pt x="56" y="3"/>
                    <a:pt x="28" y="4"/>
                    <a:pt x="0" y="5"/>
                  </a:cubicBezTo>
                  <a:cubicBezTo>
                    <a:pt x="2" y="13"/>
                    <a:pt x="5" y="21"/>
                    <a:pt x="10" y="27"/>
                  </a:cubicBezTo>
                  <a:cubicBezTo>
                    <a:pt x="18" y="34"/>
                    <a:pt x="29" y="40"/>
                    <a:pt x="40" y="40"/>
                  </a:cubicBezTo>
                  <a:cubicBezTo>
                    <a:pt x="42" y="40"/>
                    <a:pt x="45" y="40"/>
                    <a:pt x="47" y="39"/>
                  </a:cubicBezTo>
                  <a:cubicBezTo>
                    <a:pt x="68" y="34"/>
                    <a:pt x="78" y="18"/>
                    <a:pt x="84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083" name="Freeform 332"/>
            <p:cNvSpPr>
              <a:spLocks noEditPoints="1"/>
            </p:cNvSpPr>
            <p:nvPr/>
          </p:nvSpPr>
          <p:spPr bwMode="auto">
            <a:xfrm>
              <a:off x="2351089" y="7151688"/>
              <a:ext cx="300036" cy="338139"/>
            </a:xfrm>
            <a:custGeom>
              <a:avLst/>
              <a:gdLst>
                <a:gd name="T0" fmla="*/ 2147483646 w 80"/>
                <a:gd name="T1" fmla="*/ 2147483646 h 90"/>
                <a:gd name="T2" fmla="*/ 2147483646 w 80"/>
                <a:gd name="T3" fmla="*/ 2147483646 h 90"/>
                <a:gd name="T4" fmla="*/ 2147483646 w 80"/>
                <a:gd name="T5" fmla="*/ 2147483646 h 90"/>
                <a:gd name="T6" fmla="*/ 2147483646 w 80"/>
                <a:gd name="T7" fmla="*/ 2147483646 h 90"/>
                <a:gd name="T8" fmla="*/ 2147483646 w 80"/>
                <a:gd name="T9" fmla="*/ 2147483646 h 90"/>
                <a:gd name="T10" fmla="*/ 2147483646 w 80"/>
                <a:gd name="T11" fmla="*/ 2147483646 h 90"/>
                <a:gd name="T12" fmla="*/ 0 w 80"/>
                <a:gd name="T13" fmla="*/ 2147483646 h 90"/>
                <a:gd name="T14" fmla="*/ 2147483646 w 80"/>
                <a:gd name="T15" fmla="*/ 2147483646 h 90"/>
                <a:gd name="T16" fmla="*/ 0 w 80"/>
                <a:gd name="T17" fmla="*/ 2147483646 h 90"/>
                <a:gd name="T18" fmla="*/ 0 w 80"/>
                <a:gd name="T19" fmla="*/ 2147483646 h 90"/>
                <a:gd name="T20" fmla="*/ 2147483646 w 80"/>
                <a:gd name="T21" fmla="*/ 0 h 90"/>
                <a:gd name="T22" fmla="*/ 2147483646 w 80"/>
                <a:gd name="T23" fmla="*/ 2147483646 h 90"/>
                <a:gd name="T24" fmla="*/ 2147483646 w 80"/>
                <a:gd name="T25" fmla="*/ 2147483646 h 90"/>
                <a:gd name="T26" fmla="*/ 2147483646 w 80"/>
                <a:gd name="T27" fmla="*/ 2147483646 h 90"/>
                <a:gd name="T28" fmla="*/ 2147483646 w 80"/>
                <a:gd name="T29" fmla="*/ 0 h 9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80" h="90">
                  <a:moveTo>
                    <a:pt x="28" y="90"/>
                  </a:moveTo>
                  <a:cubicBezTo>
                    <a:pt x="28" y="90"/>
                    <a:pt x="29" y="90"/>
                    <a:pt x="29" y="90"/>
                  </a:cubicBezTo>
                  <a:cubicBezTo>
                    <a:pt x="29" y="90"/>
                    <a:pt x="28" y="90"/>
                    <a:pt x="28" y="90"/>
                  </a:cubicBezTo>
                  <a:moveTo>
                    <a:pt x="28" y="90"/>
                  </a:moveTo>
                  <a:cubicBezTo>
                    <a:pt x="28" y="90"/>
                    <a:pt x="28" y="90"/>
                    <a:pt x="28" y="90"/>
                  </a:cubicBezTo>
                  <a:cubicBezTo>
                    <a:pt x="28" y="90"/>
                    <a:pt x="28" y="90"/>
                    <a:pt x="28" y="90"/>
                  </a:cubicBezTo>
                  <a:moveTo>
                    <a:pt x="0" y="77"/>
                  </a:moveTo>
                  <a:cubicBezTo>
                    <a:pt x="7" y="84"/>
                    <a:pt x="16" y="89"/>
                    <a:pt x="28" y="90"/>
                  </a:cubicBezTo>
                  <a:cubicBezTo>
                    <a:pt x="16" y="89"/>
                    <a:pt x="7" y="84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moveTo>
                    <a:pt x="76" y="0"/>
                  </a:moveTo>
                  <a:cubicBezTo>
                    <a:pt x="77" y="3"/>
                    <a:pt x="78" y="6"/>
                    <a:pt x="78" y="9"/>
                  </a:cubicBezTo>
                  <a:cubicBezTo>
                    <a:pt x="80" y="15"/>
                    <a:pt x="80" y="21"/>
                    <a:pt x="80" y="28"/>
                  </a:cubicBezTo>
                  <a:cubicBezTo>
                    <a:pt x="80" y="21"/>
                    <a:pt x="80" y="15"/>
                    <a:pt x="78" y="9"/>
                  </a:cubicBezTo>
                  <a:cubicBezTo>
                    <a:pt x="78" y="6"/>
                    <a:pt x="77" y="3"/>
                    <a:pt x="76" y="0"/>
                  </a:cubicBezTo>
                </a:path>
              </a:pathLst>
            </a:custGeom>
            <a:solidFill>
              <a:srgbClr val="F5A3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84" name="Freeform 333"/>
            <p:cNvSpPr>
              <a:spLocks noEditPoints="1"/>
            </p:cNvSpPr>
            <p:nvPr/>
          </p:nvSpPr>
          <p:spPr bwMode="auto">
            <a:xfrm>
              <a:off x="2265892" y="7099232"/>
              <a:ext cx="385519" cy="389063"/>
            </a:xfrm>
            <a:custGeom>
              <a:avLst/>
              <a:gdLst>
                <a:gd name="T0" fmla="*/ 49 w 103"/>
                <a:gd name="T1" fmla="*/ 39 h 104"/>
                <a:gd name="T2" fmla="*/ 47 w 103"/>
                <a:gd name="T3" fmla="*/ 37 h 104"/>
                <a:gd name="T4" fmla="*/ 46 w 103"/>
                <a:gd name="T5" fmla="*/ 32 h 104"/>
                <a:gd name="T6" fmla="*/ 48 w 103"/>
                <a:gd name="T7" fmla="*/ 30 h 104"/>
                <a:gd name="T8" fmla="*/ 48 w 103"/>
                <a:gd name="T9" fmla="*/ 30 h 104"/>
                <a:gd name="T10" fmla="*/ 50 w 103"/>
                <a:gd name="T11" fmla="*/ 31 h 104"/>
                <a:gd name="T12" fmla="*/ 51 w 103"/>
                <a:gd name="T13" fmla="*/ 36 h 104"/>
                <a:gd name="T14" fmla="*/ 49 w 103"/>
                <a:gd name="T15" fmla="*/ 39 h 104"/>
                <a:gd name="T16" fmla="*/ 49 w 103"/>
                <a:gd name="T17" fmla="*/ 39 h 104"/>
                <a:gd name="T18" fmla="*/ 89 w 103"/>
                <a:gd name="T19" fmla="*/ 4 h 104"/>
                <a:gd name="T20" fmla="*/ 0 w 103"/>
                <a:gd name="T21" fmla="*/ 45 h 104"/>
                <a:gd name="T22" fmla="*/ 16 w 103"/>
                <a:gd name="T23" fmla="*/ 84 h 104"/>
                <a:gd name="T24" fmla="*/ 45 w 103"/>
                <a:gd name="T25" fmla="*/ 94 h 104"/>
                <a:gd name="T26" fmla="*/ 92 w 103"/>
                <a:gd name="T27" fmla="*/ 45 h 104"/>
                <a:gd name="T28" fmla="*/ 89 w 103"/>
                <a:gd name="T29" fmla="*/ 4 h 104"/>
                <a:gd name="T30" fmla="*/ 96 w 103"/>
                <a:gd name="T31" fmla="*/ 0 h 104"/>
                <a:gd name="T32" fmla="*/ 90 w 103"/>
                <a:gd name="T33" fmla="*/ 3 h 104"/>
                <a:gd name="T34" fmla="*/ 88 w 103"/>
                <a:gd name="T35" fmla="*/ 65 h 104"/>
                <a:gd name="T36" fmla="*/ 46 w 103"/>
                <a:gd name="T37" fmla="*/ 97 h 104"/>
                <a:gd name="T38" fmla="*/ 34 w 103"/>
                <a:gd name="T39" fmla="*/ 95 h 104"/>
                <a:gd name="T40" fmla="*/ 23 w 103"/>
                <a:gd name="T41" fmla="*/ 91 h 104"/>
                <a:gd name="T42" fmla="*/ 51 w 103"/>
                <a:gd name="T43" fmla="*/ 104 h 104"/>
                <a:gd name="T44" fmla="*/ 51 w 103"/>
                <a:gd name="T45" fmla="*/ 104 h 104"/>
                <a:gd name="T46" fmla="*/ 51 w 103"/>
                <a:gd name="T47" fmla="*/ 104 h 104"/>
                <a:gd name="T48" fmla="*/ 51 w 103"/>
                <a:gd name="T49" fmla="*/ 104 h 104"/>
                <a:gd name="T50" fmla="*/ 52 w 103"/>
                <a:gd name="T51" fmla="*/ 104 h 104"/>
                <a:gd name="T52" fmla="*/ 52 w 103"/>
                <a:gd name="T53" fmla="*/ 104 h 104"/>
                <a:gd name="T54" fmla="*/ 57 w 103"/>
                <a:gd name="T55" fmla="*/ 104 h 104"/>
                <a:gd name="T56" fmla="*/ 103 w 103"/>
                <a:gd name="T57" fmla="*/ 42 h 104"/>
                <a:gd name="T58" fmla="*/ 101 w 103"/>
                <a:gd name="T59" fmla="*/ 23 h 104"/>
                <a:gd name="T60" fmla="*/ 99 w 103"/>
                <a:gd name="T61" fmla="*/ 14 h 104"/>
                <a:gd name="T62" fmla="*/ 96 w 103"/>
                <a:gd name="T63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3" h="104">
                  <a:moveTo>
                    <a:pt x="49" y="39"/>
                  </a:moveTo>
                  <a:cubicBezTo>
                    <a:pt x="48" y="39"/>
                    <a:pt x="47" y="38"/>
                    <a:pt x="47" y="37"/>
                  </a:cubicBezTo>
                  <a:cubicBezTo>
                    <a:pt x="47" y="37"/>
                    <a:pt x="47" y="35"/>
                    <a:pt x="46" y="32"/>
                  </a:cubicBezTo>
                  <a:cubicBezTo>
                    <a:pt x="46" y="31"/>
                    <a:pt x="47" y="30"/>
                    <a:pt x="48" y="30"/>
                  </a:cubicBezTo>
                  <a:cubicBezTo>
                    <a:pt x="48" y="30"/>
                    <a:pt x="48" y="30"/>
                    <a:pt x="48" y="30"/>
                  </a:cubicBezTo>
                  <a:cubicBezTo>
                    <a:pt x="49" y="30"/>
                    <a:pt x="50" y="30"/>
                    <a:pt x="50" y="31"/>
                  </a:cubicBezTo>
                  <a:cubicBezTo>
                    <a:pt x="51" y="35"/>
                    <a:pt x="51" y="36"/>
                    <a:pt x="51" y="36"/>
                  </a:cubicBezTo>
                  <a:cubicBezTo>
                    <a:pt x="51" y="37"/>
                    <a:pt x="50" y="38"/>
                    <a:pt x="49" y="39"/>
                  </a:cubicBezTo>
                  <a:cubicBezTo>
                    <a:pt x="49" y="39"/>
                    <a:pt x="49" y="39"/>
                    <a:pt x="49" y="39"/>
                  </a:cubicBezTo>
                  <a:moveTo>
                    <a:pt x="89" y="4"/>
                  </a:moveTo>
                  <a:cubicBezTo>
                    <a:pt x="61" y="20"/>
                    <a:pt x="31" y="34"/>
                    <a:pt x="0" y="45"/>
                  </a:cubicBezTo>
                  <a:cubicBezTo>
                    <a:pt x="4" y="59"/>
                    <a:pt x="9" y="73"/>
                    <a:pt x="16" y="84"/>
                  </a:cubicBezTo>
                  <a:cubicBezTo>
                    <a:pt x="25" y="91"/>
                    <a:pt x="35" y="94"/>
                    <a:pt x="45" y="94"/>
                  </a:cubicBezTo>
                  <a:cubicBezTo>
                    <a:pt x="68" y="94"/>
                    <a:pt x="90" y="76"/>
                    <a:pt x="92" y="45"/>
                  </a:cubicBezTo>
                  <a:cubicBezTo>
                    <a:pt x="94" y="32"/>
                    <a:pt x="92" y="18"/>
                    <a:pt x="89" y="4"/>
                  </a:cubicBezTo>
                  <a:moveTo>
                    <a:pt x="96" y="0"/>
                  </a:moveTo>
                  <a:cubicBezTo>
                    <a:pt x="94" y="1"/>
                    <a:pt x="92" y="2"/>
                    <a:pt x="90" y="3"/>
                  </a:cubicBezTo>
                  <a:cubicBezTo>
                    <a:pt x="95" y="24"/>
                    <a:pt x="97" y="45"/>
                    <a:pt x="88" y="65"/>
                  </a:cubicBezTo>
                  <a:cubicBezTo>
                    <a:pt x="80" y="83"/>
                    <a:pt x="65" y="97"/>
                    <a:pt x="46" y="97"/>
                  </a:cubicBezTo>
                  <a:cubicBezTo>
                    <a:pt x="42" y="97"/>
                    <a:pt x="38" y="96"/>
                    <a:pt x="34" y="95"/>
                  </a:cubicBezTo>
                  <a:cubicBezTo>
                    <a:pt x="30" y="94"/>
                    <a:pt x="26" y="93"/>
                    <a:pt x="23" y="91"/>
                  </a:cubicBezTo>
                  <a:cubicBezTo>
                    <a:pt x="30" y="98"/>
                    <a:pt x="39" y="103"/>
                    <a:pt x="51" y="104"/>
                  </a:cubicBezTo>
                  <a:cubicBezTo>
                    <a:pt x="51" y="104"/>
                    <a:pt x="51" y="104"/>
                    <a:pt x="51" y="104"/>
                  </a:cubicBezTo>
                  <a:cubicBezTo>
                    <a:pt x="51" y="104"/>
                    <a:pt x="51" y="104"/>
                    <a:pt x="51" y="104"/>
                  </a:cubicBezTo>
                  <a:cubicBezTo>
                    <a:pt x="51" y="104"/>
                    <a:pt x="51" y="104"/>
                    <a:pt x="51" y="104"/>
                  </a:cubicBezTo>
                  <a:cubicBezTo>
                    <a:pt x="51" y="104"/>
                    <a:pt x="52" y="104"/>
                    <a:pt x="52" y="104"/>
                  </a:cubicBezTo>
                  <a:cubicBezTo>
                    <a:pt x="52" y="104"/>
                    <a:pt x="52" y="104"/>
                    <a:pt x="52" y="104"/>
                  </a:cubicBezTo>
                  <a:cubicBezTo>
                    <a:pt x="53" y="104"/>
                    <a:pt x="55" y="104"/>
                    <a:pt x="57" y="104"/>
                  </a:cubicBezTo>
                  <a:cubicBezTo>
                    <a:pt x="89" y="104"/>
                    <a:pt x="103" y="72"/>
                    <a:pt x="103" y="42"/>
                  </a:cubicBezTo>
                  <a:cubicBezTo>
                    <a:pt x="103" y="35"/>
                    <a:pt x="103" y="29"/>
                    <a:pt x="101" y="23"/>
                  </a:cubicBezTo>
                  <a:cubicBezTo>
                    <a:pt x="101" y="20"/>
                    <a:pt x="100" y="17"/>
                    <a:pt x="99" y="14"/>
                  </a:cubicBezTo>
                  <a:cubicBezTo>
                    <a:pt x="98" y="10"/>
                    <a:pt x="97" y="5"/>
                    <a:pt x="96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85" name="Freeform 334"/>
            <p:cNvSpPr/>
            <p:nvPr/>
          </p:nvSpPr>
          <p:spPr bwMode="auto">
            <a:xfrm>
              <a:off x="1206500" y="6161088"/>
              <a:ext cx="1438642" cy="1418196"/>
            </a:xfrm>
            <a:custGeom>
              <a:avLst/>
              <a:gdLst>
                <a:gd name="T0" fmla="*/ 8 w 383"/>
                <a:gd name="T1" fmla="*/ 278 h 377"/>
                <a:gd name="T2" fmla="*/ 91 w 383"/>
                <a:gd name="T3" fmla="*/ 81 h 377"/>
                <a:gd name="T4" fmla="*/ 224 w 383"/>
                <a:gd name="T5" fmla="*/ 15 h 377"/>
                <a:gd name="T6" fmla="*/ 352 w 383"/>
                <a:gd name="T7" fmla="*/ 189 h 377"/>
                <a:gd name="T8" fmla="*/ 374 w 383"/>
                <a:gd name="T9" fmla="*/ 294 h 377"/>
                <a:gd name="T10" fmla="*/ 289 w 383"/>
                <a:gd name="T11" fmla="*/ 323 h 377"/>
                <a:gd name="T12" fmla="*/ 220 w 383"/>
                <a:gd name="T13" fmla="*/ 190 h 377"/>
                <a:gd name="T14" fmla="*/ 126 w 383"/>
                <a:gd name="T15" fmla="*/ 247 h 377"/>
                <a:gd name="T16" fmla="*/ 111 w 383"/>
                <a:gd name="T17" fmla="*/ 291 h 377"/>
                <a:gd name="T18" fmla="*/ 63 w 383"/>
                <a:gd name="T19" fmla="*/ 369 h 377"/>
                <a:gd name="T20" fmla="*/ 14 w 383"/>
                <a:gd name="T21" fmla="*/ 343 h 377"/>
                <a:gd name="T22" fmla="*/ 8 w 383"/>
                <a:gd name="T23" fmla="*/ 278 h 377"/>
                <a:gd name="T24" fmla="*/ 7 w 383"/>
                <a:gd name="T25" fmla="*/ 280 h 377"/>
                <a:gd name="T26" fmla="*/ 62 w 383"/>
                <a:gd name="T27" fmla="*/ 371 h 377"/>
                <a:gd name="T28" fmla="*/ 106 w 383"/>
                <a:gd name="T29" fmla="*/ 314 h 377"/>
                <a:gd name="T30" fmla="*/ 175 w 383"/>
                <a:gd name="T31" fmla="*/ 197 h 377"/>
                <a:gd name="T32" fmla="*/ 246 w 383"/>
                <a:gd name="T33" fmla="*/ 210 h 377"/>
                <a:gd name="T34" fmla="*/ 316 w 383"/>
                <a:gd name="T35" fmla="*/ 344 h 377"/>
                <a:gd name="T36" fmla="*/ 370 w 383"/>
                <a:gd name="T37" fmla="*/ 314 h 377"/>
                <a:gd name="T38" fmla="*/ 365 w 383"/>
                <a:gd name="T39" fmla="*/ 225 h 377"/>
                <a:gd name="T40" fmla="*/ 200 w 383"/>
                <a:gd name="T41" fmla="*/ 9 h 377"/>
                <a:gd name="T42" fmla="*/ 73 w 383"/>
                <a:gd name="T43" fmla="*/ 108 h 377"/>
                <a:gd name="T44" fmla="*/ 7 w 383"/>
                <a:gd name="T45" fmla="*/ 280 h 377"/>
                <a:gd name="T46" fmla="*/ 8 w 383"/>
                <a:gd name="T47" fmla="*/ 278 h 3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83" h="377">
                  <a:moveTo>
                    <a:pt x="8" y="278"/>
                  </a:moveTo>
                  <a:cubicBezTo>
                    <a:pt x="23" y="210"/>
                    <a:pt x="51" y="137"/>
                    <a:pt x="91" y="81"/>
                  </a:cubicBezTo>
                  <a:cubicBezTo>
                    <a:pt x="122" y="36"/>
                    <a:pt x="167" y="0"/>
                    <a:pt x="224" y="15"/>
                  </a:cubicBezTo>
                  <a:cubicBezTo>
                    <a:pt x="296" y="35"/>
                    <a:pt x="331" y="125"/>
                    <a:pt x="352" y="189"/>
                  </a:cubicBezTo>
                  <a:cubicBezTo>
                    <a:pt x="363" y="221"/>
                    <a:pt x="377" y="260"/>
                    <a:pt x="374" y="294"/>
                  </a:cubicBezTo>
                  <a:cubicBezTo>
                    <a:pt x="370" y="343"/>
                    <a:pt x="317" y="360"/>
                    <a:pt x="289" y="323"/>
                  </a:cubicBezTo>
                  <a:cubicBezTo>
                    <a:pt x="261" y="287"/>
                    <a:pt x="275" y="201"/>
                    <a:pt x="220" y="190"/>
                  </a:cubicBezTo>
                  <a:cubicBezTo>
                    <a:pt x="177" y="181"/>
                    <a:pt x="142" y="212"/>
                    <a:pt x="126" y="247"/>
                  </a:cubicBezTo>
                  <a:cubicBezTo>
                    <a:pt x="120" y="261"/>
                    <a:pt x="116" y="276"/>
                    <a:pt x="111" y="291"/>
                  </a:cubicBezTo>
                  <a:cubicBezTo>
                    <a:pt x="103" y="321"/>
                    <a:pt x="98" y="360"/>
                    <a:pt x="63" y="369"/>
                  </a:cubicBezTo>
                  <a:cubicBezTo>
                    <a:pt x="44" y="374"/>
                    <a:pt x="23" y="358"/>
                    <a:pt x="14" y="343"/>
                  </a:cubicBezTo>
                  <a:cubicBezTo>
                    <a:pt x="1" y="325"/>
                    <a:pt x="4" y="299"/>
                    <a:pt x="8" y="278"/>
                  </a:cubicBezTo>
                  <a:cubicBezTo>
                    <a:pt x="8" y="279"/>
                    <a:pt x="7" y="280"/>
                    <a:pt x="7" y="280"/>
                  </a:cubicBezTo>
                  <a:cubicBezTo>
                    <a:pt x="0" y="319"/>
                    <a:pt x="9" y="377"/>
                    <a:pt x="62" y="371"/>
                  </a:cubicBezTo>
                  <a:cubicBezTo>
                    <a:pt x="88" y="369"/>
                    <a:pt x="100" y="336"/>
                    <a:pt x="106" y="314"/>
                  </a:cubicBezTo>
                  <a:cubicBezTo>
                    <a:pt x="117" y="271"/>
                    <a:pt x="128" y="214"/>
                    <a:pt x="175" y="197"/>
                  </a:cubicBezTo>
                  <a:cubicBezTo>
                    <a:pt x="200" y="189"/>
                    <a:pt x="229" y="187"/>
                    <a:pt x="246" y="210"/>
                  </a:cubicBezTo>
                  <a:cubicBezTo>
                    <a:pt x="275" y="248"/>
                    <a:pt x="259" y="330"/>
                    <a:pt x="316" y="344"/>
                  </a:cubicBezTo>
                  <a:cubicBezTo>
                    <a:pt x="342" y="351"/>
                    <a:pt x="361" y="335"/>
                    <a:pt x="370" y="314"/>
                  </a:cubicBezTo>
                  <a:cubicBezTo>
                    <a:pt x="383" y="285"/>
                    <a:pt x="372" y="253"/>
                    <a:pt x="365" y="225"/>
                  </a:cubicBezTo>
                  <a:cubicBezTo>
                    <a:pt x="343" y="143"/>
                    <a:pt x="301" y="15"/>
                    <a:pt x="200" y="9"/>
                  </a:cubicBezTo>
                  <a:cubicBezTo>
                    <a:pt x="141" y="6"/>
                    <a:pt x="100" y="63"/>
                    <a:pt x="73" y="108"/>
                  </a:cubicBezTo>
                  <a:cubicBezTo>
                    <a:pt x="42" y="159"/>
                    <a:pt x="20" y="221"/>
                    <a:pt x="7" y="280"/>
                  </a:cubicBezTo>
                  <a:cubicBezTo>
                    <a:pt x="7" y="280"/>
                    <a:pt x="8" y="279"/>
                    <a:pt x="8" y="278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86" name="Freeform 335"/>
            <p:cNvSpPr/>
            <p:nvPr/>
          </p:nvSpPr>
          <p:spPr bwMode="auto">
            <a:xfrm>
              <a:off x="1711122" y="6493674"/>
              <a:ext cx="463876" cy="288659"/>
            </a:xfrm>
            <a:custGeom>
              <a:avLst/>
              <a:gdLst>
                <a:gd name="T0" fmla="*/ 11 w 124"/>
                <a:gd name="T1" fmla="*/ 34 h 77"/>
                <a:gd name="T2" fmla="*/ 80 w 124"/>
                <a:gd name="T3" fmla="*/ 6 h 77"/>
                <a:gd name="T4" fmla="*/ 116 w 124"/>
                <a:gd name="T5" fmla="*/ 41 h 77"/>
                <a:gd name="T6" fmla="*/ 62 w 124"/>
                <a:gd name="T7" fmla="*/ 72 h 77"/>
                <a:gd name="T8" fmla="*/ 11 w 124"/>
                <a:gd name="T9" fmla="*/ 34 h 77"/>
                <a:gd name="T10" fmla="*/ 10 w 124"/>
                <a:gd name="T11" fmla="*/ 36 h 77"/>
                <a:gd name="T12" fmla="*/ 85 w 124"/>
                <a:gd name="T13" fmla="*/ 72 h 77"/>
                <a:gd name="T14" fmla="*/ 118 w 124"/>
                <a:gd name="T15" fmla="*/ 44 h 77"/>
                <a:gd name="T16" fmla="*/ 62 w 124"/>
                <a:gd name="T17" fmla="*/ 3 h 77"/>
                <a:gd name="T18" fmla="*/ 10 w 124"/>
                <a:gd name="T19" fmla="*/ 36 h 77"/>
                <a:gd name="T20" fmla="*/ 11 w 124"/>
                <a:gd name="T21" fmla="*/ 34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4" h="77">
                  <a:moveTo>
                    <a:pt x="11" y="34"/>
                  </a:moveTo>
                  <a:cubicBezTo>
                    <a:pt x="20" y="11"/>
                    <a:pt x="57" y="0"/>
                    <a:pt x="80" y="6"/>
                  </a:cubicBezTo>
                  <a:cubicBezTo>
                    <a:pt x="96" y="10"/>
                    <a:pt x="111" y="25"/>
                    <a:pt x="116" y="41"/>
                  </a:cubicBezTo>
                  <a:cubicBezTo>
                    <a:pt x="124" y="71"/>
                    <a:pt x="80" y="72"/>
                    <a:pt x="62" y="72"/>
                  </a:cubicBezTo>
                  <a:cubicBezTo>
                    <a:pt x="40" y="72"/>
                    <a:pt x="4" y="65"/>
                    <a:pt x="11" y="34"/>
                  </a:cubicBezTo>
                  <a:cubicBezTo>
                    <a:pt x="11" y="35"/>
                    <a:pt x="10" y="36"/>
                    <a:pt x="10" y="36"/>
                  </a:cubicBezTo>
                  <a:cubicBezTo>
                    <a:pt x="0" y="77"/>
                    <a:pt x="61" y="75"/>
                    <a:pt x="85" y="72"/>
                  </a:cubicBezTo>
                  <a:cubicBezTo>
                    <a:pt x="102" y="71"/>
                    <a:pt x="118" y="63"/>
                    <a:pt x="118" y="44"/>
                  </a:cubicBezTo>
                  <a:cubicBezTo>
                    <a:pt x="117" y="18"/>
                    <a:pt x="86" y="0"/>
                    <a:pt x="62" y="3"/>
                  </a:cubicBezTo>
                  <a:cubicBezTo>
                    <a:pt x="42" y="5"/>
                    <a:pt x="18" y="16"/>
                    <a:pt x="10" y="36"/>
                  </a:cubicBezTo>
                  <a:cubicBezTo>
                    <a:pt x="10" y="36"/>
                    <a:pt x="11" y="35"/>
                    <a:pt x="11" y="34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87" name="Freeform 336"/>
            <p:cNvSpPr>
              <a:spLocks noEditPoints="1"/>
            </p:cNvSpPr>
            <p:nvPr/>
          </p:nvSpPr>
          <p:spPr bwMode="auto">
            <a:xfrm>
              <a:off x="1397693" y="6355619"/>
              <a:ext cx="1040586" cy="859703"/>
            </a:xfrm>
            <a:custGeom>
              <a:avLst/>
              <a:gdLst>
                <a:gd name="T0" fmla="*/ 1 w 277"/>
                <a:gd name="T1" fmla="*/ 226 h 228"/>
                <a:gd name="T2" fmla="*/ 4 w 277"/>
                <a:gd name="T3" fmla="*/ 227 h 228"/>
                <a:gd name="T4" fmla="*/ 8 w 277"/>
                <a:gd name="T5" fmla="*/ 205 h 228"/>
                <a:gd name="T6" fmla="*/ 269 w 277"/>
                <a:gd name="T7" fmla="*/ 190 h 228"/>
                <a:gd name="T8" fmla="*/ 275 w 277"/>
                <a:gd name="T9" fmla="*/ 211 h 228"/>
                <a:gd name="T10" fmla="*/ 273 w 277"/>
                <a:gd name="T11" fmla="*/ 189 h 228"/>
                <a:gd name="T12" fmla="*/ 17 w 277"/>
                <a:gd name="T13" fmla="*/ 168 h 228"/>
                <a:gd name="T14" fmla="*/ 13 w 277"/>
                <a:gd name="T15" fmla="*/ 189 h 228"/>
                <a:gd name="T16" fmla="*/ 20 w 277"/>
                <a:gd name="T17" fmla="*/ 166 h 228"/>
                <a:gd name="T18" fmla="*/ 260 w 277"/>
                <a:gd name="T19" fmla="*/ 149 h 228"/>
                <a:gd name="T20" fmla="*/ 266 w 277"/>
                <a:gd name="T21" fmla="*/ 172 h 228"/>
                <a:gd name="T22" fmla="*/ 262 w 277"/>
                <a:gd name="T23" fmla="*/ 150 h 228"/>
                <a:gd name="T24" fmla="*/ 31 w 277"/>
                <a:gd name="T25" fmla="*/ 130 h 228"/>
                <a:gd name="T26" fmla="*/ 26 w 277"/>
                <a:gd name="T27" fmla="*/ 151 h 228"/>
                <a:gd name="T28" fmla="*/ 34 w 277"/>
                <a:gd name="T29" fmla="*/ 129 h 228"/>
                <a:gd name="T30" fmla="*/ 247 w 277"/>
                <a:gd name="T31" fmla="*/ 111 h 228"/>
                <a:gd name="T32" fmla="*/ 254 w 277"/>
                <a:gd name="T33" fmla="*/ 134 h 228"/>
                <a:gd name="T34" fmla="*/ 249 w 277"/>
                <a:gd name="T35" fmla="*/ 112 h 228"/>
                <a:gd name="T36" fmla="*/ 47 w 277"/>
                <a:gd name="T37" fmla="*/ 93 h 228"/>
                <a:gd name="T38" fmla="*/ 40 w 277"/>
                <a:gd name="T39" fmla="*/ 114 h 228"/>
                <a:gd name="T40" fmla="*/ 50 w 277"/>
                <a:gd name="T41" fmla="*/ 92 h 228"/>
                <a:gd name="T42" fmla="*/ 230 w 277"/>
                <a:gd name="T43" fmla="*/ 74 h 228"/>
                <a:gd name="T44" fmla="*/ 238 w 277"/>
                <a:gd name="T45" fmla="*/ 95 h 228"/>
                <a:gd name="T46" fmla="*/ 242 w 277"/>
                <a:gd name="T47" fmla="*/ 94 h 228"/>
                <a:gd name="T48" fmla="*/ 68 w 277"/>
                <a:gd name="T49" fmla="*/ 57 h 228"/>
                <a:gd name="T50" fmla="*/ 57 w 277"/>
                <a:gd name="T51" fmla="*/ 78 h 228"/>
                <a:gd name="T52" fmla="*/ 70 w 277"/>
                <a:gd name="T53" fmla="*/ 60 h 228"/>
                <a:gd name="T54" fmla="*/ 211 w 277"/>
                <a:gd name="T55" fmla="*/ 40 h 228"/>
                <a:gd name="T56" fmla="*/ 220 w 277"/>
                <a:gd name="T57" fmla="*/ 60 h 228"/>
                <a:gd name="T58" fmla="*/ 223 w 277"/>
                <a:gd name="T59" fmla="*/ 58 h 228"/>
                <a:gd name="T60" fmla="*/ 93 w 277"/>
                <a:gd name="T61" fmla="*/ 25 h 228"/>
                <a:gd name="T62" fmla="*/ 78 w 277"/>
                <a:gd name="T63" fmla="*/ 44 h 228"/>
                <a:gd name="T64" fmla="*/ 81 w 277"/>
                <a:gd name="T65" fmla="*/ 44 h 228"/>
                <a:gd name="T66" fmla="*/ 93 w 277"/>
                <a:gd name="T67" fmla="*/ 25 h 228"/>
                <a:gd name="T68" fmla="*/ 181 w 277"/>
                <a:gd name="T69" fmla="*/ 15 h 228"/>
                <a:gd name="T70" fmla="*/ 198 w 277"/>
                <a:gd name="T71" fmla="*/ 29 h 228"/>
                <a:gd name="T72" fmla="*/ 184 w 277"/>
                <a:gd name="T73" fmla="*/ 12 h 228"/>
                <a:gd name="T74" fmla="*/ 125 w 277"/>
                <a:gd name="T75" fmla="*/ 3 h 228"/>
                <a:gd name="T76" fmla="*/ 108 w 277"/>
                <a:gd name="T77" fmla="*/ 16 h 228"/>
                <a:gd name="T78" fmla="*/ 128 w 277"/>
                <a:gd name="T79" fmla="*/ 5 h 228"/>
                <a:gd name="T80" fmla="*/ 145 w 277"/>
                <a:gd name="T81" fmla="*/ 0 h 228"/>
                <a:gd name="T82" fmla="*/ 145 w 277"/>
                <a:gd name="T83" fmla="*/ 4 h 228"/>
                <a:gd name="T84" fmla="*/ 164 w 277"/>
                <a:gd name="T85" fmla="*/ 7 h 228"/>
                <a:gd name="T86" fmla="*/ 165 w 277"/>
                <a:gd name="T87" fmla="*/ 3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77" h="228">
                  <a:moveTo>
                    <a:pt x="8" y="205"/>
                  </a:moveTo>
                  <a:cubicBezTo>
                    <a:pt x="7" y="205"/>
                    <a:pt x="6" y="205"/>
                    <a:pt x="6" y="206"/>
                  </a:cubicBezTo>
                  <a:cubicBezTo>
                    <a:pt x="4" y="213"/>
                    <a:pt x="2" y="220"/>
                    <a:pt x="1" y="226"/>
                  </a:cubicBezTo>
                  <a:cubicBezTo>
                    <a:pt x="0" y="227"/>
                    <a:pt x="1" y="228"/>
                    <a:pt x="2" y="228"/>
                  </a:cubicBezTo>
                  <a:cubicBezTo>
                    <a:pt x="3" y="228"/>
                    <a:pt x="3" y="228"/>
                    <a:pt x="3" y="228"/>
                  </a:cubicBezTo>
                  <a:cubicBezTo>
                    <a:pt x="3" y="228"/>
                    <a:pt x="4" y="227"/>
                    <a:pt x="4" y="227"/>
                  </a:cubicBezTo>
                  <a:cubicBezTo>
                    <a:pt x="6" y="221"/>
                    <a:pt x="8" y="214"/>
                    <a:pt x="10" y="207"/>
                  </a:cubicBezTo>
                  <a:cubicBezTo>
                    <a:pt x="10" y="206"/>
                    <a:pt x="9" y="205"/>
                    <a:pt x="8" y="205"/>
                  </a:cubicBezTo>
                  <a:cubicBezTo>
                    <a:pt x="8" y="205"/>
                    <a:pt x="8" y="205"/>
                    <a:pt x="8" y="205"/>
                  </a:cubicBezTo>
                  <a:moveTo>
                    <a:pt x="271" y="188"/>
                  </a:moveTo>
                  <a:cubicBezTo>
                    <a:pt x="271" y="188"/>
                    <a:pt x="270" y="188"/>
                    <a:pt x="270" y="188"/>
                  </a:cubicBezTo>
                  <a:cubicBezTo>
                    <a:pt x="269" y="188"/>
                    <a:pt x="269" y="189"/>
                    <a:pt x="269" y="190"/>
                  </a:cubicBezTo>
                  <a:cubicBezTo>
                    <a:pt x="269" y="190"/>
                    <a:pt x="269" y="190"/>
                    <a:pt x="269" y="190"/>
                  </a:cubicBezTo>
                  <a:cubicBezTo>
                    <a:pt x="271" y="197"/>
                    <a:pt x="272" y="204"/>
                    <a:pt x="273" y="210"/>
                  </a:cubicBezTo>
                  <a:cubicBezTo>
                    <a:pt x="274" y="210"/>
                    <a:pt x="274" y="211"/>
                    <a:pt x="275" y="211"/>
                  </a:cubicBezTo>
                  <a:cubicBezTo>
                    <a:pt x="276" y="211"/>
                    <a:pt x="276" y="211"/>
                    <a:pt x="276" y="211"/>
                  </a:cubicBezTo>
                  <a:cubicBezTo>
                    <a:pt x="277" y="211"/>
                    <a:pt x="277" y="210"/>
                    <a:pt x="277" y="209"/>
                  </a:cubicBezTo>
                  <a:cubicBezTo>
                    <a:pt x="276" y="203"/>
                    <a:pt x="275" y="196"/>
                    <a:pt x="273" y="189"/>
                  </a:cubicBezTo>
                  <a:cubicBezTo>
                    <a:pt x="273" y="188"/>
                    <a:pt x="272" y="188"/>
                    <a:pt x="271" y="188"/>
                  </a:cubicBezTo>
                  <a:moveTo>
                    <a:pt x="19" y="166"/>
                  </a:moveTo>
                  <a:cubicBezTo>
                    <a:pt x="18" y="166"/>
                    <a:pt x="18" y="167"/>
                    <a:pt x="17" y="168"/>
                  </a:cubicBezTo>
                  <a:cubicBezTo>
                    <a:pt x="15" y="174"/>
                    <a:pt x="13" y="181"/>
                    <a:pt x="11" y="187"/>
                  </a:cubicBezTo>
                  <a:cubicBezTo>
                    <a:pt x="11" y="188"/>
                    <a:pt x="12" y="189"/>
                    <a:pt x="13" y="189"/>
                  </a:cubicBezTo>
                  <a:cubicBezTo>
                    <a:pt x="13" y="189"/>
                    <a:pt x="13" y="189"/>
                    <a:pt x="13" y="189"/>
                  </a:cubicBezTo>
                  <a:cubicBezTo>
                    <a:pt x="14" y="189"/>
                    <a:pt x="15" y="189"/>
                    <a:pt x="15" y="188"/>
                  </a:cubicBezTo>
                  <a:cubicBezTo>
                    <a:pt x="17" y="182"/>
                    <a:pt x="19" y="175"/>
                    <a:pt x="21" y="169"/>
                  </a:cubicBezTo>
                  <a:cubicBezTo>
                    <a:pt x="22" y="168"/>
                    <a:pt x="21" y="167"/>
                    <a:pt x="20" y="166"/>
                  </a:cubicBezTo>
                  <a:cubicBezTo>
                    <a:pt x="20" y="166"/>
                    <a:pt x="20" y="166"/>
                    <a:pt x="19" y="166"/>
                  </a:cubicBezTo>
                  <a:moveTo>
                    <a:pt x="260" y="149"/>
                  </a:moveTo>
                  <a:cubicBezTo>
                    <a:pt x="260" y="149"/>
                    <a:pt x="260" y="149"/>
                    <a:pt x="260" y="149"/>
                  </a:cubicBezTo>
                  <a:cubicBezTo>
                    <a:pt x="259" y="149"/>
                    <a:pt x="258" y="150"/>
                    <a:pt x="258" y="151"/>
                  </a:cubicBezTo>
                  <a:cubicBezTo>
                    <a:pt x="260" y="158"/>
                    <a:pt x="262" y="164"/>
                    <a:pt x="264" y="171"/>
                  </a:cubicBezTo>
                  <a:cubicBezTo>
                    <a:pt x="264" y="172"/>
                    <a:pt x="265" y="172"/>
                    <a:pt x="266" y="172"/>
                  </a:cubicBezTo>
                  <a:cubicBezTo>
                    <a:pt x="266" y="172"/>
                    <a:pt x="266" y="172"/>
                    <a:pt x="266" y="172"/>
                  </a:cubicBezTo>
                  <a:cubicBezTo>
                    <a:pt x="267" y="172"/>
                    <a:pt x="268" y="171"/>
                    <a:pt x="268" y="170"/>
                  </a:cubicBezTo>
                  <a:cubicBezTo>
                    <a:pt x="266" y="163"/>
                    <a:pt x="264" y="157"/>
                    <a:pt x="262" y="150"/>
                  </a:cubicBezTo>
                  <a:cubicBezTo>
                    <a:pt x="262" y="149"/>
                    <a:pt x="261" y="149"/>
                    <a:pt x="260" y="149"/>
                  </a:cubicBezTo>
                  <a:moveTo>
                    <a:pt x="33" y="129"/>
                  </a:moveTo>
                  <a:cubicBezTo>
                    <a:pt x="32" y="129"/>
                    <a:pt x="31" y="129"/>
                    <a:pt x="31" y="130"/>
                  </a:cubicBezTo>
                  <a:cubicBezTo>
                    <a:pt x="29" y="136"/>
                    <a:pt x="26" y="142"/>
                    <a:pt x="24" y="149"/>
                  </a:cubicBezTo>
                  <a:cubicBezTo>
                    <a:pt x="24" y="150"/>
                    <a:pt x="24" y="151"/>
                    <a:pt x="25" y="151"/>
                  </a:cubicBezTo>
                  <a:cubicBezTo>
                    <a:pt x="26" y="151"/>
                    <a:pt x="26" y="151"/>
                    <a:pt x="26" y="151"/>
                  </a:cubicBezTo>
                  <a:cubicBezTo>
                    <a:pt x="27" y="151"/>
                    <a:pt x="27" y="151"/>
                    <a:pt x="28" y="150"/>
                  </a:cubicBezTo>
                  <a:cubicBezTo>
                    <a:pt x="30" y="144"/>
                    <a:pt x="32" y="138"/>
                    <a:pt x="35" y="131"/>
                  </a:cubicBezTo>
                  <a:cubicBezTo>
                    <a:pt x="35" y="130"/>
                    <a:pt x="35" y="129"/>
                    <a:pt x="34" y="129"/>
                  </a:cubicBezTo>
                  <a:cubicBezTo>
                    <a:pt x="33" y="129"/>
                    <a:pt x="33" y="129"/>
                    <a:pt x="33" y="129"/>
                  </a:cubicBezTo>
                  <a:moveTo>
                    <a:pt x="247" y="111"/>
                  </a:moveTo>
                  <a:cubicBezTo>
                    <a:pt x="247" y="111"/>
                    <a:pt x="247" y="111"/>
                    <a:pt x="247" y="111"/>
                  </a:cubicBezTo>
                  <a:cubicBezTo>
                    <a:pt x="246" y="111"/>
                    <a:pt x="245" y="113"/>
                    <a:pt x="246" y="114"/>
                  </a:cubicBezTo>
                  <a:cubicBezTo>
                    <a:pt x="248" y="120"/>
                    <a:pt x="250" y="126"/>
                    <a:pt x="252" y="132"/>
                  </a:cubicBezTo>
                  <a:cubicBezTo>
                    <a:pt x="253" y="133"/>
                    <a:pt x="253" y="134"/>
                    <a:pt x="254" y="134"/>
                  </a:cubicBezTo>
                  <a:cubicBezTo>
                    <a:pt x="255" y="134"/>
                    <a:pt x="255" y="134"/>
                    <a:pt x="255" y="134"/>
                  </a:cubicBezTo>
                  <a:cubicBezTo>
                    <a:pt x="256" y="133"/>
                    <a:pt x="256" y="132"/>
                    <a:pt x="256" y="131"/>
                  </a:cubicBezTo>
                  <a:cubicBezTo>
                    <a:pt x="254" y="125"/>
                    <a:pt x="252" y="118"/>
                    <a:pt x="249" y="112"/>
                  </a:cubicBezTo>
                  <a:cubicBezTo>
                    <a:pt x="249" y="111"/>
                    <a:pt x="248" y="111"/>
                    <a:pt x="247" y="111"/>
                  </a:cubicBezTo>
                  <a:moveTo>
                    <a:pt x="49" y="92"/>
                  </a:moveTo>
                  <a:cubicBezTo>
                    <a:pt x="48" y="92"/>
                    <a:pt x="47" y="92"/>
                    <a:pt x="47" y="93"/>
                  </a:cubicBezTo>
                  <a:cubicBezTo>
                    <a:pt x="44" y="99"/>
                    <a:pt x="41" y="105"/>
                    <a:pt x="39" y="111"/>
                  </a:cubicBezTo>
                  <a:cubicBezTo>
                    <a:pt x="38" y="112"/>
                    <a:pt x="39" y="113"/>
                    <a:pt x="40" y="114"/>
                  </a:cubicBezTo>
                  <a:cubicBezTo>
                    <a:pt x="40" y="114"/>
                    <a:pt x="40" y="114"/>
                    <a:pt x="40" y="114"/>
                  </a:cubicBezTo>
                  <a:cubicBezTo>
                    <a:pt x="41" y="114"/>
                    <a:pt x="42" y="114"/>
                    <a:pt x="42" y="113"/>
                  </a:cubicBezTo>
                  <a:cubicBezTo>
                    <a:pt x="45" y="107"/>
                    <a:pt x="48" y="101"/>
                    <a:pt x="51" y="95"/>
                  </a:cubicBezTo>
                  <a:cubicBezTo>
                    <a:pt x="51" y="94"/>
                    <a:pt x="51" y="93"/>
                    <a:pt x="50" y="92"/>
                  </a:cubicBezTo>
                  <a:cubicBezTo>
                    <a:pt x="49" y="92"/>
                    <a:pt x="49" y="92"/>
                    <a:pt x="49" y="92"/>
                  </a:cubicBezTo>
                  <a:moveTo>
                    <a:pt x="231" y="74"/>
                  </a:moveTo>
                  <a:cubicBezTo>
                    <a:pt x="231" y="74"/>
                    <a:pt x="231" y="74"/>
                    <a:pt x="230" y="74"/>
                  </a:cubicBezTo>
                  <a:cubicBezTo>
                    <a:pt x="229" y="75"/>
                    <a:pt x="229" y="76"/>
                    <a:pt x="230" y="77"/>
                  </a:cubicBezTo>
                  <a:cubicBezTo>
                    <a:pt x="230" y="77"/>
                    <a:pt x="230" y="77"/>
                    <a:pt x="230" y="77"/>
                  </a:cubicBezTo>
                  <a:cubicBezTo>
                    <a:pt x="233" y="83"/>
                    <a:pt x="235" y="89"/>
                    <a:pt x="238" y="95"/>
                  </a:cubicBezTo>
                  <a:cubicBezTo>
                    <a:pt x="238" y="96"/>
                    <a:pt x="239" y="96"/>
                    <a:pt x="240" y="96"/>
                  </a:cubicBezTo>
                  <a:cubicBezTo>
                    <a:pt x="241" y="96"/>
                    <a:pt x="241" y="96"/>
                    <a:pt x="241" y="96"/>
                  </a:cubicBezTo>
                  <a:cubicBezTo>
                    <a:pt x="242" y="96"/>
                    <a:pt x="242" y="95"/>
                    <a:pt x="242" y="94"/>
                  </a:cubicBezTo>
                  <a:cubicBezTo>
                    <a:pt x="239" y="87"/>
                    <a:pt x="236" y="81"/>
                    <a:pt x="233" y="75"/>
                  </a:cubicBezTo>
                  <a:cubicBezTo>
                    <a:pt x="233" y="75"/>
                    <a:pt x="232" y="74"/>
                    <a:pt x="231" y="74"/>
                  </a:cubicBezTo>
                  <a:moveTo>
                    <a:pt x="68" y="57"/>
                  </a:moveTo>
                  <a:cubicBezTo>
                    <a:pt x="68" y="57"/>
                    <a:pt x="67" y="57"/>
                    <a:pt x="67" y="58"/>
                  </a:cubicBezTo>
                  <a:cubicBezTo>
                    <a:pt x="63" y="63"/>
                    <a:pt x="60" y="69"/>
                    <a:pt x="56" y="75"/>
                  </a:cubicBezTo>
                  <a:cubicBezTo>
                    <a:pt x="56" y="76"/>
                    <a:pt x="56" y="77"/>
                    <a:pt x="57" y="78"/>
                  </a:cubicBezTo>
                  <a:cubicBezTo>
                    <a:pt x="58" y="78"/>
                    <a:pt x="58" y="78"/>
                    <a:pt x="58" y="78"/>
                  </a:cubicBezTo>
                  <a:cubicBezTo>
                    <a:pt x="59" y="78"/>
                    <a:pt x="59" y="78"/>
                    <a:pt x="60" y="77"/>
                  </a:cubicBezTo>
                  <a:cubicBezTo>
                    <a:pt x="63" y="71"/>
                    <a:pt x="66" y="65"/>
                    <a:pt x="70" y="60"/>
                  </a:cubicBezTo>
                  <a:cubicBezTo>
                    <a:pt x="70" y="59"/>
                    <a:pt x="70" y="58"/>
                    <a:pt x="69" y="57"/>
                  </a:cubicBezTo>
                  <a:cubicBezTo>
                    <a:pt x="69" y="57"/>
                    <a:pt x="69" y="57"/>
                    <a:pt x="68" y="57"/>
                  </a:cubicBezTo>
                  <a:moveTo>
                    <a:pt x="211" y="40"/>
                  </a:moveTo>
                  <a:cubicBezTo>
                    <a:pt x="210" y="40"/>
                    <a:pt x="210" y="40"/>
                    <a:pt x="209" y="40"/>
                  </a:cubicBezTo>
                  <a:cubicBezTo>
                    <a:pt x="209" y="41"/>
                    <a:pt x="208" y="42"/>
                    <a:pt x="209" y="43"/>
                  </a:cubicBezTo>
                  <a:cubicBezTo>
                    <a:pt x="213" y="48"/>
                    <a:pt x="217" y="54"/>
                    <a:pt x="220" y="60"/>
                  </a:cubicBezTo>
                  <a:cubicBezTo>
                    <a:pt x="220" y="60"/>
                    <a:pt x="221" y="61"/>
                    <a:pt x="222" y="61"/>
                  </a:cubicBezTo>
                  <a:cubicBezTo>
                    <a:pt x="223" y="60"/>
                    <a:pt x="223" y="60"/>
                    <a:pt x="223" y="60"/>
                  </a:cubicBezTo>
                  <a:cubicBezTo>
                    <a:pt x="224" y="60"/>
                    <a:pt x="224" y="59"/>
                    <a:pt x="223" y="58"/>
                  </a:cubicBezTo>
                  <a:cubicBezTo>
                    <a:pt x="220" y="52"/>
                    <a:pt x="216" y="46"/>
                    <a:pt x="212" y="41"/>
                  </a:cubicBezTo>
                  <a:cubicBezTo>
                    <a:pt x="212" y="40"/>
                    <a:pt x="211" y="40"/>
                    <a:pt x="211" y="40"/>
                  </a:cubicBezTo>
                  <a:moveTo>
                    <a:pt x="93" y="25"/>
                  </a:moveTo>
                  <a:cubicBezTo>
                    <a:pt x="92" y="25"/>
                    <a:pt x="92" y="26"/>
                    <a:pt x="91" y="26"/>
                  </a:cubicBezTo>
                  <a:cubicBezTo>
                    <a:pt x="87" y="31"/>
                    <a:pt x="82" y="36"/>
                    <a:pt x="78" y="41"/>
                  </a:cubicBezTo>
                  <a:cubicBezTo>
                    <a:pt x="77" y="42"/>
                    <a:pt x="78" y="43"/>
                    <a:pt x="78" y="44"/>
                  </a:cubicBezTo>
                  <a:cubicBezTo>
                    <a:pt x="79" y="44"/>
                    <a:pt x="79" y="44"/>
                    <a:pt x="80" y="44"/>
                  </a:cubicBezTo>
                  <a:cubicBezTo>
                    <a:pt x="80" y="44"/>
                    <a:pt x="81" y="44"/>
                    <a:pt x="81" y="44"/>
                  </a:cubicBezTo>
                  <a:cubicBezTo>
                    <a:pt x="81" y="44"/>
                    <a:pt x="81" y="44"/>
                    <a:pt x="81" y="44"/>
                  </a:cubicBezTo>
                  <a:cubicBezTo>
                    <a:pt x="85" y="38"/>
                    <a:pt x="90" y="33"/>
                    <a:pt x="94" y="29"/>
                  </a:cubicBezTo>
                  <a:cubicBezTo>
                    <a:pt x="95" y="28"/>
                    <a:pt x="95" y="27"/>
                    <a:pt x="94" y="26"/>
                  </a:cubicBezTo>
                  <a:cubicBezTo>
                    <a:pt x="94" y="26"/>
                    <a:pt x="93" y="25"/>
                    <a:pt x="93" y="25"/>
                  </a:cubicBezTo>
                  <a:moveTo>
                    <a:pt x="182" y="12"/>
                  </a:moveTo>
                  <a:cubicBezTo>
                    <a:pt x="182" y="12"/>
                    <a:pt x="181" y="12"/>
                    <a:pt x="181" y="13"/>
                  </a:cubicBezTo>
                  <a:cubicBezTo>
                    <a:pt x="180" y="14"/>
                    <a:pt x="180" y="15"/>
                    <a:pt x="181" y="15"/>
                  </a:cubicBezTo>
                  <a:cubicBezTo>
                    <a:pt x="187" y="19"/>
                    <a:pt x="192" y="23"/>
                    <a:pt x="196" y="28"/>
                  </a:cubicBezTo>
                  <a:cubicBezTo>
                    <a:pt x="197" y="29"/>
                    <a:pt x="197" y="29"/>
                    <a:pt x="198" y="29"/>
                  </a:cubicBezTo>
                  <a:cubicBezTo>
                    <a:pt x="198" y="29"/>
                    <a:pt x="198" y="29"/>
                    <a:pt x="198" y="29"/>
                  </a:cubicBezTo>
                  <a:cubicBezTo>
                    <a:pt x="198" y="29"/>
                    <a:pt x="199" y="29"/>
                    <a:pt x="199" y="28"/>
                  </a:cubicBezTo>
                  <a:cubicBezTo>
                    <a:pt x="200" y="27"/>
                    <a:pt x="200" y="26"/>
                    <a:pt x="199" y="25"/>
                  </a:cubicBezTo>
                  <a:cubicBezTo>
                    <a:pt x="194" y="20"/>
                    <a:pt x="189" y="16"/>
                    <a:pt x="184" y="12"/>
                  </a:cubicBezTo>
                  <a:cubicBezTo>
                    <a:pt x="183" y="12"/>
                    <a:pt x="183" y="12"/>
                    <a:pt x="182" y="12"/>
                  </a:cubicBezTo>
                  <a:moveTo>
                    <a:pt x="126" y="3"/>
                  </a:moveTo>
                  <a:cubicBezTo>
                    <a:pt x="125" y="3"/>
                    <a:pt x="125" y="3"/>
                    <a:pt x="125" y="3"/>
                  </a:cubicBezTo>
                  <a:cubicBezTo>
                    <a:pt x="119" y="6"/>
                    <a:pt x="113" y="9"/>
                    <a:pt x="107" y="13"/>
                  </a:cubicBezTo>
                  <a:cubicBezTo>
                    <a:pt x="106" y="13"/>
                    <a:pt x="106" y="15"/>
                    <a:pt x="106" y="16"/>
                  </a:cubicBezTo>
                  <a:cubicBezTo>
                    <a:pt x="107" y="16"/>
                    <a:pt x="107" y="16"/>
                    <a:pt x="108" y="16"/>
                  </a:cubicBezTo>
                  <a:cubicBezTo>
                    <a:pt x="108" y="16"/>
                    <a:pt x="109" y="16"/>
                    <a:pt x="109" y="16"/>
                  </a:cubicBezTo>
                  <a:cubicBezTo>
                    <a:pt x="115" y="12"/>
                    <a:pt x="120" y="9"/>
                    <a:pt x="126" y="7"/>
                  </a:cubicBezTo>
                  <a:cubicBezTo>
                    <a:pt x="127" y="7"/>
                    <a:pt x="128" y="6"/>
                    <a:pt x="128" y="5"/>
                  </a:cubicBezTo>
                  <a:cubicBezTo>
                    <a:pt x="127" y="4"/>
                    <a:pt x="127" y="3"/>
                    <a:pt x="126" y="3"/>
                  </a:cubicBezTo>
                  <a:moveTo>
                    <a:pt x="146" y="0"/>
                  </a:moveTo>
                  <a:cubicBezTo>
                    <a:pt x="145" y="0"/>
                    <a:pt x="145" y="0"/>
                    <a:pt x="145" y="0"/>
                  </a:cubicBezTo>
                  <a:cubicBezTo>
                    <a:pt x="144" y="0"/>
                    <a:pt x="143" y="1"/>
                    <a:pt x="143" y="2"/>
                  </a:cubicBezTo>
                  <a:cubicBezTo>
                    <a:pt x="143" y="3"/>
                    <a:pt x="144" y="4"/>
                    <a:pt x="145" y="4"/>
                  </a:cubicBezTo>
                  <a:cubicBezTo>
                    <a:pt x="145" y="4"/>
                    <a:pt x="145" y="4"/>
                    <a:pt x="145" y="4"/>
                  </a:cubicBezTo>
                  <a:cubicBezTo>
                    <a:pt x="145" y="4"/>
                    <a:pt x="145" y="4"/>
                    <a:pt x="145" y="4"/>
                  </a:cubicBezTo>
                  <a:cubicBezTo>
                    <a:pt x="146" y="4"/>
                    <a:pt x="146" y="4"/>
                    <a:pt x="146" y="4"/>
                  </a:cubicBezTo>
                  <a:cubicBezTo>
                    <a:pt x="152" y="4"/>
                    <a:pt x="158" y="5"/>
                    <a:pt x="164" y="7"/>
                  </a:cubicBezTo>
                  <a:cubicBezTo>
                    <a:pt x="165" y="7"/>
                    <a:pt x="165" y="7"/>
                    <a:pt x="165" y="7"/>
                  </a:cubicBezTo>
                  <a:cubicBezTo>
                    <a:pt x="166" y="7"/>
                    <a:pt x="166" y="6"/>
                    <a:pt x="167" y="6"/>
                  </a:cubicBezTo>
                  <a:cubicBezTo>
                    <a:pt x="167" y="4"/>
                    <a:pt x="166" y="3"/>
                    <a:pt x="165" y="3"/>
                  </a:cubicBezTo>
                  <a:cubicBezTo>
                    <a:pt x="159" y="1"/>
                    <a:pt x="153" y="0"/>
                    <a:pt x="146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4" name="Text Box 4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474980" y="412750"/>
            <a:ext cx="6295390" cy="624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53" name="Line 13"/>
          <p:cNvSpPr>
            <a:spLocks noChangeShapeType="1"/>
          </p:cNvSpPr>
          <p:nvPr>
            <p:custDataLst>
              <p:tags r:id="rId2"/>
            </p:custDataLst>
          </p:nvPr>
        </p:nvSpPr>
        <p:spPr bwMode="auto">
          <a:xfrm>
            <a:off x="4834221" y="1875367"/>
            <a:ext cx="709084" cy="0"/>
          </a:xfrm>
          <a:prstGeom prst="line">
            <a:avLst/>
          </a:prstGeom>
          <a:noFill/>
          <a:ln w="9525" cap="rnd">
            <a:solidFill>
              <a:srgbClr val="808080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173" name="AutoShape 14"/>
          <p:cNvSpPr/>
          <p:nvPr>
            <p:custDataLst>
              <p:tags r:id="rId3"/>
            </p:custDataLst>
          </p:nvPr>
        </p:nvSpPr>
        <p:spPr>
          <a:xfrm>
            <a:off x="5543304" y="1657350"/>
            <a:ext cx="3467100" cy="448733"/>
          </a:xfrm>
          <a:prstGeom prst="homePlate">
            <a:avLst>
              <a:gd name="adj" fmla="val 137465"/>
            </a:avLst>
          </a:prstGeom>
          <a:noFill/>
          <a:ln w="9525" cap="rnd" cmpd="sng">
            <a:solidFill>
              <a:srgbClr val="808080"/>
            </a:solidFill>
            <a:prstDash val="sysDot"/>
            <a:miter/>
            <a:headEnd type="none" w="med" len="med"/>
            <a:tailEnd type="none" w="med" len="med"/>
          </a:ln>
        </p:spPr>
        <p:txBody>
          <a:bodyPr anchor="ctr"/>
          <a:lstStyle/>
          <a:p>
            <a:pPr lvl="0" algn="ctr">
              <a:defRPr/>
            </a:pPr>
            <a:r>
              <a:rPr lang="en-US" altLang="zh-CN" sz="36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Ma-ô-ri 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5" name="Line 13"/>
          <p:cNvSpPr>
            <a:spLocks noChangeShapeType="1"/>
          </p:cNvSpPr>
          <p:nvPr>
            <p:custDataLst>
              <p:tags r:id="rId4"/>
            </p:custDataLst>
          </p:nvPr>
        </p:nvSpPr>
        <p:spPr bwMode="auto">
          <a:xfrm>
            <a:off x="5168654" y="2925234"/>
            <a:ext cx="709084" cy="0"/>
          </a:xfrm>
          <a:prstGeom prst="line">
            <a:avLst/>
          </a:prstGeom>
          <a:noFill/>
          <a:ln w="9525" cap="rnd">
            <a:solidFill>
              <a:srgbClr val="808080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6" name="AutoShape 14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5877737" y="2709334"/>
            <a:ext cx="3467100" cy="446617"/>
          </a:xfrm>
          <a:prstGeom prst="homePlate">
            <a:avLst>
              <a:gd name="adj" fmla="val 137778"/>
            </a:avLst>
          </a:prstGeom>
          <a:noFill/>
          <a:ln w="9525" cap="rnd">
            <a:solidFill>
              <a:srgbClr val="808080"/>
            </a:solidFill>
            <a:prstDash val="sysDot"/>
            <a:miter lim="800000"/>
          </a:ln>
          <a:effectLst/>
        </p:spPr>
        <p:txBody>
          <a:bodyPr anchor="ctr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lvl="0" algn="ctr" defTabSz="685800" eaLnBrk="1" hangingPunct="1">
              <a:defRPr/>
            </a:pPr>
            <a:r>
              <a:rPr lang="en-US" altLang="zh-CN" sz="36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Niu Di-lân 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9" name="Line 13"/>
          <p:cNvSpPr>
            <a:spLocks noChangeShapeType="1"/>
          </p:cNvSpPr>
          <p:nvPr>
            <p:custDataLst>
              <p:tags r:id="rId6"/>
            </p:custDataLst>
          </p:nvPr>
        </p:nvSpPr>
        <p:spPr bwMode="auto">
          <a:xfrm>
            <a:off x="5503088" y="3977217"/>
            <a:ext cx="709084" cy="0"/>
          </a:xfrm>
          <a:prstGeom prst="line">
            <a:avLst/>
          </a:prstGeom>
          <a:noFill/>
          <a:ln w="9525" cap="rnd">
            <a:solidFill>
              <a:srgbClr val="808080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0" name="AutoShape 14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6212170" y="3759201"/>
            <a:ext cx="3467100" cy="448733"/>
          </a:xfrm>
          <a:prstGeom prst="homePlate">
            <a:avLst>
              <a:gd name="adj" fmla="val 137778"/>
            </a:avLst>
          </a:prstGeom>
          <a:noFill/>
          <a:ln w="9525" cap="rnd">
            <a:solidFill>
              <a:srgbClr val="808080"/>
            </a:solidFill>
            <a:prstDash val="sysDot"/>
            <a:miter lim="800000"/>
          </a:ln>
          <a:effectLst/>
        </p:spPr>
        <p:txBody>
          <a:bodyPr anchor="ctr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lvl="0" algn="ctr" defTabSz="685800" eaLnBrk="1" hangingPunct="1">
              <a:defRPr/>
            </a:pPr>
            <a:r>
              <a:rPr lang="en-US" altLang="zh-CN" sz="360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Dim-ba-bu-ê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7180" name="组合 2"/>
          <p:cNvGrpSpPr/>
          <p:nvPr/>
        </p:nvGrpSpPr>
        <p:grpSpPr>
          <a:xfrm>
            <a:off x="4487088" y="2556934"/>
            <a:ext cx="556683" cy="755649"/>
            <a:chOff x="1912093" y="3035874"/>
            <a:chExt cx="556574" cy="754146"/>
          </a:xfrm>
        </p:grpSpPr>
        <p:sp>
          <p:nvSpPr>
            <p:cNvPr id="403" name="Freeform 352"/>
            <p:cNvSpPr>
              <a:spLocks noEditPoints="1"/>
            </p:cNvSpPr>
            <p:nvPr/>
          </p:nvSpPr>
          <p:spPr bwMode="auto">
            <a:xfrm>
              <a:off x="1918436" y="3066040"/>
              <a:ext cx="550231" cy="712865"/>
            </a:xfrm>
            <a:custGeom>
              <a:avLst/>
              <a:gdLst>
                <a:gd name="T0" fmla="*/ 241 w 290"/>
                <a:gd name="T1" fmla="*/ 170 h 374"/>
                <a:gd name="T2" fmla="*/ 272 w 290"/>
                <a:gd name="T3" fmla="*/ 130 h 374"/>
                <a:gd name="T4" fmla="*/ 266 w 290"/>
                <a:gd name="T5" fmla="*/ 67 h 374"/>
                <a:gd name="T6" fmla="*/ 147 w 290"/>
                <a:gd name="T7" fmla="*/ 3 h 374"/>
                <a:gd name="T8" fmla="*/ 50 w 290"/>
                <a:gd name="T9" fmla="*/ 66 h 374"/>
                <a:gd name="T10" fmla="*/ 23 w 290"/>
                <a:gd name="T11" fmla="*/ 152 h 374"/>
                <a:gd name="T12" fmla="*/ 109 w 290"/>
                <a:gd name="T13" fmla="*/ 364 h 374"/>
                <a:gd name="T14" fmla="*/ 239 w 290"/>
                <a:gd name="T15" fmla="*/ 327 h 374"/>
                <a:gd name="T16" fmla="*/ 263 w 290"/>
                <a:gd name="T17" fmla="*/ 209 h 374"/>
                <a:gd name="T18" fmla="*/ 241 w 290"/>
                <a:gd name="T19" fmla="*/ 170 h 374"/>
                <a:gd name="T20" fmla="*/ 186 w 290"/>
                <a:gd name="T21" fmla="*/ 273 h 374"/>
                <a:gd name="T22" fmla="*/ 92 w 290"/>
                <a:gd name="T23" fmla="*/ 253 h 374"/>
                <a:gd name="T24" fmla="*/ 133 w 290"/>
                <a:gd name="T25" fmla="*/ 201 h 374"/>
                <a:gd name="T26" fmla="*/ 186 w 290"/>
                <a:gd name="T27" fmla="*/ 273 h 374"/>
                <a:gd name="T28" fmla="*/ 186 w 290"/>
                <a:gd name="T29" fmla="*/ 141 h 374"/>
                <a:gd name="T30" fmla="*/ 100 w 290"/>
                <a:gd name="T31" fmla="*/ 101 h 374"/>
                <a:gd name="T32" fmla="*/ 150 w 290"/>
                <a:gd name="T33" fmla="*/ 59 h 374"/>
                <a:gd name="T34" fmla="*/ 186 w 290"/>
                <a:gd name="T35" fmla="*/ 141 h 3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90" h="374">
                  <a:moveTo>
                    <a:pt x="241" y="170"/>
                  </a:moveTo>
                  <a:cubicBezTo>
                    <a:pt x="246" y="155"/>
                    <a:pt x="266" y="145"/>
                    <a:pt x="272" y="130"/>
                  </a:cubicBezTo>
                  <a:cubicBezTo>
                    <a:pt x="281" y="109"/>
                    <a:pt x="280" y="86"/>
                    <a:pt x="266" y="67"/>
                  </a:cubicBezTo>
                  <a:cubicBezTo>
                    <a:pt x="243" y="35"/>
                    <a:pt x="193" y="5"/>
                    <a:pt x="147" y="3"/>
                  </a:cubicBezTo>
                  <a:cubicBezTo>
                    <a:pt x="99" y="0"/>
                    <a:pt x="68" y="31"/>
                    <a:pt x="50" y="66"/>
                  </a:cubicBezTo>
                  <a:cubicBezTo>
                    <a:pt x="35" y="94"/>
                    <a:pt x="27" y="127"/>
                    <a:pt x="23" y="152"/>
                  </a:cubicBezTo>
                  <a:cubicBezTo>
                    <a:pt x="12" y="221"/>
                    <a:pt x="0" y="343"/>
                    <a:pt x="109" y="364"/>
                  </a:cubicBezTo>
                  <a:cubicBezTo>
                    <a:pt x="159" y="374"/>
                    <a:pt x="205" y="359"/>
                    <a:pt x="239" y="327"/>
                  </a:cubicBezTo>
                  <a:cubicBezTo>
                    <a:pt x="269" y="299"/>
                    <a:pt x="290" y="245"/>
                    <a:pt x="263" y="209"/>
                  </a:cubicBezTo>
                  <a:cubicBezTo>
                    <a:pt x="251" y="194"/>
                    <a:pt x="233" y="189"/>
                    <a:pt x="241" y="170"/>
                  </a:cubicBezTo>
                  <a:moveTo>
                    <a:pt x="186" y="273"/>
                  </a:moveTo>
                  <a:cubicBezTo>
                    <a:pt x="152" y="295"/>
                    <a:pt x="88" y="324"/>
                    <a:pt x="92" y="253"/>
                  </a:cubicBezTo>
                  <a:cubicBezTo>
                    <a:pt x="92" y="253"/>
                    <a:pt x="99" y="205"/>
                    <a:pt x="133" y="201"/>
                  </a:cubicBezTo>
                  <a:cubicBezTo>
                    <a:pt x="167" y="198"/>
                    <a:pt x="220" y="251"/>
                    <a:pt x="186" y="273"/>
                  </a:cubicBezTo>
                  <a:moveTo>
                    <a:pt x="186" y="141"/>
                  </a:moveTo>
                  <a:cubicBezTo>
                    <a:pt x="148" y="155"/>
                    <a:pt x="80" y="170"/>
                    <a:pt x="100" y="101"/>
                  </a:cubicBezTo>
                  <a:cubicBezTo>
                    <a:pt x="100" y="101"/>
                    <a:pt x="116" y="56"/>
                    <a:pt x="150" y="59"/>
                  </a:cubicBezTo>
                  <a:cubicBezTo>
                    <a:pt x="185" y="63"/>
                    <a:pt x="224" y="126"/>
                    <a:pt x="186" y="141"/>
                  </a:cubicBezTo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05" name="Freeform 354"/>
            <p:cNvSpPr>
              <a:spLocks noEditPoints="1"/>
            </p:cNvSpPr>
            <p:nvPr/>
          </p:nvSpPr>
          <p:spPr bwMode="auto">
            <a:xfrm>
              <a:off x="2007234" y="3569333"/>
              <a:ext cx="431305" cy="195284"/>
            </a:xfrm>
            <a:custGeom>
              <a:avLst/>
              <a:gdLst>
                <a:gd name="T0" fmla="*/ 59 w 227"/>
                <a:gd name="T1" fmla="*/ 59 h 103"/>
                <a:gd name="T2" fmla="*/ 59 w 227"/>
                <a:gd name="T3" fmla="*/ 55 h 103"/>
                <a:gd name="T4" fmla="*/ 79 w 227"/>
                <a:gd name="T5" fmla="*/ 57 h 103"/>
                <a:gd name="T6" fmla="*/ 79 w 227"/>
                <a:gd name="T7" fmla="*/ 61 h 103"/>
                <a:gd name="T8" fmla="*/ 117 w 227"/>
                <a:gd name="T9" fmla="*/ 50 h 103"/>
                <a:gd name="T10" fmla="*/ 120 w 227"/>
                <a:gd name="T11" fmla="*/ 51 h 103"/>
                <a:gd name="T12" fmla="*/ 100 w 227"/>
                <a:gd name="T13" fmla="*/ 59 h 103"/>
                <a:gd name="T14" fmla="*/ 97 w 227"/>
                <a:gd name="T15" fmla="*/ 58 h 103"/>
                <a:gd name="T16" fmla="*/ 117 w 227"/>
                <a:gd name="T17" fmla="*/ 50 h 103"/>
                <a:gd name="T18" fmla="*/ 215 w 227"/>
                <a:gd name="T19" fmla="*/ 5 h 103"/>
                <a:gd name="T20" fmla="*/ 153 w 227"/>
                <a:gd name="T21" fmla="*/ 28 h 103"/>
                <a:gd name="T22" fmla="*/ 137 w 227"/>
                <a:gd name="T23" fmla="*/ 44 h 103"/>
                <a:gd name="T24" fmla="*/ 134 w 227"/>
                <a:gd name="T25" fmla="*/ 43 h 103"/>
                <a:gd name="T26" fmla="*/ 149 w 227"/>
                <a:gd name="T27" fmla="*/ 29 h 103"/>
                <a:gd name="T28" fmla="*/ 0 w 227"/>
                <a:gd name="T29" fmla="*/ 63 h 103"/>
                <a:gd name="T30" fmla="*/ 174 w 227"/>
                <a:gd name="T31" fmla="*/ 61 h 103"/>
                <a:gd name="T32" fmla="*/ 215 w 227"/>
                <a:gd name="T33" fmla="*/ 5 h 103"/>
                <a:gd name="T34" fmla="*/ 215 w 227"/>
                <a:gd name="T35" fmla="*/ 5 h 103"/>
                <a:gd name="T36" fmla="*/ 168 w 227"/>
                <a:gd name="T37" fmla="*/ 67 h 103"/>
                <a:gd name="T38" fmla="*/ 0 w 227"/>
                <a:gd name="T39" fmla="*/ 66 h 103"/>
                <a:gd name="T40" fmla="*/ 61 w 227"/>
                <a:gd name="T41" fmla="*/ 100 h 103"/>
                <a:gd name="T42" fmla="*/ 62 w 227"/>
                <a:gd name="T43" fmla="*/ 100 h 103"/>
                <a:gd name="T44" fmla="*/ 62 w 227"/>
                <a:gd name="T45" fmla="*/ 100 h 103"/>
                <a:gd name="T46" fmla="*/ 92 w 227"/>
                <a:gd name="T47" fmla="*/ 103 h 103"/>
                <a:gd name="T48" fmla="*/ 192 w 227"/>
                <a:gd name="T49" fmla="*/ 63 h 103"/>
                <a:gd name="T50" fmla="*/ 192 w 227"/>
                <a:gd name="T51" fmla="*/ 63 h 103"/>
                <a:gd name="T52" fmla="*/ 192 w 227"/>
                <a:gd name="T53" fmla="*/ 63 h 103"/>
                <a:gd name="T54" fmla="*/ 193 w 227"/>
                <a:gd name="T55" fmla="*/ 63 h 103"/>
                <a:gd name="T56" fmla="*/ 193 w 227"/>
                <a:gd name="T57" fmla="*/ 62 h 103"/>
                <a:gd name="T58" fmla="*/ 193 w 227"/>
                <a:gd name="T59" fmla="*/ 62 h 103"/>
                <a:gd name="T60" fmla="*/ 193 w 227"/>
                <a:gd name="T61" fmla="*/ 62 h 103"/>
                <a:gd name="T62" fmla="*/ 227 w 227"/>
                <a:gd name="T63" fmla="*/ 0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27" h="103">
                  <a:moveTo>
                    <a:pt x="79" y="61"/>
                  </a:moveTo>
                  <a:cubicBezTo>
                    <a:pt x="73" y="61"/>
                    <a:pt x="66" y="60"/>
                    <a:pt x="59" y="59"/>
                  </a:cubicBezTo>
                  <a:cubicBezTo>
                    <a:pt x="58" y="59"/>
                    <a:pt x="57" y="58"/>
                    <a:pt x="57" y="57"/>
                  </a:cubicBezTo>
                  <a:cubicBezTo>
                    <a:pt x="58" y="56"/>
                    <a:pt x="58" y="55"/>
                    <a:pt x="59" y="55"/>
                  </a:cubicBezTo>
                  <a:cubicBezTo>
                    <a:pt x="60" y="55"/>
                    <a:pt x="60" y="55"/>
                    <a:pt x="60" y="55"/>
                  </a:cubicBezTo>
                  <a:cubicBezTo>
                    <a:pt x="66" y="56"/>
                    <a:pt x="73" y="57"/>
                    <a:pt x="79" y="57"/>
                  </a:cubicBezTo>
                  <a:cubicBezTo>
                    <a:pt x="80" y="57"/>
                    <a:pt x="81" y="58"/>
                    <a:pt x="81" y="59"/>
                  </a:cubicBezTo>
                  <a:cubicBezTo>
                    <a:pt x="81" y="60"/>
                    <a:pt x="80" y="61"/>
                    <a:pt x="79" y="61"/>
                  </a:cubicBezTo>
                  <a:cubicBezTo>
                    <a:pt x="79" y="61"/>
                    <a:pt x="79" y="61"/>
                    <a:pt x="79" y="61"/>
                  </a:cubicBezTo>
                  <a:moveTo>
                    <a:pt x="117" y="50"/>
                  </a:moveTo>
                  <a:cubicBezTo>
                    <a:pt x="118" y="49"/>
                    <a:pt x="118" y="49"/>
                    <a:pt x="118" y="49"/>
                  </a:cubicBezTo>
                  <a:cubicBezTo>
                    <a:pt x="119" y="49"/>
                    <a:pt x="120" y="50"/>
                    <a:pt x="120" y="51"/>
                  </a:cubicBezTo>
                  <a:cubicBezTo>
                    <a:pt x="121" y="52"/>
                    <a:pt x="120" y="53"/>
                    <a:pt x="119" y="53"/>
                  </a:cubicBezTo>
                  <a:cubicBezTo>
                    <a:pt x="113" y="56"/>
                    <a:pt x="106" y="58"/>
                    <a:pt x="100" y="59"/>
                  </a:cubicBezTo>
                  <a:cubicBezTo>
                    <a:pt x="99" y="59"/>
                    <a:pt x="99" y="59"/>
                    <a:pt x="99" y="59"/>
                  </a:cubicBezTo>
                  <a:cubicBezTo>
                    <a:pt x="98" y="59"/>
                    <a:pt x="97" y="59"/>
                    <a:pt x="97" y="58"/>
                  </a:cubicBezTo>
                  <a:cubicBezTo>
                    <a:pt x="97" y="57"/>
                    <a:pt x="98" y="55"/>
                    <a:pt x="99" y="55"/>
                  </a:cubicBezTo>
                  <a:cubicBezTo>
                    <a:pt x="105" y="54"/>
                    <a:pt x="111" y="52"/>
                    <a:pt x="117" y="50"/>
                  </a:cubicBezTo>
                  <a:cubicBezTo>
                    <a:pt x="117" y="50"/>
                    <a:pt x="117" y="50"/>
                    <a:pt x="117" y="50"/>
                  </a:cubicBezTo>
                  <a:moveTo>
                    <a:pt x="215" y="5"/>
                  </a:moveTo>
                  <a:cubicBezTo>
                    <a:pt x="194" y="13"/>
                    <a:pt x="173" y="21"/>
                    <a:pt x="153" y="28"/>
                  </a:cubicBezTo>
                  <a:cubicBezTo>
                    <a:pt x="153" y="28"/>
                    <a:pt x="153" y="28"/>
                    <a:pt x="153" y="28"/>
                  </a:cubicBezTo>
                  <a:cubicBezTo>
                    <a:pt x="154" y="29"/>
                    <a:pt x="154" y="30"/>
                    <a:pt x="153" y="31"/>
                  </a:cubicBezTo>
                  <a:cubicBezTo>
                    <a:pt x="148" y="36"/>
                    <a:pt x="143" y="40"/>
                    <a:pt x="137" y="44"/>
                  </a:cubicBezTo>
                  <a:cubicBezTo>
                    <a:pt x="137" y="44"/>
                    <a:pt x="136" y="44"/>
                    <a:pt x="136" y="44"/>
                  </a:cubicBezTo>
                  <a:cubicBezTo>
                    <a:pt x="135" y="44"/>
                    <a:pt x="135" y="44"/>
                    <a:pt x="134" y="43"/>
                  </a:cubicBezTo>
                  <a:cubicBezTo>
                    <a:pt x="134" y="42"/>
                    <a:pt x="134" y="41"/>
                    <a:pt x="135" y="40"/>
                  </a:cubicBezTo>
                  <a:cubicBezTo>
                    <a:pt x="140" y="37"/>
                    <a:pt x="145" y="33"/>
                    <a:pt x="149" y="29"/>
                  </a:cubicBezTo>
                  <a:cubicBezTo>
                    <a:pt x="145" y="30"/>
                    <a:pt x="140" y="32"/>
                    <a:pt x="136" y="33"/>
                  </a:cubicBezTo>
                  <a:cubicBezTo>
                    <a:pt x="90" y="47"/>
                    <a:pt x="45" y="56"/>
                    <a:pt x="0" y="63"/>
                  </a:cubicBezTo>
                  <a:cubicBezTo>
                    <a:pt x="23" y="83"/>
                    <a:pt x="53" y="93"/>
                    <a:pt x="84" y="93"/>
                  </a:cubicBezTo>
                  <a:cubicBezTo>
                    <a:pt x="116" y="93"/>
                    <a:pt x="149" y="82"/>
                    <a:pt x="174" y="61"/>
                  </a:cubicBezTo>
                  <a:cubicBezTo>
                    <a:pt x="188" y="50"/>
                    <a:pt x="201" y="34"/>
                    <a:pt x="210" y="17"/>
                  </a:cubicBezTo>
                  <a:cubicBezTo>
                    <a:pt x="212" y="13"/>
                    <a:pt x="213" y="9"/>
                    <a:pt x="215" y="5"/>
                  </a:cubicBezTo>
                  <a:moveTo>
                    <a:pt x="227" y="0"/>
                  </a:moveTo>
                  <a:cubicBezTo>
                    <a:pt x="223" y="2"/>
                    <a:pt x="219" y="3"/>
                    <a:pt x="215" y="5"/>
                  </a:cubicBezTo>
                  <a:cubicBezTo>
                    <a:pt x="213" y="9"/>
                    <a:pt x="212" y="13"/>
                    <a:pt x="210" y="17"/>
                  </a:cubicBezTo>
                  <a:cubicBezTo>
                    <a:pt x="200" y="37"/>
                    <a:pt x="186" y="54"/>
                    <a:pt x="168" y="67"/>
                  </a:cubicBezTo>
                  <a:cubicBezTo>
                    <a:pt x="142" y="85"/>
                    <a:pt x="111" y="94"/>
                    <a:pt x="81" y="94"/>
                  </a:cubicBezTo>
                  <a:cubicBezTo>
                    <a:pt x="51" y="94"/>
                    <a:pt x="22" y="85"/>
                    <a:pt x="0" y="66"/>
                  </a:cubicBezTo>
                  <a:cubicBezTo>
                    <a:pt x="14" y="82"/>
                    <a:pt x="34" y="94"/>
                    <a:pt x="61" y="100"/>
                  </a:cubicBezTo>
                  <a:cubicBezTo>
                    <a:pt x="61" y="100"/>
                    <a:pt x="61" y="100"/>
                    <a:pt x="61" y="100"/>
                  </a:cubicBezTo>
                  <a:cubicBezTo>
                    <a:pt x="61" y="100"/>
                    <a:pt x="61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72" y="102"/>
                    <a:pt x="82" y="103"/>
                    <a:pt x="92" y="103"/>
                  </a:cubicBezTo>
                  <a:cubicBezTo>
                    <a:pt x="130" y="103"/>
                    <a:pt x="165" y="88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3" y="63"/>
                    <a:pt x="193" y="63"/>
                  </a:cubicBezTo>
                  <a:cubicBezTo>
                    <a:pt x="193" y="63"/>
                    <a:pt x="193" y="63"/>
                    <a:pt x="193" y="63"/>
                  </a:cubicBezTo>
                  <a:cubicBezTo>
                    <a:pt x="193" y="63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209" y="46"/>
                    <a:pt x="223" y="23"/>
                    <a:pt x="227" y="0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06" name="Freeform 355"/>
            <p:cNvSpPr/>
            <p:nvPr/>
          </p:nvSpPr>
          <p:spPr bwMode="auto">
            <a:xfrm>
              <a:off x="1912093" y="3035874"/>
              <a:ext cx="528032" cy="754146"/>
            </a:xfrm>
            <a:custGeom>
              <a:avLst/>
              <a:gdLst>
                <a:gd name="T0" fmla="*/ 44 w 278"/>
                <a:gd name="T1" fmla="*/ 73 h 396"/>
                <a:gd name="T2" fmla="*/ 177 w 278"/>
                <a:gd name="T3" fmla="*/ 17 h 396"/>
                <a:gd name="T4" fmla="*/ 270 w 278"/>
                <a:gd name="T5" fmla="*/ 119 h 396"/>
                <a:gd name="T6" fmla="*/ 237 w 278"/>
                <a:gd name="T7" fmla="*/ 172 h 396"/>
                <a:gd name="T8" fmla="*/ 235 w 278"/>
                <a:gd name="T9" fmla="*/ 196 h 396"/>
                <a:gd name="T10" fmla="*/ 252 w 278"/>
                <a:gd name="T11" fmla="*/ 213 h 396"/>
                <a:gd name="T12" fmla="*/ 267 w 278"/>
                <a:gd name="T13" fmla="*/ 242 h 396"/>
                <a:gd name="T14" fmla="*/ 224 w 278"/>
                <a:gd name="T15" fmla="*/ 341 h 396"/>
                <a:gd name="T16" fmla="*/ 22 w 278"/>
                <a:gd name="T17" fmla="*/ 302 h 396"/>
                <a:gd name="T18" fmla="*/ 12 w 278"/>
                <a:gd name="T19" fmla="*/ 203 h 396"/>
                <a:gd name="T20" fmla="*/ 44 w 278"/>
                <a:gd name="T21" fmla="*/ 73 h 396"/>
                <a:gd name="T22" fmla="*/ 43 w 278"/>
                <a:gd name="T23" fmla="*/ 73 h 396"/>
                <a:gd name="T24" fmla="*/ 16 w 278"/>
                <a:gd name="T25" fmla="*/ 288 h 396"/>
                <a:gd name="T26" fmla="*/ 218 w 278"/>
                <a:gd name="T27" fmla="*/ 347 h 396"/>
                <a:gd name="T28" fmla="*/ 267 w 278"/>
                <a:gd name="T29" fmla="*/ 277 h 396"/>
                <a:gd name="T30" fmla="*/ 260 w 278"/>
                <a:gd name="T31" fmla="*/ 220 h 396"/>
                <a:gd name="T32" fmla="*/ 239 w 278"/>
                <a:gd name="T33" fmla="*/ 197 h 396"/>
                <a:gd name="T34" fmla="*/ 257 w 278"/>
                <a:gd name="T35" fmla="*/ 150 h 396"/>
                <a:gd name="T36" fmla="*/ 258 w 278"/>
                <a:gd name="T37" fmla="*/ 69 h 396"/>
                <a:gd name="T38" fmla="*/ 124 w 278"/>
                <a:gd name="T39" fmla="*/ 9 h 396"/>
                <a:gd name="T40" fmla="*/ 43 w 278"/>
                <a:gd name="T41" fmla="*/ 73 h 396"/>
                <a:gd name="T42" fmla="*/ 44 w 278"/>
                <a:gd name="T43" fmla="*/ 73 h 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78" h="396">
                  <a:moveTo>
                    <a:pt x="44" y="73"/>
                  </a:moveTo>
                  <a:cubicBezTo>
                    <a:pt x="72" y="20"/>
                    <a:pt x="120" y="0"/>
                    <a:pt x="177" y="17"/>
                  </a:cubicBezTo>
                  <a:cubicBezTo>
                    <a:pt x="221" y="31"/>
                    <a:pt x="274" y="68"/>
                    <a:pt x="270" y="119"/>
                  </a:cubicBezTo>
                  <a:cubicBezTo>
                    <a:pt x="269" y="144"/>
                    <a:pt x="248" y="154"/>
                    <a:pt x="237" y="172"/>
                  </a:cubicBezTo>
                  <a:cubicBezTo>
                    <a:pt x="232" y="180"/>
                    <a:pt x="231" y="188"/>
                    <a:pt x="235" y="196"/>
                  </a:cubicBezTo>
                  <a:cubicBezTo>
                    <a:pt x="239" y="202"/>
                    <a:pt x="247" y="208"/>
                    <a:pt x="252" y="213"/>
                  </a:cubicBezTo>
                  <a:cubicBezTo>
                    <a:pt x="260" y="221"/>
                    <a:pt x="265" y="231"/>
                    <a:pt x="267" y="242"/>
                  </a:cubicBezTo>
                  <a:cubicBezTo>
                    <a:pt x="277" y="279"/>
                    <a:pt x="251" y="319"/>
                    <a:pt x="224" y="341"/>
                  </a:cubicBezTo>
                  <a:cubicBezTo>
                    <a:pt x="161" y="393"/>
                    <a:pt x="53" y="382"/>
                    <a:pt x="22" y="302"/>
                  </a:cubicBezTo>
                  <a:cubicBezTo>
                    <a:pt x="10" y="271"/>
                    <a:pt x="10" y="236"/>
                    <a:pt x="12" y="203"/>
                  </a:cubicBezTo>
                  <a:cubicBezTo>
                    <a:pt x="15" y="158"/>
                    <a:pt x="24" y="113"/>
                    <a:pt x="44" y="73"/>
                  </a:cubicBezTo>
                  <a:cubicBezTo>
                    <a:pt x="45" y="71"/>
                    <a:pt x="43" y="73"/>
                    <a:pt x="43" y="73"/>
                  </a:cubicBezTo>
                  <a:cubicBezTo>
                    <a:pt x="12" y="135"/>
                    <a:pt x="0" y="220"/>
                    <a:pt x="16" y="288"/>
                  </a:cubicBezTo>
                  <a:cubicBezTo>
                    <a:pt x="37" y="380"/>
                    <a:pt x="147" y="396"/>
                    <a:pt x="218" y="347"/>
                  </a:cubicBezTo>
                  <a:cubicBezTo>
                    <a:pt x="242" y="330"/>
                    <a:pt x="259" y="305"/>
                    <a:pt x="267" y="277"/>
                  </a:cubicBezTo>
                  <a:cubicBezTo>
                    <a:pt x="273" y="258"/>
                    <a:pt x="270" y="237"/>
                    <a:pt x="260" y="220"/>
                  </a:cubicBezTo>
                  <a:cubicBezTo>
                    <a:pt x="255" y="211"/>
                    <a:pt x="246" y="204"/>
                    <a:pt x="239" y="197"/>
                  </a:cubicBezTo>
                  <a:cubicBezTo>
                    <a:pt x="223" y="181"/>
                    <a:pt x="246" y="162"/>
                    <a:pt x="257" y="150"/>
                  </a:cubicBezTo>
                  <a:cubicBezTo>
                    <a:pt x="278" y="128"/>
                    <a:pt x="275" y="92"/>
                    <a:pt x="258" y="69"/>
                  </a:cubicBezTo>
                  <a:cubicBezTo>
                    <a:pt x="229" y="30"/>
                    <a:pt x="172" y="4"/>
                    <a:pt x="124" y="9"/>
                  </a:cubicBezTo>
                  <a:cubicBezTo>
                    <a:pt x="87" y="13"/>
                    <a:pt x="60" y="42"/>
                    <a:pt x="43" y="73"/>
                  </a:cubicBezTo>
                  <a:cubicBezTo>
                    <a:pt x="42" y="75"/>
                    <a:pt x="43" y="73"/>
                    <a:pt x="44" y="73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07" name="Freeform 356"/>
            <p:cNvSpPr>
              <a:spLocks noEditPoints="1"/>
            </p:cNvSpPr>
            <p:nvPr/>
          </p:nvSpPr>
          <p:spPr bwMode="auto">
            <a:xfrm>
              <a:off x="1981863" y="3115258"/>
              <a:ext cx="374220" cy="508056"/>
            </a:xfrm>
            <a:custGeom>
              <a:avLst/>
              <a:gdLst>
                <a:gd name="T0" fmla="*/ 162 w 197"/>
                <a:gd name="T1" fmla="*/ 267 h 267"/>
                <a:gd name="T2" fmla="*/ 13 w 197"/>
                <a:gd name="T3" fmla="*/ 245 h 267"/>
                <a:gd name="T4" fmla="*/ 21 w 197"/>
                <a:gd name="T5" fmla="*/ 266 h 267"/>
                <a:gd name="T6" fmla="*/ 24 w 197"/>
                <a:gd name="T7" fmla="*/ 263 h 267"/>
                <a:gd name="T8" fmla="*/ 13 w 197"/>
                <a:gd name="T9" fmla="*/ 245 h 267"/>
                <a:gd name="T10" fmla="*/ 176 w 197"/>
                <a:gd name="T11" fmla="*/ 251 h 267"/>
                <a:gd name="T12" fmla="*/ 179 w 197"/>
                <a:gd name="T13" fmla="*/ 253 h 267"/>
                <a:gd name="T14" fmla="*/ 187 w 197"/>
                <a:gd name="T15" fmla="*/ 233 h 267"/>
                <a:gd name="T16" fmla="*/ 1 w 197"/>
                <a:gd name="T17" fmla="*/ 209 h 267"/>
                <a:gd name="T18" fmla="*/ 7 w 197"/>
                <a:gd name="T19" fmla="*/ 230 h 267"/>
                <a:gd name="T20" fmla="*/ 3 w 197"/>
                <a:gd name="T21" fmla="*/ 206 h 267"/>
                <a:gd name="T22" fmla="*/ 192 w 197"/>
                <a:gd name="T23" fmla="*/ 196 h 267"/>
                <a:gd name="T24" fmla="*/ 191 w 197"/>
                <a:gd name="T25" fmla="*/ 215 h 267"/>
                <a:gd name="T26" fmla="*/ 195 w 197"/>
                <a:gd name="T27" fmla="*/ 216 h 267"/>
                <a:gd name="T28" fmla="*/ 194 w 197"/>
                <a:gd name="T29" fmla="*/ 194 h 267"/>
                <a:gd name="T30" fmla="*/ 0 w 197"/>
                <a:gd name="T31" fmla="*/ 183 h 267"/>
                <a:gd name="T32" fmla="*/ 2 w 197"/>
                <a:gd name="T33" fmla="*/ 191 h 267"/>
                <a:gd name="T34" fmla="*/ 4 w 197"/>
                <a:gd name="T35" fmla="*/ 183 h 267"/>
                <a:gd name="T36" fmla="*/ 2 w 197"/>
                <a:gd name="T37" fmla="*/ 167 h 267"/>
                <a:gd name="T38" fmla="*/ 175 w 197"/>
                <a:gd name="T39" fmla="*/ 162 h 267"/>
                <a:gd name="T40" fmla="*/ 189 w 197"/>
                <a:gd name="T41" fmla="*/ 179 h 267"/>
                <a:gd name="T42" fmla="*/ 186 w 197"/>
                <a:gd name="T43" fmla="*/ 168 h 267"/>
                <a:gd name="T44" fmla="*/ 6 w 197"/>
                <a:gd name="T45" fmla="*/ 127 h 267"/>
                <a:gd name="T46" fmla="*/ 4 w 197"/>
                <a:gd name="T47" fmla="*/ 151 h 267"/>
                <a:gd name="T48" fmla="*/ 8 w 197"/>
                <a:gd name="T49" fmla="*/ 129 h 267"/>
                <a:gd name="T50" fmla="*/ 175 w 197"/>
                <a:gd name="T51" fmla="*/ 124 h 267"/>
                <a:gd name="T52" fmla="*/ 166 w 197"/>
                <a:gd name="T53" fmla="*/ 137 h 267"/>
                <a:gd name="T54" fmla="*/ 167 w 197"/>
                <a:gd name="T55" fmla="*/ 146 h 267"/>
                <a:gd name="T56" fmla="*/ 177 w 197"/>
                <a:gd name="T57" fmla="*/ 128 h 267"/>
                <a:gd name="T58" fmla="*/ 195 w 197"/>
                <a:gd name="T59" fmla="*/ 90 h 267"/>
                <a:gd name="T60" fmla="*/ 187 w 197"/>
                <a:gd name="T61" fmla="*/ 110 h 267"/>
                <a:gd name="T62" fmla="*/ 190 w 197"/>
                <a:gd name="T63" fmla="*/ 112 h 267"/>
                <a:gd name="T64" fmla="*/ 195 w 197"/>
                <a:gd name="T65" fmla="*/ 91 h 267"/>
                <a:gd name="T66" fmla="*/ 12 w 197"/>
                <a:gd name="T67" fmla="*/ 89 h 267"/>
                <a:gd name="T68" fmla="*/ 9 w 197"/>
                <a:gd name="T69" fmla="*/ 111 h 267"/>
                <a:gd name="T70" fmla="*/ 14 w 197"/>
                <a:gd name="T71" fmla="*/ 88 h 267"/>
                <a:gd name="T72" fmla="*/ 186 w 197"/>
                <a:gd name="T73" fmla="*/ 53 h 267"/>
                <a:gd name="T74" fmla="*/ 193 w 197"/>
                <a:gd name="T75" fmla="*/ 73 h 267"/>
                <a:gd name="T76" fmla="*/ 197 w 197"/>
                <a:gd name="T77" fmla="*/ 72 h 267"/>
                <a:gd name="T78" fmla="*/ 187 w 197"/>
                <a:gd name="T79" fmla="*/ 52 h 267"/>
                <a:gd name="T80" fmla="*/ 25 w 197"/>
                <a:gd name="T81" fmla="*/ 53 h 267"/>
                <a:gd name="T82" fmla="*/ 20 w 197"/>
                <a:gd name="T83" fmla="*/ 72 h 267"/>
                <a:gd name="T84" fmla="*/ 38 w 197"/>
                <a:gd name="T85" fmla="*/ 38 h 267"/>
                <a:gd name="T86" fmla="*/ 159 w 197"/>
                <a:gd name="T87" fmla="*/ 24 h 267"/>
                <a:gd name="T88" fmla="*/ 173 w 197"/>
                <a:gd name="T89" fmla="*/ 40 h 267"/>
                <a:gd name="T90" fmla="*/ 176 w 197"/>
                <a:gd name="T91" fmla="*/ 37 h 267"/>
                <a:gd name="T92" fmla="*/ 66 w 197"/>
                <a:gd name="T93" fmla="*/ 8 h 267"/>
                <a:gd name="T94" fmla="*/ 48 w 197"/>
                <a:gd name="T95" fmla="*/ 23 h 267"/>
                <a:gd name="T96" fmla="*/ 66 w 197"/>
                <a:gd name="T97" fmla="*/ 11 h 267"/>
                <a:gd name="T98" fmla="*/ 124 w 197"/>
                <a:gd name="T99" fmla="*/ 5 h 267"/>
                <a:gd name="T100" fmla="*/ 141 w 197"/>
                <a:gd name="T101" fmla="*/ 17 h 267"/>
                <a:gd name="T102" fmla="*/ 143 w 197"/>
                <a:gd name="T103" fmla="*/ 13 h 267"/>
                <a:gd name="T104" fmla="*/ 95 w 197"/>
                <a:gd name="T105" fmla="*/ 0 h 267"/>
                <a:gd name="T106" fmla="*/ 84 w 197"/>
                <a:gd name="T107" fmla="*/ 5 h 267"/>
                <a:gd name="T108" fmla="*/ 99 w 197"/>
                <a:gd name="T109" fmla="*/ 4 h 267"/>
                <a:gd name="T110" fmla="*/ 106 w 197"/>
                <a:gd name="T111" fmla="*/ 3 h 267"/>
                <a:gd name="T112" fmla="*/ 96 w 197"/>
                <a:gd name="T113" fmla="*/ 0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97" h="267">
                  <a:moveTo>
                    <a:pt x="164" y="265"/>
                  </a:moveTo>
                  <a:cubicBezTo>
                    <a:pt x="164" y="265"/>
                    <a:pt x="163" y="266"/>
                    <a:pt x="163" y="266"/>
                  </a:cubicBezTo>
                  <a:cubicBezTo>
                    <a:pt x="163" y="266"/>
                    <a:pt x="162" y="267"/>
                    <a:pt x="162" y="267"/>
                  </a:cubicBezTo>
                  <a:cubicBezTo>
                    <a:pt x="163" y="267"/>
                    <a:pt x="164" y="266"/>
                    <a:pt x="166" y="266"/>
                  </a:cubicBezTo>
                  <a:cubicBezTo>
                    <a:pt x="165" y="266"/>
                    <a:pt x="165" y="265"/>
                    <a:pt x="164" y="265"/>
                  </a:cubicBezTo>
                  <a:moveTo>
                    <a:pt x="13" y="245"/>
                  </a:moveTo>
                  <a:cubicBezTo>
                    <a:pt x="13" y="245"/>
                    <a:pt x="12" y="245"/>
                    <a:pt x="12" y="245"/>
                  </a:cubicBezTo>
                  <a:cubicBezTo>
                    <a:pt x="11" y="246"/>
                    <a:pt x="11" y="247"/>
                    <a:pt x="11" y="248"/>
                  </a:cubicBezTo>
                  <a:cubicBezTo>
                    <a:pt x="14" y="254"/>
                    <a:pt x="17" y="260"/>
                    <a:pt x="21" y="266"/>
                  </a:cubicBezTo>
                  <a:cubicBezTo>
                    <a:pt x="21" y="266"/>
                    <a:pt x="22" y="267"/>
                    <a:pt x="23" y="267"/>
                  </a:cubicBezTo>
                  <a:cubicBezTo>
                    <a:pt x="23" y="267"/>
                    <a:pt x="23" y="266"/>
                    <a:pt x="24" y="266"/>
                  </a:cubicBezTo>
                  <a:cubicBezTo>
                    <a:pt x="25" y="266"/>
                    <a:pt x="25" y="264"/>
                    <a:pt x="24" y="263"/>
                  </a:cubicBezTo>
                  <a:cubicBezTo>
                    <a:pt x="24" y="263"/>
                    <a:pt x="24" y="263"/>
                    <a:pt x="24" y="263"/>
                  </a:cubicBezTo>
                  <a:cubicBezTo>
                    <a:pt x="20" y="258"/>
                    <a:pt x="17" y="252"/>
                    <a:pt x="15" y="246"/>
                  </a:cubicBezTo>
                  <a:cubicBezTo>
                    <a:pt x="14" y="246"/>
                    <a:pt x="14" y="245"/>
                    <a:pt x="13" y="245"/>
                  </a:cubicBezTo>
                  <a:moveTo>
                    <a:pt x="187" y="233"/>
                  </a:moveTo>
                  <a:cubicBezTo>
                    <a:pt x="186" y="233"/>
                    <a:pt x="185" y="233"/>
                    <a:pt x="185" y="234"/>
                  </a:cubicBezTo>
                  <a:cubicBezTo>
                    <a:pt x="182" y="240"/>
                    <a:pt x="179" y="246"/>
                    <a:pt x="176" y="251"/>
                  </a:cubicBezTo>
                  <a:cubicBezTo>
                    <a:pt x="175" y="252"/>
                    <a:pt x="175" y="253"/>
                    <a:pt x="176" y="254"/>
                  </a:cubicBezTo>
                  <a:cubicBezTo>
                    <a:pt x="177" y="254"/>
                    <a:pt x="177" y="254"/>
                    <a:pt x="177" y="254"/>
                  </a:cubicBezTo>
                  <a:cubicBezTo>
                    <a:pt x="178" y="254"/>
                    <a:pt x="179" y="254"/>
                    <a:pt x="179" y="253"/>
                  </a:cubicBezTo>
                  <a:cubicBezTo>
                    <a:pt x="183" y="248"/>
                    <a:pt x="186" y="242"/>
                    <a:pt x="189" y="235"/>
                  </a:cubicBezTo>
                  <a:cubicBezTo>
                    <a:pt x="189" y="234"/>
                    <a:pt x="189" y="233"/>
                    <a:pt x="188" y="233"/>
                  </a:cubicBezTo>
                  <a:cubicBezTo>
                    <a:pt x="187" y="233"/>
                    <a:pt x="187" y="233"/>
                    <a:pt x="187" y="233"/>
                  </a:cubicBezTo>
                  <a:moveTo>
                    <a:pt x="3" y="206"/>
                  </a:moveTo>
                  <a:cubicBezTo>
                    <a:pt x="3" y="206"/>
                    <a:pt x="3" y="206"/>
                    <a:pt x="3" y="206"/>
                  </a:cubicBezTo>
                  <a:cubicBezTo>
                    <a:pt x="2" y="207"/>
                    <a:pt x="1" y="208"/>
                    <a:pt x="1" y="209"/>
                  </a:cubicBezTo>
                  <a:cubicBezTo>
                    <a:pt x="2" y="215"/>
                    <a:pt x="3" y="222"/>
                    <a:pt x="5" y="229"/>
                  </a:cubicBezTo>
                  <a:cubicBezTo>
                    <a:pt x="5" y="230"/>
                    <a:pt x="6" y="230"/>
                    <a:pt x="7" y="230"/>
                  </a:cubicBezTo>
                  <a:cubicBezTo>
                    <a:pt x="7" y="230"/>
                    <a:pt x="7" y="230"/>
                    <a:pt x="7" y="230"/>
                  </a:cubicBezTo>
                  <a:cubicBezTo>
                    <a:pt x="8" y="230"/>
                    <a:pt x="9" y="229"/>
                    <a:pt x="9" y="228"/>
                  </a:cubicBezTo>
                  <a:cubicBezTo>
                    <a:pt x="7" y="221"/>
                    <a:pt x="6" y="215"/>
                    <a:pt x="5" y="208"/>
                  </a:cubicBezTo>
                  <a:cubicBezTo>
                    <a:pt x="5" y="207"/>
                    <a:pt x="4" y="206"/>
                    <a:pt x="3" y="206"/>
                  </a:cubicBezTo>
                  <a:moveTo>
                    <a:pt x="194" y="194"/>
                  </a:moveTo>
                  <a:cubicBezTo>
                    <a:pt x="194" y="194"/>
                    <a:pt x="194" y="194"/>
                    <a:pt x="194" y="194"/>
                  </a:cubicBezTo>
                  <a:cubicBezTo>
                    <a:pt x="193" y="194"/>
                    <a:pt x="192" y="195"/>
                    <a:pt x="192" y="196"/>
                  </a:cubicBezTo>
                  <a:cubicBezTo>
                    <a:pt x="192" y="196"/>
                    <a:pt x="192" y="196"/>
                    <a:pt x="192" y="196"/>
                  </a:cubicBezTo>
                  <a:cubicBezTo>
                    <a:pt x="192" y="198"/>
                    <a:pt x="192" y="200"/>
                    <a:pt x="192" y="201"/>
                  </a:cubicBezTo>
                  <a:cubicBezTo>
                    <a:pt x="192" y="206"/>
                    <a:pt x="192" y="211"/>
                    <a:pt x="191" y="215"/>
                  </a:cubicBezTo>
                  <a:cubicBezTo>
                    <a:pt x="191" y="216"/>
                    <a:pt x="191" y="217"/>
                    <a:pt x="192" y="218"/>
                  </a:cubicBezTo>
                  <a:cubicBezTo>
                    <a:pt x="193" y="218"/>
                    <a:pt x="193" y="218"/>
                    <a:pt x="193" y="218"/>
                  </a:cubicBezTo>
                  <a:cubicBezTo>
                    <a:pt x="194" y="218"/>
                    <a:pt x="195" y="217"/>
                    <a:pt x="195" y="216"/>
                  </a:cubicBezTo>
                  <a:cubicBezTo>
                    <a:pt x="196" y="211"/>
                    <a:pt x="196" y="206"/>
                    <a:pt x="196" y="201"/>
                  </a:cubicBezTo>
                  <a:cubicBezTo>
                    <a:pt x="196" y="200"/>
                    <a:pt x="196" y="198"/>
                    <a:pt x="196" y="196"/>
                  </a:cubicBezTo>
                  <a:cubicBezTo>
                    <a:pt x="196" y="195"/>
                    <a:pt x="195" y="194"/>
                    <a:pt x="194" y="194"/>
                  </a:cubicBezTo>
                  <a:moveTo>
                    <a:pt x="2" y="167"/>
                  </a:moveTo>
                  <a:cubicBezTo>
                    <a:pt x="1" y="167"/>
                    <a:pt x="0" y="167"/>
                    <a:pt x="0" y="168"/>
                  </a:cubicBezTo>
                  <a:cubicBezTo>
                    <a:pt x="0" y="173"/>
                    <a:pt x="0" y="178"/>
                    <a:pt x="0" y="183"/>
                  </a:cubicBezTo>
                  <a:cubicBezTo>
                    <a:pt x="0" y="185"/>
                    <a:pt x="0" y="187"/>
                    <a:pt x="0" y="189"/>
                  </a:cubicBezTo>
                  <a:cubicBezTo>
                    <a:pt x="0" y="190"/>
                    <a:pt x="1" y="191"/>
                    <a:pt x="2" y="191"/>
                  </a:cubicBezTo>
                  <a:cubicBezTo>
                    <a:pt x="2" y="191"/>
                    <a:pt x="2" y="191"/>
                    <a:pt x="2" y="191"/>
                  </a:cubicBezTo>
                  <a:cubicBezTo>
                    <a:pt x="3" y="190"/>
                    <a:pt x="4" y="190"/>
                    <a:pt x="4" y="188"/>
                  </a:cubicBezTo>
                  <a:cubicBezTo>
                    <a:pt x="4" y="188"/>
                    <a:pt x="4" y="188"/>
                    <a:pt x="4" y="188"/>
                  </a:cubicBezTo>
                  <a:cubicBezTo>
                    <a:pt x="4" y="187"/>
                    <a:pt x="4" y="185"/>
                    <a:pt x="4" y="183"/>
                  </a:cubicBezTo>
                  <a:cubicBezTo>
                    <a:pt x="4" y="178"/>
                    <a:pt x="4" y="173"/>
                    <a:pt x="4" y="169"/>
                  </a:cubicBezTo>
                  <a:cubicBezTo>
                    <a:pt x="4" y="167"/>
                    <a:pt x="3" y="167"/>
                    <a:pt x="2" y="167"/>
                  </a:cubicBezTo>
                  <a:cubicBezTo>
                    <a:pt x="2" y="167"/>
                    <a:pt x="2" y="167"/>
                    <a:pt x="2" y="167"/>
                  </a:cubicBezTo>
                  <a:moveTo>
                    <a:pt x="177" y="159"/>
                  </a:moveTo>
                  <a:cubicBezTo>
                    <a:pt x="176" y="159"/>
                    <a:pt x="176" y="159"/>
                    <a:pt x="175" y="159"/>
                  </a:cubicBezTo>
                  <a:cubicBezTo>
                    <a:pt x="175" y="160"/>
                    <a:pt x="175" y="161"/>
                    <a:pt x="175" y="162"/>
                  </a:cubicBezTo>
                  <a:cubicBezTo>
                    <a:pt x="178" y="165"/>
                    <a:pt x="181" y="167"/>
                    <a:pt x="183" y="171"/>
                  </a:cubicBezTo>
                  <a:cubicBezTo>
                    <a:pt x="185" y="173"/>
                    <a:pt x="186" y="175"/>
                    <a:pt x="187" y="177"/>
                  </a:cubicBezTo>
                  <a:cubicBezTo>
                    <a:pt x="187" y="178"/>
                    <a:pt x="188" y="179"/>
                    <a:pt x="189" y="179"/>
                  </a:cubicBezTo>
                  <a:cubicBezTo>
                    <a:pt x="190" y="178"/>
                    <a:pt x="190" y="178"/>
                    <a:pt x="190" y="178"/>
                  </a:cubicBezTo>
                  <a:cubicBezTo>
                    <a:pt x="191" y="178"/>
                    <a:pt x="191" y="177"/>
                    <a:pt x="191" y="176"/>
                  </a:cubicBezTo>
                  <a:cubicBezTo>
                    <a:pt x="189" y="173"/>
                    <a:pt x="188" y="171"/>
                    <a:pt x="186" y="168"/>
                  </a:cubicBezTo>
                  <a:cubicBezTo>
                    <a:pt x="184" y="165"/>
                    <a:pt x="181" y="162"/>
                    <a:pt x="178" y="159"/>
                  </a:cubicBezTo>
                  <a:cubicBezTo>
                    <a:pt x="178" y="159"/>
                    <a:pt x="177" y="159"/>
                    <a:pt x="177" y="159"/>
                  </a:cubicBezTo>
                  <a:moveTo>
                    <a:pt x="6" y="127"/>
                  </a:moveTo>
                  <a:cubicBezTo>
                    <a:pt x="5" y="127"/>
                    <a:pt x="4" y="127"/>
                    <a:pt x="4" y="128"/>
                  </a:cubicBezTo>
                  <a:cubicBezTo>
                    <a:pt x="3" y="135"/>
                    <a:pt x="2" y="141"/>
                    <a:pt x="2" y="148"/>
                  </a:cubicBezTo>
                  <a:cubicBezTo>
                    <a:pt x="2" y="149"/>
                    <a:pt x="2" y="150"/>
                    <a:pt x="4" y="151"/>
                  </a:cubicBezTo>
                  <a:cubicBezTo>
                    <a:pt x="4" y="151"/>
                    <a:pt x="4" y="151"/>
                    <a:pt x="4" y="151"/>
                  </a:cubicBezTo>
                  <a:cubicBezTo>
                    <a:pt x="5" y="151"/>
                    <a:pt x="6" y="150"/>
                    <a:pt x="6" y="149"/>
                  </a:cubicBezTo>
                  <a:cubicBezTo>
                    <a:pt x="6" y="142"/>
                    <a:pt x="7" y="135"/>
                    <a:pt x="8" y="129"/>
                  </a:cubicBezTo>
                  <a:cubicBezTo>
                    <a:pt x="8" y="128"/>
                    <a:pt x="7" y="127"/>
                    <a:pt x="6" y="127"/>
                  </a:cubicBezTo>
                  <a:cubicBezTo>
                    <a:pt x="6" y="127"/>
                    <a:pt x="6" y="127"/>
                    <a:pt x="6" y="127"/>
                  </a:cubicBezTo>
                  <a:moveTo>
                    <a:pt x="175" y="124"/>
                  </a:moveTo>
                  <a:cubicBezTo>
                    <a:pt x="175" y="124"/>
                    <a:pt x="174" y="125"/>
                    <a:pt x="174" y="125"/>
                  </a:cubicBezTo>
                  <a:cubicBezTo>
                    <a:pt x="174" y="125"/>
                    <a:pt x="174" y="125"/>
                    <a:pt x="174" y="125"/>
                  </a:cubicBezTo>
                  <a:cubicBezTo>
                    <a:pt x="171" y="129"/>
                    <a:pt x="168" y="133"/>
                    <a:pt x="166" y="137"/>
                  </a:cubicBezTo>
                  <a:cubicBezTo>
                    <a:pt x="165" y="140"/>
                    <a:pt x="165" y="142"/>
                    <a:pt x="165" y="144"/>
                  </a:cubicBezTo>
                  <a:cubicBezTo>
                    <a:pt x="165" y="145"/>
                    <a:pt x="166" y="146"/>
                    <a:pt x="167" y="146"/>
                  </a:cubicBezTo>
                  <a:cubicBezTo>
                    <a:pt x="167" y="146"/>
                    <a:pt x="167" y="146"/>
                    <a:pt x="167" y="146"/>
                  </a:cubicBezTo>
                  <a:cubicBezTo>
                    <a:pt x="168" y="146"/>
                    <a:pt x="169" y="145"/>
                    <a:pt x="169" y="144"/>
                  </a:cubicBezTo>
                  <a:cubicBezTo>
                    <a:pt x="169" y="142"/>
                    <a:pt x="169" y="141"/>
                    <a:pt x="170" y="138"/>
                  </a:cubicBezTo>
                  <a:cubicBezTo>
                    <a:pt x="171" y="135"/>
                    <a:pt x="174" y="131"/>
                    <a:pt x="177" y="128"/>
                  </a:cubicBezTo>
                  <a:cubicBezTo>
                    <a:pt x="178" y="127"/>
                    <a:pt x="178" y="126"/>
                    <a:pt x="177" y="125"/>
                  </a:cubicBezTo>
                  <a:cubicBezTo>
                    <a:pt x="176" y="125"/>
                    <a:pt x="176" y="124"/>
                    <a:pt x="175" y="124"/>
                  </a:cubicBezTo>
                  <a:moveTo>
                    <a:pt x="195" y="90"/>
                  </a:moveTo>
                  <a:cubicBezTo>
                    <a:pt x="194" y="90"/>
                    <a:pt x="193" y="91"/>
                    <a:pt x="193" y="92"/>
                  </a:cubicBezTo>
                  <a:cubicBezTo>
                    <a:pt x="192" y="96"/>
                    <a:pt x="191" y="100"/>
                    <a:pt x="190" y="105"/>
                  </a:cubicBezTo>
                  <a:cubicBezTo>
                    <a:pt x="189" y="106"/>
                    <a:pt x="188" y="108"/>
                    <a:pt x="187" y="110"/>
                  </a:cubicBezTo>
                  <a:cubicBezTo>
                    <a:pt x="186" y="111"/>
                    <a:pt x="186" y="112"/>
                    <a:pt x="187" y="113"/>
                  </a:cubicBezTo>
                  <a:cubicBezTo>
                    <a:pt x="188" y="113"/>
                    <a:pt x="188" y="113"/>
                    <a:pt x="188" y="113"/>
                  </a:cubicBezTo>
                  <a:cubicBezTo>
                    <a:pt x="189" y="113"/>
                    <a:pt x="190" y="113"/>
                    <a:pt x="190" y="112"/>
                  </a:cubicBezTo>
                  <a:cubicBezTo>
                    <a:pt x="191" y="110"/>
                    <a:pt x="193" y="108"/>
                    <a:pt x="193" y="106"/>
                  </a:cubicBezTo>
                  <a:cubicBezTo>
                    <a:pt x="195" y="102"/>
                    <a:pt x="196" y="97"/>
                    <a:pt x="197" y="93"/>
                  </a:cubicBezTo>
                  <a:cubicBezTo>
                    <a:pt x="197" y="92"/>
                    <a:pt x="196" y="91"/>
                    <a:pt x="195" y="91"/>
                  </a:cubicBezTo>
                  <a:cubicBezTo>
                    <a:pt x="195" y="90"/>
                    <a:pt x="195" y="90"/>
                    <a:pt x="195" y="90"/>
                  </a:cubicBezTo>
                  <a:moveTo>
                    <a:pt x="14" y="87"/>
                  </a:moveTo>
                  <a:cubicBezTo>
                    <a:pt x="13" y="87"/>
                    <a:pt x="12" y="88"/>
                    <a:pt x="12" y="89"/>
                  </a:cubicBezTo>
                  <a:cubicBezTo>
                    <a:pt x="10" y="96"/>
                    <a:pt x="8" y="102"/>
                    <a:pt x="7" y="109"/>
                  </a:cubicBezTo>
                  <a:cubicBezTo>
                    <a:pt x="7" y="110"/>
                    <a:pt x="8" y="111"/>
                    <a:pt x="9" y="111"/>
                  </a:cubicBezTo>
                  <a:cubicBezTo>
                    <a:pt x="9" y="111"/>
                    <a:pt x="9" y="111"/>
                    <a:pt x="9" y="111"/>
                  </a:cubicBezTo>
                  <a:cubicBezTo>
                    <a:pt x="10" y="111"/>
                    <a:pt x="11" y="110"/>
                    <a:pt x="11" y="109"/>
                  </a:cubicBezTo>
                  <a:cubicBezTo>
                    <a:pt x="12" y="103"/>
                    <a:pt x="14" y="97"/>
                    <a:pt x="16" y="90"/>
                  </a:cubicBezTo>
                  <a:cubicBezTo>
                    <a:pt x="16" y="89"/>
                    <a:pt x="15" y="88"/>
                    <a:pt x="14" y="88"/>
                  </a:cubicBezTo>
                  <a:cubicBezTo>
                    <a:pt x="14" y="87"/>
                    <a:pt x="14" y="87"/>
                    <a:pt x="14" y="87"/>
                  </a:cubicBezTo>
                  <a:moveTo>
                    <a:pt x="187" y="52"/>
                  </a:moveTo>
                  <a:cubicBezTo>
                    <a:pt x="187" y="52"/>
                    <a:pt x="186" y="52"/>
                    <a:pt x="186" y="53"/>
                  </a:cubicBezTo>
                  <a:cubicBezTo>
                    <a:pt x="185" y="53"/>
                    <a:pt x="185" y="54"/>
                    <a:pt x="185" y="55"/>
                  </a:cubicBezTo>
                  <a:cubicBezTo>
                    <a:pt x="186" y="56"/>
                    <a:pt x="186" y="56"/>
                    <a:pt x="186" y="56"/>
                  </a:cubicBezTo>
                  <a:cubicBezTo>
                    <a:pt x="189" y="61"/>
                    <a:pt x="191" y="67"/>
                    <a:pt x="193" y="73"/>
                  </a:cubicBezTo>
                  <a:cubicBezTo>
                    <a:pt x="193" y="74"/>
                    <a:pt x="194" y="75"/>
                    <a:pt x="195" y="75"/>
                  </a:cubicBezTo>
                  <a:cubicBezTo>
                    <a:pt x="195" y="75"/>
                    <a:pt x="195" y="75"/>
                    <a:pt x="195" y="75"/>
                  </a:cubicBezTo>
                  <a:cubicBezTo>
                    <a:pt x="196" y="74"/>
                    <a:pt x="197" y="73"/>
                    <a:pt x="197" y="72"/>
                  </a:cubicBezTo>
                  <a:cubicBezTo>
                    <a:pt x="195" y="66"/>
                    <a:pt x="193" y="60"/>
                    <a:pt x="189" y="54"/>
                  </a:cubicBezTo>
                  <a:cubicBezTo>
                    <a:pt x="189" y="53"/>
                    <a:pt x="189" y="53"/>
                    <a:pt x="189" y="53"/>
                  </a:cubicBezTo>
                  <a:cubicBezTo>
                    <a:pt x="188" y="53"/>
                    <a:pt x="188" y="52"/>
                    <a:pt x="187" y="52"/>
                  </a:cubicBezTo>
                  <a:moveTo>
                    <a:pt x="37" y="34"/>
                  </a:moveTo>
                  <a:cubicBezTo>
                    <a:pt x="36" y="34"/>
                    <a:pt x="35" y="35"/>
                    <a:pt x="35" y="35"/>
                  </a:cubicBezTo>
                  <a:cubicBezTo>
                    <a:pt x="31" y="41"/>
                    <a:pt x="28" y="47"/>
                    <a:pt x="25" y="53"/>
                  </a:cubicBezTo>
                  <a:cubicBezTo>
                    <a:pt x="22" y="58"/>
                    <a:pt x="20" y="64"/>
                    <a:pt x="18" y="70"/>
                  </a:cubicBezTo>
                  <a:cubicBezTo>
                    <a:pt x="17" y="71"/>
                    <a:pt x="18" y="72"/>
                    <a:pt x="19" y="72"/>
                  </a:cubicBezTo>
                  <a:cubicBezTo>
                    <a:pt x="20" y="72"/>
                    <a:pt x="20" y="72"/>
                    <a:pt x="20" y="72"/>
                  </a:cubicBezTo>
                  <a:cubicBezTo>
                    <a:pt x="20" y="72"/>
                    <a:pt x="21" y="72"/>
                    <a:pt x="22" y="71"/>
                  </a:cubicBezTo>
                  <a:cubicBezTo>
                    <a:pt x="24" y="65"/>
                    <a:pt x="26" y="60"/>
                    <a:pt x="28" y="55"/>
                  </a:cubicBezTo>
                  <a:cubicBezTo>
                    <a:pt x="31" y="49"/>
                    <a:pt x="34" y="43"/>
                    <a:pt x="38" y="38"/>
                  </a:cubicBezTo>
                  <a:cubicBezTo>
                    <a:pt x="39" y="37"/>
                    <a:pt x="39" y="35"/>
                    <a:pt x="38" y="35"/>
                  </a:cubicBezTo>
                  <a:cubicBezTo>
                    <a:pt x="37" y="35"/>
                    <a:pt x="37" y="34"/>
                    <a:pt x="37" y="34"/>
                  </a:cubicBezTo>
                  <a:moveTo>
                    <a:pt x="159" y="24"/>
                  </a:moveTo>
                  <a:cubicBezTo>
                    <a:pt x="159" y="24"/>
                    <a:pt x="158" y="24"/>
                    <a:pt x="158" y="25"/>
                  </a:cubicBezTo>
                  <a:cubicBezTo>
                    <a:pt x="157" y="25"/>
                    <a:pt x="157" y="27"/>
                    <a:pt x="158" y="27"/>
                  </a:cubicBezTo>
                  <a:cubicBezTo>
                    <a:pt x="163" y="31"/>
                    <a:pt x="168" y="36"/>
                    <a:pt x="173" y="40"/>
                  </a:cubicBezTo>
                  <a:cubicBezTo>
                    <a:pt x="173" y="41"/>
                    <a:pt x="174" y="41"/>
                    <a:pt x="174" y="41"/>
                  </a:cubicBezTo>
                  <a:cubicBezTo>
                    <a:pt x="175" y="41"/>
                    <a:pt x="175" y="41"/>
                    <a:pt x="176" y="40"/>
                  </a:cubicBezTo>
                  <a:cubicBezTo>
                    <a:pt x="177" y="39"/>
                    <a:pt x="177" y="38"/>
                    <a:pt x="176" y="37"/>
                  </a:cubicBezTo>
                  <a:cubicBezTo>
                    <a:pt x="171" y="33"/>
                    <a:pt x="166" y="28"/>
                    <a:pt x="160" y="24"/>
                  </a:cubicBezTo>
                  <a:cubicBezTo>
                    <a:pt x="160" y="24"/>
                    <a:pt x="160" y="24"/>
                    <a:pt x="159" y="24"/>
                  </a:cubicBezTo>
                  <a:moveTo>
                    <a:pt x="66" y="8"/>
                  </a:moveTo>
                  <a:cubicBezTo>
                    <a:pt x="65" y="8"/>
                    <a:pt x="65" y="8"/>
                    <a:pt x="65" y="8"/>
                  </a:cubicBezTo>
                  <a:cubicBezTo>
                    <a:pt x="59" y="11"/>
                    <a:pt x="53" y="15"/>
                    <a:pt x="48" y="20"/>
                  </a:cubicBezTo>
                  <a:cubicBezTo>
                    <a:pt x="47" y="20"/>
                    <a:pt x="47" y="22"/>
                    <a:pt x="48" y="23"/>
                  </a:cubicBezTo>
                  <a:cubicBezTo>
                    <a:pt x="48" y="23"/>
                    <a:pt x="49" y="23"/>
                    <a:pt x="49" y="23"/>
                  </a:cubicBezTo>
                  <a:cubicBezTo>
                    <a:pt x="50" y="23"/>
                    <a:pt x="50" y="23"/>
                    <a:pt x="51" y="23"/>
                  </a:cubicBezTo>
                  <a:cubicBezTo>
                    <a:pt x="56" y="18"/>
                    <a:pt x="61" y="14"/>
                    <a:pt x="66" y="11"/>
                  </a:cubicBezTo>
                  <a:cubicBezTo>
                    <a:pt x="67" y="11"/>
                    <a:pt x="68" y="10"/>
                    <a:pt x="67" y="9"/>
                  </a:cubicBezTo>
                  <a:cubicBezTo>
                    <a:pt x="67" y="8"/>
                    <a:pt x="66" y="8"/>
                    <a:pt x="66" y="8"/>
                  </a:cubicBezTo>
                  <a:moveTo>
                    <a:pt x="124" y="5"/>
                  </a:moveTo>
                  <a:cubicBezTo>
                    <a:pt x="123" y="5"/>
                    <a:pt x="122" y="6"/>
                    <a:pt x="122" y="7"/>
                  </a:cubicBezTo>
                  <a:cubicBezTo>
                    <a:pt x="122" y="8"/>
                    <a:pt x="122" y="9"/>
                    <a:pt x="123" y="9"/>
                  </a:cubicBezTo>
                  <a:cubicBezTo>
                    <a:pt x="129" y="11"/>
                    <a:pt x="135" y="14"/>
                    <a:pt x="141" y="17"/>
                  </a:cubicBezTo>
                  <a:cubicBezTo>
                    <a:pt x="142" y="17"/>
                    <a:pt x="142" y="17"/>
                    <a:pt x="142" y="17"/>
                  </a:cubicBezTo>
                  <a:cubicBezTo>
                    <a:pt x="143" y="17"/>
                    <a:pt x="144" y="17"/>
                    <a:pt x="144" y="16"/>
                  </a:cubicBezTo>
                  <a:cubicBezTo>
                    <a:pt x="144" y="15"/>
                    <a:pt x="144" y="14"/>
                    <a:pt x="143" y="13"/>
                  </a:cubicBezTo>
                  <a:cubicBezTo>
                    <a:pt x="137" y="10"/>
                    <a:pt x="131" y="7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moveTo>
                    <a:pt x="95" y="0"/>
                  </a:moveTo>
                  <a:cubicBezTo>
                    <a:pt x="91" y="0"/>
                    <a:pt x="88" y="1"/>
                    <a:pt x="84" y="1"/>
                  </a:cubicBezTo>
                  <a:cubicBezTo>
                    <a:pt x="83" y="1"/>
                    <a:pt x="82" y="2"/>
                    <a:pt x="82" y="4"/>
                  </a:cubicBezTo>
                  <a:cubicBezTo>
                    <a:pt x="83" y="5"/>
                    <a:pt x="83" y="5"/>
                    <a:pt x="84" y="5"/>
                  </a:cubicBezTo>
                  <a:cubicBezTo>
                    <a:pt x="85" y="5"/>
                    <a:pt x="85" y="5"/>
                    <a:pt x="85" y="5"/>
                  </a:cubicBezTo>
                  <a:cubicBezTo>
                    <a:pt x="88" y="5"/>
                    <a:pt x="92" y="4"/>
                    <a:pt x="96" y="4"/>
                  </a:cubicBezTo>
                  <a:cubicBezTo>
                    <a:pt x="97" y="4"/>
                    <a:pt x="98" y="4"/>
                    <a:pt x="99" y="4"/>
                  </a:cubicBezTo>
                  <a:cubicBezTo>
                    <a:pt x="101" y="5"/>
                    <a:pt x="102" y="5"/>
                    <a:pt x="104" y="5"/>
                  </a:cubicBezTo>
                  <a:cubicBezTo>
                    <a:pt x="104" y="5"/>
                    <a:pt x="104" y="5"/>
                    <a:pt x="104" y="5"/>
                  </a:cubicBezTo>
                  <a:cubicBezTo>
                    <a:pt x="105" y="5"/>
                    <a:pt x="106" y="4"/>
                    <a:pt x="106" y="3"/>
                  </a:cubicBezTo>
                  <a:cubicBezTo>
                    <a:pt x="106" y="2"/>
                    <a:pt x="106" y="1"/>
                    <a:pt x="105" y="1"/>
                  </a:cubicBezTo>
                  <a:cubicBezTo>
                    <a:pt x="103" y="1"/>
                    <a:pt x="101" y="1"/>
                    <a:pt x="99" y="0"/>
                  </a:cubicBezTo>
                  <a:cubicBezTo>
                    <a:pt x="98" y="0"/>
                    <a:pt x="97" y="0"/>
                    <a:pt x="96" y="0"/>
                  </a:cubicBezTo>
                  <a:cubicBezTo>
                    <a:pt x="95" y="0"/>
                    <a:pt x="95" y="0"/>
                    <a:pt x="95" y="0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11" name="Freeform 360"/>
            <p:cNvSpPr/>
            <p:nvPr/>
          </p:nvSpPr>
          <p:spPr bwMode="auto">
            <a:xfrm>
              <a:off x="2083346" y="3064452"/>
              <a:ext cx="253709" cy="288957"/>
            </a:xfrm>
            <a:custGeom>
              <a:avLst/>
              <a:gdLst>
                <a:gd name="T0" fmla="*/ 8 w 134"/>
                <a:gd name="T1" fmla="*/ 96 h 152"/>
                <a:gd name="T2" fmla="*/ 101 w 134"/>
                <a:gd name="T3" fmla="*/ 132 h 152"/>
                <a:gd name="T4" fmla="*/ 32 w 134"/>
                <a:gd name="T5" fmla="*/ 147 h 152"/>
                <a:gd name="T6" fmla="*/ 8 w 134"/>
                <a:gd name="T7" fmla="*/ 96 h 152"/>
                <a:gd name="T8" fmla="*/ 6 w 134"/>
                <a:gd name="T9" fmla="*/ 98 h 152"/>
                <a:gd name="T10" fmla="*/ 12 w 134"/>
                <a:gd name="T11" fmla="*/ 142 h 152"/>
                <a:gd name="T12" fmla="*/ 53 w 134"/>
                <a:gd name="T13" fmla="*/ 148 h 152"/>
                <a:gd name="T14" fmla="*/ 109 w 134"/>
                <a:gd name="T15" fmla="*/ 121 h 152"/>
                <a:gd name="T16" fmla="*/ 43 w 134"/>
                <a:gd name="T17" fmla="*/ 56 h 152"/>
                <a:gd name="T18" fmla="*/ 7 w 134"/>
                <a:gd name="T19" fmla="*/ 98 h 152"/>
                <a:gd name="T20" fmla="*/ 8 w 134"/>
                <a:gd name="T21" fmla="*/ 96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4" h="152">
                  <a:moveTo>
                    <a:pt x="8" y="96"/>
                  </a:moveTo>
                  <a:cubicBezTo>
                    <a:pt x="43" y="0"/>
                    <a:pt x="134" y="106"/>
                    <a:pt x="101" y="132"/>
                  </a:cubicBezTo>
                  <a:cubicBezTo>
                    <a:pt x="85" y="145"/>
                    <a:pt x="52" y="149"/>
                    <a:pt x="32" y="147"/>
                  </a:cubicBezTo>
                  <a:cubicBezTo>
                    <a:pt x="4" y="145"/>
                    <a:pt x="2" y="119"/>
                    <a:pt x="8" y="96"/>
                  </a:cubicBezTo>
                  <a:cubicBezTo>
                    <a:pt x="8" y="96"/>
                    <a:pt x="7" y="97"/>
                    <a:pt x="6" y="98"/>
                  </a:cubicBezTo>
                  <a:cubicBezTo>
                    <a:pt x="3" y="112"/>
                    <a:pt x="0" y="130"/>
                    <a:pt x="12" y="142"/>
                  </a:cubicBezTo>
                  <a:cubicBezTo>
                    <a:pt x="22" y="152"/>
                    <a:pt x="40" y="150"/>
                    <a:pt x="53" y="148"/>
                  </a:cubicBezTo>
                  <a:cubicBezTo>
                    <a:pt x="70" y="146"/>
                    <a:pt x="104" y="142"/>
                    <a:pt x="109" y="121"/>
                  </a:cubicBezTo>
                  <a:cubicBezTo>
                    <a:pt x="116" y="88"/>
                    <a:pt x="76" y="46"/>
                    <a:pt x="43" y="56"/>
                  </a:cubicBezTo>
                  <a:cubicBezTo>
                    <a:pt x="26" y="61"/>
                    <a:pt x="13" y="81"/>
                    <a:pt x="7" y="98"/>
                  </a:cubicBezTo>
                  <a:cubicBezTo>
                    <a:pt x="6" y="98"/>
                    <a:pt x="7" y="96"/>
                    <a:pt x="8" y="96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12" name="Freeform 361"/>
            <p:cNvSpPr/>
            <p:nvPr/>
          </p:nvSpPr>
          <p:spPr bwMode="auto">
            <a:xfrm>
              <a:off x="2080175" y="3418504"/>
              <a:ext cx="204553" cy="214336"/>
            </a:xfrm>
            <a:custGeom>
              <a:avLst/>
              <a:gdLst>
                <a:gd name="T0" fmla="*/ 2 w 107"/>
                <a:gd name="T1" fmla="*/ 61 h 113"/>
                <a:gd name="T2" fmla="*/ 55 w 107"/>
                <a:gd name="T3" fmla="*/ 13 h 113"/>
                <a:gd name="T4" fmla="*/ 104 w 107"/>
                <a:gd name="T5" fmla="*/ 68 h 113"/>
                <a:gd name="T6" fmla="*/ 38 w 107"/>
                <a:gd name="T7" fmla="*/ 106 h 113"/>
                <a:gd name="T8" fmla="*/ 2 w 107"/>
                <a:gd name="T9" fmla="*/ 61 h 113"/>
                <a:gd name="T10" fmla="*/ 0 w 107"/>
                <a:gd name="T11" fmla="*/ 63 h 113"/>
                <a:gd name="T12" fmla="*/ 15 w 107"/>
                <a:gd name="T13" fmla="*/ 105 h 113"/>
                <a:gd name="T14" fmla="*/ 60 w 107"/>
                <a:gd name="T15" fmla="*/ 102 h 113"/>
                <a:gd name="T16" fmla="*/ 106 w 107"/>
                <a:gd name="T17" fmla="*/ 60 h 113"/>
                <a:gd name="T18" fmla="*/ 27 w 107"/>
                <a:gd name="T19" fmla="*/ 15 h 113"/>
                <a:gd name="T20" fmla="*/ 0 w 107"/>
                <a:gd name="T21" fmla="*/ 63 h 113"/>
                <a:gd name="T22" fmla="*/ 2 w 107"/>
                <a:gd name="T23" fmla="*/ 61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7" h="113">
                  <a:moveTo>
                    <a:pt x="2" y="61"/>
                  </a:moveTo>
                  <a:cubicBezTo>
                    <a:pt x="5" y="33"/>
                    <a:pt x="25" y="7"/>
                    <a:pt x="55" y="13"/>
                  </a:cubicBezTo>
                  <a:cubicBezTo>
                    <a:pt x="78" y="18"/>
                    <a:pt x="106" y="43"/>
                    <a:pt x="104" y="68"/>
                  </a:cubicBezTo>
                  <a:cubicBezTo>
                    <a:pt x="103" y="89"/>
                    <a:pt x="54" y="104"/>
                    <a:pt x="38" y="106"/>
                  </a:cubicBezTo>
                  <a:cubicBezTo>
                    <a:pt x="9" y="111"/>
                    <a:pt x="0" y="86"/>
                    <a:pt x="2" y="61"/>
                  </a:cubicBezTo>
                  <a:cubicBezTo>
                    <a:pt x="2" y="62"/>
                    <a:pt x="0" y="63"/>
                    <a:pt x="0" y="63"/>
                  </a:cubicBezTo>
                  <a:cubicBezTo>
                    <a:pt x="0" y="79"/>
                    <a:pt x="0" y="96"/>
                    <a:pt x="15" y="105"/>
                  </a:cubicBezTo>
                  <a:cubicBezTo>
                    <a:pt x="28" y="113"/>
                    <a:pt x="47" y="107"/>
                    <a:pt x="60" y="102"/>
                  </a:cubicBezTo>
                  <a:cubicBezTo>
                    <a:pt x="78" y="95"/>
                    <a:pt x="107" y="83"/>
                    <a:pt x="106" y="60"/>
                  </a:cubicBezTo>
                  <a:cubicBezTo>
                    <a:pt x="104" y="27"/>
                    <a:pt x="55" y="0"/>
                    <a:pt x="27" y="15"/>
                  </a:cubicBezTo>
                  <a:cubicBezTo>
                    <a:pt x="11" y="24"/>
                    <a:pt x="3" y="47"/>
                    <a:pt x="0" y="63"/>
                  </a:cubicBezTo>
                  <a:cubicBezTo>
                    <a:pt x="0" y="63"/>
                    <a:pt x="1" y="62"/>
                    <a:pt x="2" y="61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7181" name="组合 4"/>
          <p:cNvGrpSpPr/>
          <p:nvPr/>
        </p:nvGrpSpPr>
        <p:grpSpPr>
          <a:xfrm>
            <a:off x="4787654" y="3617383"/>
            <a:ext cx="626533" cy="770467"/>
            <a:chOff x="2212827" y="4096403"/>
            <a:chExt cx="624841" cy="769407"/>
          </a:xfrm>
        </p:grpSpPr>
        <p:sp>
          <p:nvSpPr>
            <p:cNvPr id="438" name="Freeform 387"/>
            <p:cNvSpPr/>
            <p:nvPr/>
          </p:nvSpPr>
          <p:spPr bwMode="auto">
            <a:xfrm>
              <a:off x="2287364" y="4118613"/>
              <a:ext cx="550304" cy="747197"/>
            </a:xfrm>
            <a:custGeom>
              <a:avLst/>
              <a:gdLst>
                <a:gd name="T0" fmla="*/ 209 w 290"/>
                <a:gd name="T1" fmla="*/ 123 h 392"/>
                <a:gd name="T2" fmla="*/ 265 w 290"/>
                <a:gd name="T3" fmla="*/ 132 h 392"/>
                <a:gd name="T4" fmla="*/ 273 w 290"/>
                <a:gd name="T5" fmla="*/ 68 h 392"/>
                <a:gd name="T6" fmla="*/ 213 w 290"/>
                <a:gd name="T7" fmla="*/ 25 h 392"/>
                <a:gd name="T8" fmla="*/ 28 w 290"/>
                <a:gd name="T9" fmla="*/ 111 h 392"/>
                <a:gd name="T10" fmla="*/ 4 w 290"/>
                <a:gd name="T11" fmla="*/ 174 h 392"/>
                <a:gd name="T12" fmla="*/ 7 w 290"/>
                <a:gd name="T13" fmla="*/ 267 h 392"/>
                <a:gd name="T14" fmla="*/ 173 w 290"/>
                <a:gd name="T15" fmla="*/ 379 h 392"/>
                <a:gd name="T16" fmla="*/ 240 w 290"/>
                <a:gd name="T17" fmla="*/ 352 h 392"/>
                <a:gd name="T18" fmla="*/ 270 w 290"/>
                <a:gd name="T19" fmla="*/ 309 h 392"/>
                <a:gd name="T20" fmla="*/ 216 w 290"/>
                <a:gd name="T21" fmla="*/ 293 h 392"/>
                <a:gd name="T22" fmla="*/ 127 w 290"/>
                <a:gd name="T23" fmla="*/ 307 h 392"/>
                <a:gd name="T24" fmla="*/ 71 w 290"/>
                <a:gd name="T25" fmla="*/ 226 h 392"/>
                <a:gd name="T26" fmla="*/ 90 w 290"/>
                <a:gd name="T27" fmla="*/ 149 h 392"/>
                <a:gd name="T28" fmla="*/ 138 w 290"/>
                <a:gd name="T29" fmla="*/ 108 h 392"/>
                <a:gd name="T30" fmla="*/ 209 w 290"/>
                <a:gd name="T31" fmla="*/ 123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90" h="392">
                  <a:moveTo>
                    <a:pt x="209" y="123"/>
                  </a:moveTo>
                  <a:cubicBezTo>
                    <a:pt x="225" y="130"/>
                    <a:pt x="248" y="141"/>
                    <a:pt x="265" y="132"/>
                  </a:cubicBezTo>
                  <a:cubicBezTo>
                    <a:pt x="290" y="120"/>
                    <a:pt x="285" y="86"/>
                    <a:pt x="273" y="68"/>
                  </a:cubicBezTo>
                  <a:cubicBezTo>
                    <a:pt x="259" y="47"/>
                    <a:pt x="237" y="33"/>
                    <a:pt x="213" y="25"/>
                  </a:cubicBezTo>
                  <a:cubicBezTo>
                    <a:pt x="141" y="0"/>
                    <a:pt x="62" y="47"/>
                    <a:pt x="28" y="111"/>
                  </a:cubicBezTo>
                  <a:cubicBezTo>
                    <a:pt x="17" y="129"/>
                    <a:pt x="8" y="153"/>
                    <a:pt x="4" y="174"/>
                  </a:cubicBezTo>
                  <a:cubicBezTo>
                    <a:pt x="0" y="203"/>
                    <a:pt x="0" y="240"/>
                    <a:pt x="7" y="267"/>
                  </a:cubicBezTo>
                  <a:cubicBezTo>
                    <a:pt x="28" y="343"/>
                    <a:pt x="93" y="392"/>
                    <a:pt x="173" y="379"/>
                  </a:cubicBezTo>
                  <a:cubicBezTo>
                    <a:pt x="197" y="375"/>
                    <a:pt x="221" y="366"/>
                    <a:pt x="240" y="352"/>
                  </a:cubicBezTo>
                  <a:cubicBezTo>
                    <a:pt x="254" y="342"/>
                    <a:pt x="272" y="328"/>
                    <a:pt x="270" y="309"/>
                  </a:cubicBezTo>
                  <a:cubicBezTo>
                    <a:pt x="267" y="282"/>
                    <a:pt x="232" y="287"/>
                    <a:pt x="216" y="293"/>
                  </a:cubicBezTo>
                  <a:cubicBezTo>
                    <a:pt x="188" y="303"/>
                    <a:pt x="157" y="313"/>
                    <a:pt x="127" y="307"/>
                  </a:cubicBezTo>
                  <a:cubicBezTo>
                    <a:pt x="93" y="299"/>
                    <a:pt x="73" y="259"/>
                    <a:pt x="71" y="226"/>
                  </a:cubicBezTo>
                  <a:cubicBezTo>
                    <a:pt x="70" y="201"/>
                    <a:pt x="78" y="171"/>
                    <a:pt x="90" y="149"/>
                  </a:cubicBezTo>
                  <a:cubicBezTo>
                    <a:pt x="100" y="131"/>
                    <a:pt x="117" y="114"/>
                    <a:pt x="138" y="108"/>
                  </a:cubicBezTo>
                  <a:cubicBezTo>
                    <a:pt x="164" y="100"/>
                    <a:pt x="186" y="111"/>
                    <a:pt x="209" y="123"/>
                  </a:cubicBezTo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40" name="Freeform 389"/>
            <p:cNvSpPr>
              <a:spLocks noEditPoints="1"/>
            </p:cNvSpPr>
            <p:nvPr/>
          </p:nvSpPr>
          <p:spPr bwMode="auto">
            <a:xfrm>
              <a:off x="2374588" y="4667509"/>
              <a:ext cx="428191" cy="160227"/>
            </a:xfrm>
            <a:custGeom>
              <a:avLst/>
              <a:gdLst>
                <a:gd name="T0" fmla="*/ 115 w 225"/>
                <a:gd name="T1" fmla="*/ 50 h 84"/>
                <a:gd name="T2" fmla="*/ 113 w 225"/>
                <a:gd name="T3" fmla="*/ 49 h 84"/>
                <a:gd name="T4" fmla="*/ 114 w 225"/>
                <a:gd name="T5" fmla="*/ 46 h 84"/>
                <a:gd name="T6" fmla="*/ 134 w 225"/>
                <a:gd name="T7" fmla="*/ 44 h 84"/>
                <a:gd name="T8" fmla="*/ 134 w 225"/>
                <a:gd name="T9" fmla="*/ 44 h 84"/>
                <a:gd name="T10" fmla="*/ 136 w 225"/>
                <a:gd name="T11" fmla="*/ 46 h 84"/>
                <a:gd name="T12" fmla="*/ 135 w 225"/>
                <a:gd name="T13" fmla="*/ 48 h 84"/>
                <a:gd name="T14" fmla="*/ 115 w 225"/>
                <a:gd name="T15" fmla="*/ 50 h 84"/>
                <a:gd name="T16" fmla="*/ 115 w 225"/>
                <a:gd name="T17" fmla="*/ 50 h 84"/>
                <a:gd name="T18" fmla="*/ 95 w 225"/>
                <a:gd name="T19" fmla="*/ 50 h 84"/>
                <a:gd name="T20" fmla="*/ 94 w 225"/>
                <a:gd name="T21" fmla="*/ 50 h 84"/>
                <a:gd name="T22" fmla="*/ 74 w 225"/>
                <a:gd name="T23" fmla="*/ 47 h 84"/>
                <a:gd name="T24" fmla="*/ 73 w 225"/>
                <a:gd name="T25" fmla="*/ 45 h 84"/>
                <a:gd name="T26" fmla="*/ 75 w 225"/>
                <a:gd name="T27" fmla="*/ 43 h 84"/>
                <a:gd name="T28" fmla="*/ 75 w 225"/>
                <a:gd name="T29" fmla="*/ 43 h 84"/>
                <a:gd name="T30" fmla="*/ 95 w 225"/>
                <a:gd name="T31" fmla="*/ 46 h 84"/>
                <a:gd name="T32" fmla="*/ 97 w 225"/>
                <a:gd name="T33" fmla="*/ 48 h 84"/>
                <a:gd name="T34" fmla="*/ 95 w 225"/>
                <a:gd name="T35" fmla="*/ 50 h 84"/>
                <a:gd name="T36" fmla="*/ 154 w 225"/>
                <a:gd name="T37" fmla="*/ 43 h 84"/>
                <a:gd name="T38" fmla="*/ 152 w 225"/>
                <a:gd name="T39" fmla="*/ 42 h 84"/>
                <a:gd name="T40" fmla="*/ 153 w 225"/>
                <a:gd name="T41" fmla="*/ 39 h 84"/>
                <a:gd name="T42" fmla="*/ 172 w 225"/>
                <a:gd name="T43" fmla="*/ 33 h 84"/>
                <a:gd name="T44" fmla="*/ 173 w 225"/>
                <a:gd name="T45" fmla="*/ 33 h 84"/>
                <a:gd name="T46" fmla="*/ 175 w 225"/>
                <a:gd name="T47" fmla="*/ 34 h 84"/>
                <a:gd name="T48" fmla="*/ 174 w 225"/>
                <a:gd name="T49" fmla="*/ 37 h 84"/>
                <a:gd name="T50" fmla="*/ 154 w 225"/>
                <a:gd name="T51" fmla="*/ 43 h 84"/>
                <a:gd name="T52" fmla="*/ 154 w 225"/>
                <a:gd name="T53" fmla="*/ 43 h 84"/>
                <a:gd name="T54" fmla="*/ 195 w 225"/>
                <a:gd name="T55" fmla="*/ 0 h 84"/>
                <a:gd name="T56" fmla="*/ 170 w 225"/>
                <a:gd name="T57" fmla="*/ 5 h 84"/>
                <a:gd name="T58" fmla="*/ 170 w 225"/>
                <a:gd name="T59" fmla="*/ 5 h 84"/>
                <a:gd name="T60" fmla="*/ 167 w 225"/>
                <a:gd name="T61" fmla="*/ 6 h 84"/>
                <a:gd name="T62" fmla="*/ 167 w 225"/>
                <a:gd name="T63" fmla="*/ 6 h 84"/>
                <a:gd name="T64" fmla="*/ 166 w 225"/>
                <a:gd name="T65" fmla="*/ 6 h 84"/>
                <a:gd name="T66" fmla="*/ 110 w 225"/>
                <a:gd name="T67" fmla="*/ 20 h 84"/>
                <a:gd name="T68" fmla="*/ 54 w 225"/>
                <a:gd name="T69" fmla="*/ 36 h 84"/>
                <a:gd name="T70" fmla="*/ 57 w 225"/>
                <a:gd name="T71" fmla="*/ 37 h 84"/>
                <a:gd name="T72" fmla="*/ 58 w 225"/>
                <a:gd name="T73" fmla="*/ 40 h 84"/>
                <a:gd name="T74" fmla="*/ 56 w 225"/>
                <a:gd name="T75" fmla="*/ 41 h 84"/>
                <a:gd name="T76" fmla="*/ 55 w 225"/>
                <a:gd name="T77" fmla="*/ 41 h 84"/>
                <a:gd name="T78" fmla="*/ 48 w 225"/>
                <a:gd name="T79" fmla="*/ 38 h 84"/>
                <a:gd name="T80" fmla="*/ 0 w 225"/>
                <a:gd name="T81" fmla="*/ 46 h 84"/>
                <a:gd name="T82" fmla="*/ 47 w 225"/>
                <a:gd name="T83" fmla="*/ 76 h 84"/>
                <a:gd name="T84" fmla="*/ 97 w 225"/>
                <a:gd name="T85" fmla="*/ 84 h 84"/>
                <a:gd name="T86" fmla="*/ 193 w 225"/>
                <a:gd name="T87" fmla="*/ 52 h 84"/>
                <a:gd name="T88" fmla="*/ 215 w 225"/>
                <a:gd name="T89" fmla="*/ 5 h 84"/>
                <a:gd name="T90" fmla="*/ 195 w 225"/>
                <a:gd name="T91" fmla="*/ 0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225" h="84">
                  <a:moveTo>
                    <a:pt x="115" y="50"/>
                  </a:moveTo>
                  <a:cubicBezTo>
                    <a:pt x="113" y="50"/>
                    <a:pt x="113" y="50"/>
                    <a:pt x="113" y="49"/>
                  </a:cubicBezTo>
                  <a:cubicBezTo>
                    <a:pt x="112" y="47"/>
                    <a:pt x="113" y="46"/>
                    <a:pt x="114" y="46"/>
                  </a:cubicBezTo>
                  <a:cubicBezTo>
                    <a:pt x="121" y="46"/>
                    <a:pt x="127" y="45"/>
                    <a:pt x="134" y="44"/>
                  </a:cubicBezTo>
                  <a:cubicBezTo>
                    <a:pt x="134" y="44"/>
                    <a:pt x="134" y="44"/>
                    <a:pt x="134" y="44"/>
                  </a:cubicBezTo>
                  <a:cubicBezTo>
                    <a:pt x="135" y="44"/>
                    <a:pt x="136" y="45"/>
                    <a:pt x="136" y="46"/>
                  </a:cubicBezTo>
                  <a:cubicBezTo>
                    <a:pt x="137" y="47"/>
                    <a:pt x="136" y="48"/>
                    <a:pt x="135" y="48"/>
                  </a:cubicBezTo>
                  <a:cubicBezTo>
                    <a:pt x="128" y="49"/>
                    <a:pt x="121" y="50"/>
                    <a:pt x="115" y="50"/>
                  </a:cubicBezTo>
                  <a:cubicBezTo>
                    <a:pt x="115" y="50"/>
                    <a:pt x="115" y="50"/>
                    <a:pt x="115" y="50"/>
                  </a:cubicBezTo>
                  <a:moveTo>
                    <a:pt x="95" y="50"/>
                  </a:moveTo>
                  <a:cubicBezTo>
                    <a:pt x="94" y="50"/>
                    <a:pt x="94" y="50"/>
                    <a:pt x="94" y="50"/>
                  </a:cubicBezTo>
                  <a:cubicBezTo>
                    <a:pt x="87" y="50"/>
                    <a:pt x="81" y="49"/>
                    <a:pt x="74" y="47"/>
                  </a:cubicBezTo>
                  <a:cubicBezTo>
                    <a:pt x="73" y="47"/>
                    <a:pt x="73" y="46"/>
                    <a:pt x="73" y="45"/>
                  </a:cubicBezTo>
                  <a:cubicBezTo>
                    <a:pt x="73" y="44"/>
                    <a:pt x="74" y="43"/>
                    <a:pt x="75" y="43"/>
                  </a:cubicBezTo>
                  <a:cubicBezTo>
                    <a:pt x="75" y="43"/>
                    <a:pt x="75" y="43"/>
                    <a:pt x="75" y="43"/>
                  </a:cubicBezTo>
                  <a:cubicBezTo>
                    <a:pt x="81" y="45"/>
                    <a:pt x="88" y="46"/>
                    <a:pt x="95" y="46"/>
                  </a:cubicBezTo>
                  <a:cubicBezTo>
                    <a:pt x="96" y="46"/>
                    <a:pt x="97" y="47"/>
                    <a:pt x="97" y="48"/>
                  </a:cubicBezTo>
                  <a:cubicBezTo>
                    <a:pt x="96" y="50"/>
                    <a:pt x="96" y="50"/>
                    <a:pt x="95" y="50"/>
                  </a:cubicBezTo>
                  <a:moveTo>
                    <a:pt x="154" y="43"/>
                  </a:moveTo>
                  <a:cubicBezTo>
                    <a:pt x="153" y="43"/>
                    <a:pt x="152" y="43"/>
                    <a:pt x="152" y="42"/>
                  </a:cubicBezTo>
                  <a:cubicBezTo>
                    <a:pt x="152" y="41"/>
                    <a:pt x="152" y="40"/>
                    <a:pt x="153" y="39"/>
                  </a:cubicBezTo>
                  <a:cubicBezTo>
                    <a:pt x="159" y="38"/>
                    <a:pt x="166" y="36"/>
                    <a:pt x="172" y="33"/>
                  </a:cubicBezTo>
                  <a:cubicBezTo>
                    <a:pt x="172" y="33"/>
                    <a:pt x="173" y="33"/>
                    <a:pt x="173" y="33"/>
                  </a:cubicBezTo>
                  <a:cubicBezTo>
                    <a:pt x="174" y="33"/>
                    <a:pt x="174" y="33"/>
                    <a:pt x="175" y="34"/>
                  </a:cubicBezTo>
                  <a:cubicBezTo>
                    <a:pt x="175" y="35"/>
                    <a:pt x="175" y="36"/>
                    <a:pt x="174" y="37"/>
                  </a:cubicBezTo>
                  <a:cubicBezTo>
                    <a:pt x="167" y="39"/>
                    <a:pt x="161" y="41"/>
                    <a:pt x="154" y="43"/>
                  </a:cubicBezTo>
                  <a:cubicBezTo>
                    <a:pt x="154" y="43"/>
                    <a:pt x="154" y="43"/>
                    <a:pt x="154" y="43"/>
                  </a:cubicBezTo>
                  <a:moveTo>
                    <a:pt x="195" y="0"/>
                  </a:moveTo>
                  <a:cubicBezTo>
                    <a:pt x="186" y="0"/>
                    <a:pt x="176" y="2"/>
                    <a:pt x="170" y="5"/>
                  </a:cubicBezTo>
                  <a:cubicBezTo>
                    <a:pt x="170" y="5"/>
                    <a:pt x="170" y="5"/>
                    <a:pt x="170" y="5"/>
                  </a:cubicBezTo>
                  <a:cubicBezTo>
                    <a:pt x="169" y="5"/>
                    <a:pt x="168" y="6"/>
                    <a:pt x="167" y="6"/>
                  </a:cubicBezTo>
                  <a:cubicBezTo>
                    <a:pt x="167" y="6"/>
                    <a:pt x="167" y="6"/>
                    <a:pt x="167" y="6"/>
                  </a:cubicBezTo>
                  <a:cubicBezTo>
                    <a:pt x="167" y="6"/>
                    <a:pt x="166" y="6"/>
                    <a:pt x="166" y="6"/>
                  </a:cubicBezTo>
                  <a:cubicBezTo>
                    <a:pt x="149" y="13"/>
                    <a:pt x="129" y="19"/>
                    <a:pt x="110" y="20"/>
                  </a:cubicBezTo>
                  <a:cubicBezTo>
                    <a:pt x="92" y="27"/>
                    <a:pt x="73" y="32"/>
                    <a:pt x="54" y="36"/>
                  </a:cubicBezTo>
                  <a:cubicBezTo>
                    <a:pt x="55" y="37"/>
                    <a:pt x="56" y="37"/>
                    <a:pt x="57" y="37"/>
                  </a:cubicBezTo>
                  <a:cubicBezTo>
                    <a:pt x="58" y="38"/>
                    <a:pt x="58" y="39"/>
                    <a:pt x="58" y="40"/>
                  </a:cubicBezTo>
                  <a:cubicBezTo>
                    <a:pt x="57" y="41"/>
                    <a:pt x="57" y="41"/>
                    <a:pt x="56" y="41"/>
                  </a:cubicBezTo>
                  <a:cubicBezTo>
                    <a:pt x="55" y="41"/>
                    <a:pt x="55" y="41"/>
                    <a:pt x="55" y="41"/>
                  </a:cubicBezTo>
                  <a:cubicBezTo>
                    <a:pt x="53" y="40"/>
                    <a:pt x="50" y="39"/>
                    <a:pt x="48" y="38"/>
                  </a:cubicBezTo>
                  <a:cubicBezTo>
                    <a:pt x="32" y="41"/>
                    <a:pt x="16" y="44"/>
                    <a:pt x="0" y="46"/>
                  </a:cubicBezTo>
                  <a:cubicBezTo>
                    <a:pt x="13" y="59"/>
                    <a:pt x="29" y="70"/>
                    <a:pt x="47" y="76"/>
                  </a:cubicBezTo>
                  <a:cubicBezTo>
                    <a:pt x="63" y="81"/>
                    <a:pt x="80" y="84"/>
                    <a:pt x="97" y="84"/>
                  </a:cubicBezTo>
                  <a:cubicBezTo>
                    <a:pt x="131" y="84"/>
                    <a:pt x="166" y="73"/>
                    <a:pt x="193" y="52"/>
                  </a:cubicBezTo>
                  <a:cubicBezTo>
                    <a:pt x="205" y="43"/>
                    <a:pt x="225" y="20"/>
                    <a:pt x="215" y="5"/>
                  </a:cubicBezTo>
                  <a:cubicBezTo>
                    <a:pt x="210" y="2"/>
                    <a:pt x="202" y="0"/>
                    <a:pt x="195" y="0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43" name="Freeform 392"/>
            <p:cNvSpPr/>
            <p:nvPr/>
          </p:nvSpPr>
          <p:spPr bwMode="auto">
            <a:xfrm>
              <a:off x="2212827" y="4096403"/>
              <a:ext cx="623256" cy="748783"/>
            </a:xfrm>
            <a:custGeom>
              <a:avLst/>
              <a:gdLst>
                <a:gd name="T0" fmla="*/ 241 w 328"/>
                <a:gd name="T1" fmla="*/ 128 h 393"/>
                <a:gd name="T2" fmla="*/ 313 w 328"/>
                <a:gd name="T3" fmla="*/ 119 h 393"/>
                <a:gd name="T4" fmla="*/ 247 w 328"/>
                <a:gd name="T5" fmla="*/ 28 h 393"/>
                <a:gd name="T6" fmla="*/ 54 w 328"/>
                <a:gd name="T7" fmla="*/ 127 h 393"/>
                <a:gd name="T8" fmla="*/ 113 w 328"/>
                <a:gd name="T9" fmla="*/ 370 h 393"/>
                <a:gd name="T10" fmla="*/ 244 w 328"/>
                <a:gd name="T11" fmla="*/ 373 h 393"/>
                <a:gd name="T12" fmla="*/ 303 w 328"/>
                <a:gd name="T13" fmla="*/ 313 h 393"/>
                <a:gd name="T14" fmla="*/ 249 w 328"/>
                <a:gd name="T15" fmla="*/ 296 h 393"/>
                <a:gd name="T16" fmla="*/ 133 w 328"/>
                <a:gd name="T17" fmla="*/ 295 h 393"/>
                <a:gd name="T18" fmla="*/ 108 w 328"/>
                <a:gd name="T19" fmla="*/ 193 h 393"/>
                <a:gd name="T20" fmla="*/ 177 w 328"/>
                <a:gd name="T21" fmla="*/ 112 h 393"/>
                <a:gd name="T22" fmla="*/ 241 w 328"/>
                <a:gd name="T23" fmla="*/ 128 h 393"/>
                <a:gd name="T24" fmla="*/ 242 w 328"/>
                <a:gd name="T25" fmla="*/ 126 h 393"/>
                <a:gd name="T26" fmla="*/ 165 w 328"/>
                <a:gd name="T27" fmla="*/ 113 h 393"/>
                <a:gd name="T28" fmla="*/ 126 w 328"/>
                <a:gd name="T29" fmla="*/ 148 h 393"/>
                <a:gd name="T30" fmla="*/ 105 w 328"/>
                <a:gd name="T31" fmla="*/ 246 h 393"/>
                <a:gd name="T32" fmla="*/ 136 w 328"/>
                <a:gd name="T33" fmla="*/ 301 h 393"/>
                <a:gd name="T34" fmla="*/ 214 w 328"/>
                <a:gd name="T35" fmla="*/ 309 h 393"/>
                <a:gd name="T36" fmla="*/ 274 w 328"/>
                <a:gd name="T37" fmla="*/ 294 h 393"/>
                <a:gd name="T38" fmla="*/ 295 w 328"/>
                <a:gd name="T39" fmla="*/ 300 h 393"/>
                <a:gd name="T40" fmla="*/ 278 w 328"/>
                <a:gd name="T41" fmla="*/ 352 h 393"/>
                <a:gd name="T42" fmla="*/ 132 w 328"/>
                <a:gd name="T43" fmla="*/ 376 h 393"/>
                <a:gd name="T44" fmla="*/ 46 w 328"/>
                <a:gd name="T45" fmla="*/ 286 h 393"/>
                <a:gd name="T46" fmla="*/ 217 w 328"/>
                <a:gd name="T47" fmla="*/ 24 h 393"/>
                <a:gd name="T48" fmla="*/ 307 w 328"/>
                <a:gd name="T49" fmla="*/ 77 h 393"/>
                <a:gd name="T50" fmla="*/ 293 w 328"/>
                <a:gd name="T51" fmla="*/ 137 h 393"/>
                <a:gd name="T52" fmla="*/ 242 w 328"/>
                <a:gd name="T53" fmla="*/ 126 h 393"/>
                <a:gd name="T54" fmla="*/ 241 w 328"/>
                <a:gd name="T55" fmla="*/ 12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28" h="393">
                  <a:moveTo>
                    <a:pt x="241" y="128"/>
                  </a:moveTo>
                  <a:cubicBezTo>
                    <a:pt x="263" y="139"/>
                    <a:pt x="303" y="151"/>
                    <a:pt x="313" y="119"/>
                  </a:cubicBezTo>
                  <a:cubicBezTo>
                    <a:pt x="328" y="75"/>
                    <a:pt x="283" y="42"/>
                    <a:pt x="247" y="28"/>
                  </a:cubicBezTo>
                  <a:cubicBezTo>
                    <a:pt x="169" y="0"/>
                    <a:pt x="86" y="58"/>
                    <a:pt x="54" y="127"/>
                  </a:cubicBezTo>
                  <a:cubicBezTo>
                    <a:pt x="16" y="210"/>
                    <a:pt x="28" y="321"/>
                    <a:pt x="113" y="370"/>
                  </a:cubicBezTo>
                  <a:cubicBezTo>
                    <a:pt x="152" y="392"/>
                    <a:pt x="203" y="391"/>
                    <a:pt x="244" y="373"/>
                  </a:cubicBezTo>
                  <a:cubicBezTo>
                    <a:pt x="267" y="362"/>
                    <a:pt x="303" y="343"/>
                    <a:pt x="303" y="313"/>
                  </a:cubicBezTo>
                  <a:cubicBezTo>
                    <a:pt x="303" y="286"/>
                    <a:pt x="265" y="291"/>
                    <a:pt x="249" y="296"/>
                  </a:cubicBezTo>
                  <a:cubicBezTo>
                    <a:pt x="212" y="309"/>
                    <a:pt x="167" y="324"/>
                    <a:pt x="133" y="295"/>
                  </a:cubicBezTo>
                  <a:cubicBezTo>
                    <a:pt x="104" y="270"/>
                    <a:pt x="100" y="227"/>
                    <a:pt x="108" y="193"/>
                  </a:cubicBezTo>
                  <a:cubicBezTo>
                    <a:pt x="116" y="155"/>
                    <a:pt x="139" y="120"/>
                    <a:pt x="177" y="112"/>
                  </a:cubicBezTo>
                  <a:cubicBezTo>
                    <a:pt x="199" y="106"/>
                    <a:pt x="222" y="118"/>
                    <a:pt x="241" y="128"/>
                  </a:cubicBezTo>
                  <a:cubicBezTo>
                    <a:pt x="242" y="126"/>
                    <a:pt x="242" y="126"/>
                    <a:pt x="242" y="126"/>
                  </a:cubicBezTo>
                  <a:cubicBezTo>
                    <a:pt x="217" y="113"/>
                    <a:pt x="193" y="103"/>
                    <a:pt x="165" y="113"/>
                  </a:cubicBezTo>
                  <a:cubicBezTo>
                    <a:pt x="148" y="119"/>
                    <a:pt x="136" y="134"/>
                    <a:pt x="126" y="148"/>
                  </a:cubicBezTo>
                  <a:cubicBezTo>
                    <a:pt x="107" y="176"/>
                    <a:pt x="99" y="214"/>
                    <a:pt x="105" y="246"/>
                  </a:cubicBezTo>
                  <a:cubicBezTo>
                    <a:pt x="109" y="267"/>
                    <a:pt x="120" y="287"/>
                    <a:pt x="136" y="301"/>
                  </a:cubicBezTo>
                  <a:cubicBezTo>
                    <a:pt x="157" y="319"/>
                    <a:pt x="189" y="315"/>
                    <a:pt x="214" y="309"/>
                  </a:cubicBezTo>
                  <a:cubicBezTo>
                    <a:pt x="235" y="304"/>
                    <a:pt x="253" y="294"/>
                    <a:pt x="274" y="294"/>
                  </a:cubicBezTo>
                  <a:cubicBezTo>
                    <a:pt x="282" y="293"/>
                    <a:pt x="289" y="296"/>
                    <a:pt x="295" y="300"/>
                  </a:cubicBezTo>
                  <a:cubicBezTo>
                    <a:pt x="314" y="315"/>
                    <a:pt x="291" y="341"/>
                    <a:pt x="278" y="352"/>
                  </a:cubicBezTo>
                  <a:cubicBezTo>
                    <a:pt x="237" y="384"/>
                    <a:pt x="181" y="393"/>
                    <a:pt x="132" y="376"/>
                  </a:cubicBezTo>
                  <a:cubicBezTo>
                    <a:pt x="91" y="361"/>
                    <a:pt x="61" y="326"/>
                    <a:pt x="46" y="286"/>
                  </a:cubicBezTo>
                  <a:cubicBezTo>
                    <a:pt x="0" y="172"/>
                    <a:pt x="86" y="14"/>
                    <a:pt x="217" y="24"/>
                  </a:cubicBezTo>
                  <a:cubicBezTo>
                    <a:pt x="252" y="27"/>
                    <a:pt x="289" y="47"/>
                    <a:pt x="307" y="77"/>
                  </a:cubicBezTo>
                  <a:cubicBezTo>
                    <a:pt x="320" y="97"/>
                    <a:pt x="318" y="128"/>
                    <a:pt x="293" y="137"/>
                  </a:cubicBezTo>
                  <a:cubicBezTo>
                    <a:pt x="277" y="143"/>
                    <a:pt x="256" y="133"/>
                    <a:pt x="242" y="126"/>
                  </a:cubicBezTo>
                  <a:cubicBezTo>
                    <a:pt x="241" y="128"/>
                    <a:pt x="241" y="128"/>
                    <a:pt x="241" y="128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44" name="Freeform 393"/>
            <p:cNvSpPr>
              <a:spLocks noEditPoints="1"/>
            </p:cNvSpPr>
            <p:nvPr/>
          </p:nvSpPr>
          <p:spPr bwMode="auto">
            <a:xfrm>
              <a:off x="2344456" y="4228075"/>
              <a:ext cx="418675" cy="512408"/>
            </a:xfrm>
            <a:custGeom>
              <a:avLst/>
              <a:gdLst>
                <a:gd name="T0" fmla="*/ 53 w 221"/>
                <a:gd name="T1" fmla="*/ 260 h 269"/>
                <a:gd name="T2" fmla="*/ 64 w 221"/>
                <a:gd name="T3" fmla="*/ 269 h 269"/>
                <a:gd name="T4" fmla="*/ 55 w 221"/>
                <a:gd name="T5" fmla="*/ 259 h 269"/>
                <a:gd name="T6" fmla="*/ 26 w 221"/>
                <a:gd name="T7" fmla="*/ 231 h 269"/>
                <a:gd name="T8" fmla="*/ 24 w 221"/>
                <a:gd name="T9" fmla="*/ 234 h 269"/>
                <a:gd name="T10" fmla="*/ 39 w 221"/>
                <a:gd name="T11" fmla="*/ 250 h 269"/>
                <a:gd name="T12" fmla="*/ 40 w 221"/>
                <a:gd name="T13" fmla="*/ 247 h 269"/>
                <a:gd name="T14" fmla="*/ 26 w 221"/>
                <a:gd name="T15" fmla="*/ 231 h 269"/>
                <a:gd name="T16" fmla="*/ 7 w 221"/>
                <a:gd name="T17" fmla="*/ 196 h 269"/>
                <a:gd name="T18" fmla="*/ 14 w 221"/>
                <a:gd name="T19" fmla="*/ 217 h 269"/>
                <a:gd name="T20" fmla="*/ 16 w 221"/>
                <a:gd name="T21" fmla="*/ 218 h 269"/>
                <a:gd name="T22" fmla="*/ 10 w 221"/>
                <a:gd name="T23" fmla="*/ 197 h 269"/>
                <a:gd name="T24" fmla="*/ 2 w 221"/>
                <a:gd name="T25" fmla="*/ 156 h 269"/>
                <a:gd name="T26" fmla="*/ 0 w 221"/>
                <a:gd name="T27" fmla="*/ 158 h 269"/>
                <a:gd name="T28" fmla="*/ 4 w 221"/>
                <a:gd name="T29" fmla="*/ 180 h 269"/>
                <a:gd name="T30" fmla="*/ 6 w 221"/>
                <a:gd name="T31" fmla="*/ 178 h 269"/>
                <a:gd name="T32" fmla="*/ 2 w 221"/>
                <a:gd name="T33" fmla="*/ 156 h 269"/>
                <a:gd name="T34" fmla="*/ 4 w 221"/>
                <a:gd name="T35" fmla="*/ 118 h 269"/>
                <a:gd name="T36" fmla="*/ 3 w 221"/>
                <a:gd name="T37" fmla="*/ 140 h 269"/>
                <a:gd name="T38" fmla="*/ 5 w 221"/>
                <a:gd name="T39" fmla="*/ 138 h 269"/>
                <a:gd name="T40" fmla="*/ 7 w 221"/>
                <a:gd name="T41" fmla="*/ 116 h 269"/>
                <a:gd name="T42" fmla="*/ 20 w 221"/>
                <a:gd name="T43" fmla="*/ 79 h 269"/>
                <a:gd name="T44" fmla="*/ 18 w 221"/>
                <a:gd name="T45" fmla="*/ 80 h 269"/>
                <a:gd name="T46" fmla="*/ 12 w 221"/>
                <a:gd name="T47" fmla="*/ 101 h 269"/>
                <a:gd name="T48" fmla="*/ 14 w 221"/>
                <a:gd name="T49" fmla="*/ 100 h 269"/>
                <a:gd name="T50" fmla="*/ 21 w 221"/>
                <a:gd name="T51" fmla="*/ 79 h 269"/>
                <a:gd name="T52" fmla="*/ 42 w 221"/>
                <a:gd name="T53" fmla="*/ 45 h 269"/>
                <a:gd name="T54" fmla="*/ 32 w 221"/>
                <a:gd name="T55" fmla="*/ 58 h 269"/>
                <a:gd name="T56" fmla="*/ 29 w 221"/>
                <a:gd name="T57" fmla="*/ 65 h 269"/>
                <a:gd name="T58" fmla="*/ 32 w 221"/>
                <a:gd name="T59" fmla="*/ 65 h 269"/>
                <a:gd name="T60" fmla="*/ 43 w 221"/>
                <a:gd name="T61" fmla="*/ 49 h 269"/>
                <a:gd name="T62" fmla="*/ 42 w 221"/>
                <a:gd name="T63" fmla="*/ 45 h 269"/>
                <a:gd name="T64" fmla="*/ 201 w 221"/>
                <a:gd name="T65" fmla="*/ 25 h 269"/>
                <a:gd name="T66" fmla="*/ 217 w 221"/>
                <a:gd name="T67" fmla="*/ 39 h 269"/>
                <a:gd name="T68" fmla="*/ 220 w 221"/>
                <a:gd name="T69" fmla="*/ 39 h 269"/>
                <a:gd name="T70" fmla="*/ 220 w 221"/>
                <a:gd name="T71" fmla="*/ 36 h 269"/>
                <a:gd name="T72" fmla="*/ 202 w 221"/>
                <a:gd name="T73" fmla="*/ 24 h 269"/>
                <a:gd name="T74" fmla="*/ 70 w 221"/>
                <a:gd name="T75" fmla="*/ 18 h 269"/>
                <a:gd name="T76" fmla="*/ 54 w 221"/>
                <a:gd name="T77" fmla="*/ 34 h 269"/>
                <a:gd name="T78" fmla="*/ 57 w 221"/>
                <a:gd name="T79" fmla="*/ 34 h 269"/>
                <a:gd name="T80" fmla="*/ 73 w 221"/>
                <a:gd name="T81" fmla="*/ 19 h 269"/>
                <a:gd name="T82" fmla="*/ 166 w 221"/>
                <a:gd name="T83" fmla="*/ 6 h 269"/>
                <a:gd name="T84" fmla="*/ 166 w 221"/>
                <a:gd name="T85" fmla="*/ 10 h 269"/>
                <a:gd name="T86" fmla="*/ 185 w 221"/>
                <a:gd name="T87" fmla="*/ 18 h 269"/>
                <a:gd name="T88" fmla="*/ 186 w 221"/>
                <a:gd name="T89" fmla="*/ 14 h 269"/>
                <a:gd name="T90" fmla="*/ 166 w 221"/>
                <a:gd name="T91" fmla="*/ 6 h 269"/>
                <a:gd name="T92" fmla="*/ 107 w 221"/>
                <a:gd name="T93" fmla="*/ 2 h 269"/>
                <a:gd name="T94" fmla="*/ 87 w 221"/>
                <a:gd name="T95" fmla="*/ 8 h 269"/>
                <a:gd name="T96" fmla="*/ 88 w 221"/>
                <a:gd name="T97" fmla="*/ 12 h 269"/>
                <a:gd name="T98" fmla="*/ 108 w 221"/>
                <a:gd name="T99" fmla="*/ 6 h 269"/>
                <a:gd name="T100" fmla="*/ 107 w 221"/>
                <a:gd name="T101" fmla="*/ 2 h 269"/>
                <a:gd name="T102" fmla="*/ 127 w 221"/>
                <a:gd name="T103" fmla="*/ 0 h 269"/>
                <a:gd name="T104" fmla="*/ 127 w 221"/>
                <a:gd name="T105" fmla="*/ 4 h 269"/>
                <a:gd name="T106" fmla="*/ 128 w 221"/>
                <a:gd name="T107" fmla="*/ 4 h 269"/>
                <a:gd name="T108" fmla="*/ 147 w 221"/>
                <a:gd name="T109" fmla="*/ 6 h 269"/>
                <a:gd name="T110" fmla="*/ 149 w 221"/>
                <a:gd name="T111" fmla="*/ 4 h 269"/>
                <a:gd name="T112" fmla="*/ 128 w 221"/>
                <a:gd name="T113" fmla="*/ 0 h 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21" h="269">
                  <a:moveTo>
                    <a:pt x="54" y="259"/>
                  </a:moveTo>
                  <a:cubicBezTo>
                    <a:pt x="54" y="259"/>
                    <a:pt x="53" y="259"/>
                    <a:pt x="53" y="260"/>
                  </a:cubicBezTo>
                  <a:cubicBezTo>
                    <a:pt x="52" y="261"/>
                    <a:pt x="52" y="262"/>
                    <a:pt x="53" y="262"/>
                  </a:cubicBezTo>
                  <a:cubicBezTo>
                    <a:pt x="57" y="265"/>
                    <a:pt x="60" y="267"/>
                    <a:pt x="64" y="269"/>
                  </a:cubicBezTo>
                  <a:cubicBezTo>
                    <a:pt x="66" y="268"/>
                    <a:pt x="68" y="268"/>
                    <a:pt x="70" y="267"/>
                  </a:cubicBezTo>
                  <a:cubicBezTo>
                    <a:pt x="65" y="265"/>
                    <a:pt x="60" y="262"/>
                    <a:pt x="55" y="259"/>
                  </a:cubicBezTo>
                  <a:cubicBezTo>
                    <a:pt x="55" y="259"/>
                    <a:pt x="55" y="259"/>
                    <a:pt x="54" y="259"/>
                  </a:cubicBezTo>
                  <a:moveTo>
                    <a:pt x="26" y="231"/>
                  </a:moveTo>
                  <a:cubicBezTo>
                    <a:pt x="25" y="231"/>
                    <a:pt x="25" y="231"/>
                    <a:pt x="24" y="232"/>
                  </a:cubicBezTo>
                  <a:cubicBezTo>
                    <a:pt x="24" y="232"/>
                    <a:pt x="23" y="233"/>
                    <a:pt x="24" y="234"/>
                  </a:cubicBezTo>
                  <a:cubicBezTo>
                    <a:pt x="28" y="240"/>
                    <a:pt x="32" y="245"/>
                    <a:pt x="37" y="250"/>
                  </a:cubicBezTo>
                  <a:cubicBezTo>
                    <a:pt x="38" y="250"/>
                    <a:pt x="38" y="250"/>
                    <a:pt x="39" y="250"/>
                  </a:cubicBezTo>
                  <a:cubicBezTo>
                    <a:pt x="39" y="250"/>
                    <a:pt x="40" y="250"/>
                    <a:pt x="40" y="250"/>
                  </a:cubicBezTo>
                  <a:cubicBezTo>
                    <a:pt x="41" y="249"/>
                    <a:pt x="41" y="248"/>
                    <a:pt x="40" y="247"/>
                  </a:cubicBezTo>
                  <a:cubicBezTo>
                    <a:pt x="35" y="242"/>
                    <a:pt x="31" y="237"/>
                    <a:pt x="27" y="232"/>
                  </a:cubicBezTo>
                  <a:cubicBezTo>
                    <a:pt x="27" y="231"/>
                    <a:pt x="26" y="231"/>
                    <a:pt x="26" y="231"/>
                  </a:cubicBezTo>
                  <a:moveTo>
                    <a:pt x="8" y="195"/>
                  </a:moveTo>
                  <a:cubicBezTo>
                    <a:pt x="8" y="195"/>
                    <a:pt x="8" y="195"/>
                    <a:pt x="7" y="196"/>
                  </a:cubicBezTo>
                  <a:cubicBezTo>
                    <a:pt x="6" y="196"/>
                    <a:pt x="6" y="197"/>
                    <a:pt x="6" y="198"/>
                  </a:cubicBezTo>
                  <a:cubicBezTo>
                    <a:pt x="8" y="205"/>
                    <a:pt x="11" y="211"/>
                    <a:pt x="14" y="217"/>
                  </a:cubicBezTo>
                  <a:cubicBezTo>
                    <a:pt x="14" y="218"/>
                    <a:pt x="15" y="218"/>
                    <a:pt x="15" y="218"/>
                  </a:cubicBezTo>
                  <a:cubicBezTo>
                    <a:pt x="16" y="218"/>
                    <a:pt x="16" y="218"/>
                    <a:pt x="16" y="218"/>
                  </a:cubicBezTo>
                  <a:cubicBezTo>
                    <a:pt x="17" y="217"/>
                    <a:pt x="18" y="216"/>
                    <a:pt x="17" y="215"/>
                  </a:cubicBezTo>
                  <a:cubicBezTo>
                    <a:pt x="14" y="209"/>
                    <a:pt x="12" y="203"/>
                    <a:pt x="10" y="197"/>
                  </a:cubicBezTo>
                  <a:cubicBezTo>
                    <a:pt x="10" y="196"/>
                    <a:pt x="9" y="195"/>
                    <a:pt x="8" y="195"/>
                  </a:cubicBezTo>
                  <a:moveTo>
                    <a:pt x="2" y="156"/>
                  </a:moveTo>
                  <a:cubicBezTo>
                    <a:pt x="2" y="156"/>
                    <a:pt x="2" y="156"/>
                    <a:pt x="2" y="156"/>
                  </a:cubicBezTo>
                  <a:cubicBezTo>
                    <a:pt x="1" y="156"/>
                    <a:pt x="0" y="157"/>
                    <a:pt x="0" y="158"/>
                  </a:cubicBezTo>
                  <a:cubicBezTo>
                    <a:pt x="0" y="165"/>
                    <a:pt x="1" y="172"/>
                    <a:pt x="2" y="178"/>
                  </a:cubicBezTo>
                  <a:cubicBezTo>
                    <a:pt x="2" y="179"/>
                    <a:pt x="3" y="180"/>
                    <a:pt x="4" y="180"/>
                  </a:cubicBezTo>
                  <a:cubicBezTo>
                    <a:pt x="4" y="180"/>
                    <a:pt x="4" y="180"/>
                    <a:pt x="4" y="180"/>
                  </a:cubicBezTo>
                  <a:cubicBezTo>
                    <a:pt x="5" y="180"/>
                    <a:pt x="6" y="179"/>
                    <a:pt x="6" y="178"/>
                  </a:cubicBezTo>
                  <a:cubicBezTo>
                    <a:pt x="5" y="171"/>
                    <a:pt x="4" y="165"/>
                    <a:pt x="4" y="158"/>
                  </a:cubicBezTo>
                  <a:cubicBezTo>
                    <a:pt x="4" y="157"/>
                    <a:pt x="3" y="156"/>
                    <a:pt x="2" y="156"/>
                  </a:cubicBezTo>
                  <a:moveTo>
                    <a:pt x="6" y="116"/>
                  </a:moveTo>
                  <a:cubicBezTo>
                    <a:pt x="6" y="116"/>
                    <a:pt x="5" y="117"/>
                    <a:pt x="4" y="118"/>
                  </a:cubicBezTo>
                  <a:cubicBezTo>
                    <a:pt x="3" y="125"/>
                    <a:pt x="2" y="131"/>
                    <a:pt x="1" y="138"/>
                  </a:cubicBezTo>
                  <a:cubicBezTo>
                    <a:pt x="1" y="139"/>
                    <a:pt x="2" y="140"/>
                    <a:pt x="3" y="140"/>
                  </a:cubicBezTo>
                  <a:cubicBezTo>
                    <a:pt x="3" y="140"/>
                    <a:pt x="3" y="140"/>
                    <a:pt x="3" y="140"/>
                  </a:cubicBezTo>
                  <a:cubicBezTo>
                    <a:pt x="4" y="140"/>
                    <a:pt x="5" y="139"/>
                    <a:pt x="5" y="138"/>
                  </a:cubicBezTo>
                  <a:cubicBezTo>
                    <a:pt x="6" y="132"/>
                    <a:pt x="7" y="125"/>
                    <a:pt x="8" y="119"/>
                  </a:cubicBezTo>
                  <a:cubicBezTo>
                    <a:pt x="9" y="118"/>
                    <a:pt x="8" y="117"/>
                    <a:pt x="7" y="116"/>
                  </a:cubicBezTo>
                  <a:cubicBezTo>
                    <a:pt x="7" y="116"/>
                    <a:pt x="7" y="116"/>
                    <a:pt x="6" y="116"/>
                  </a:cubicBezTo>
                  <a:moveTo>
                    <a:pt x="20" y="79"/>
                  </a:moveTo>
                  <a:cubicBezTo>
                    <a:pt x="19" y="79"/>
                    <a:pt x="19" y="79"/>
                    <a:pt x="18" y="80"/>
                  </a:cubicBezTo>
                  <a:cubicBezTo>
                    <a:pt x="18" y="80"/>
                    <a:pt x="18" y="80"/>
                    <a:pt x="18" y="80"/>
                  </a:cubicBezTo>
                  <a:cubicBezTo>
                    <a:pt x="15" y="86"/>
                    <a:pt x="13" y="92"/>
                    <a:pt x="10" y="99"/>
                  </a:cubicBezTo>
                  <a:cubicBezTo>
                    <a:pt x="10" y="100"/>
                    <a:pt x="11" y="101"/>
                    <a:pt x="12" y="101"/>
                  </a:cubicBezTo>
                  <a:cubicBezTo>
                    <a:pt x="12" y="101"/>
                    <a:pt x="12" y="101"/>
                    <a:pt x="12" y="101"/>
                  </a:cubicBezTo>
                  <a:cubicBezTo>
                    <a:pt x="13" y="101"/>
                    <a:pt x="14" y="101"/>
                    <a:pt x="14" y="100"/>
                  </a:cubicBezTo>
                  <a:cubicBezTo>
                    <a:pt x="16" y="94"/>
                    <a:pt x="19" y="88"/>
                    <a:pt x="22" y="82"/>
                  </a:cubicBezTo>
                  <a:cubicBezTo>
                    <a:pt x="23" y="81"/>
                    <a:pt x="22" y="80"/>
                    <a:pt x="21" y="79"/>
                  </a:cubicBezTo>
                  <a:cubicBezTo>
                    <a:pt x="21" y="79"/>
                    <a:pt x="21" y="79"/>
                    <a:pt x="20" y="79"/>
                  </a:cubicBezTo>
                  <a:moveTo>
                    <a:pt x="42" y="45"/>
                  </a:moveTo>
                  <a:cubicBezTo>
                    <a:pt x="41" y="45"/>
                    <a:pt x="41" y="46"/>
                    <a:pt x="40" y="46"/>
                  </a:cubicBezTo>
                  <a:cubicBezTo>
                    <a:pt x="37" y="50"/>
                    <a:pt x="34" y="54"/>
                    <a:pt x="32" y="58"/>
                  </a:cubicBezTo>
                  <a:cubicBezTo>
                    <a:pt x="30" y="59"/>
                    <a:pt x="29" y="61"/>
                    <a:pt x="29" y="63"/>
                  </a:cubicBezTo>
                  <a:cubicBezTo>
                    <a:pt x="28" y="63"/>
                    <a:pt x="28" y="65"/>
                    <a:pt x="29" y="65"/>
                  </a:cubicBezTo>
                  <a:cubicBezTo>
                    <a:pt x="29" y="65"/>
                    <a:pt x="30" y="66"/>
                    <a:pt x="30" y="66"/>
                  </a:cubicBezTo>
                  <a:cubicBezTo>
                    <a:pt x="31" y="66"/>
                    <a:pt x="31" y="65"/>
                    <a:pt x="32" y="65"/>
                  </a:cubicBezTo>
                  <a:cubicBezTo>
                    <a:pt x="33" y="63"/>
                    <a:pt x="34" y="62"/>
                    <a:pt x="35" y="60"/>
                  </a:cubicBezTo>
                  <a:cubicBezTo>
                    <a:pt x="38" y="56"/>
                    <a:pt x="41" y="52"/>
                    <a:pt x="43" y="49"/>
                  </a:cubicBezTo>
                  <a:cubicBezTo>
                    <a:pt x="44" y="48"/>
                    <a:pt x="44" y="47"/>
                    <a:pt x="43" y="46"/>
                  </a:cubicBezTo>
                  <a:cubicBezTo>
                    <a:pt x="43" y="46"/>
                    <a:pt x="42" y="45"/>
                    <a:pt x="42" y="45"/>
                  </a:cubicBezTo>
                  <a:moveTo>
                    <a:pt x="202" y="24"/>
                  </a:moveTo>
                  <a:cubicBezTo>
                    <a:pt x="202" y="24"/>
                    <a:pt x="201" y="24"/>
                    <a:pt x="201" y="25"/>
                  </a:cubicBezTo>
                  <a:cubicBezTo>
                    <a:pt x="200" y="26"/>
                    <a:pt x="200" y="27"/>
                    <a:pt x="201" y="27"/>
                  </a:cubicBezTo>
                  <a:cubicBezTo>
                    <a:pt x="211" y="34"/>
                    <a:pt x="217" y="39"/>
                    <a:pt x="217" y="39"/>
                  </a:cubicBezTo>
                  <a:cubicBezTo>
                    <a:pt x="218" y="39"/>
                    <a:pt x="218" y="39"/>
                    <a:pt x="219" y="39"/>
                  </a:cubicBezTo>
                  <a:cubicBezTo>
                    <a:pt x="219" y="39"/>
                    <a:pt x="220" y="39"/>
                    <a:pt x="220" y="39"/>
                  </a:cubicBezTo>
                  <a:cubicBezTo>
                    <a:pt x="221" y="38"/>
                    <a:pt x="221" y="37"/>
                    <a:pt x="220" y="36"/>
                  </a:cubicBezTo>
                  <a:cubicBezTo>
                    <a:pt x="220" y="36"/>
                    <a:pt x="220" y="36"/>
                    <a:pt x="220" y="36"/>
                  </a:cubicBezTo>
                  <a:cubicBezTo>
                    <a:pt x="220" y="36"/>
                    <a:pt x="214" y="31"/>
                    <a:pt x="203" y="24"/>
                  </a:cubicBezTo>
                  <a:cubicBezTo>
                    <a:pt x="203" y="24"/>
                    <a:pt x="203" y="24"/>
                    <a:pt x="202" y="24"/>
                  </a:cubicBezTo>
                  <a:moveTo>
                    <a:pt x="71" y="18"/>
                  </a:moveTo>
                  <a:cubicBezTo>
                    <a:pt x="70" y="18"/>
                    <a:pt x="70" y="18"/>
                    <a:pt x="70" y="18"/>
                  </a:cubicBezTo>
                  <a:cubicBezTo>
                    <a:pt x="64" y="22"/>
                    <a:pt x="59" y="26"/>
                    <a:pt x="54" y="31"/>
                  </a:cubicBezTo>
                  <a:cubicBezTo>
                    <a:pt x="53" y="32"/>
                    <a:pt x="53" y="33"/>
                    <a:pt x="54" y="34"/>
                  </a:cubicBezTo>
                  <a:cubicBezTo>
                    <a:pt x="54" y="34"/>
                    <a:pt x="55" y="35"/>
                    <a:pt x="55" y="35"/>
                  </a:cubicBezTo>
                  <a:cubicBezTo>
                    <a:pt x="56" y="35"/>
                    <a:pt x="56" y="34"/>
                    <a:pt x="57" y="34"/>
                  </a:cubicBezTo>
                  <a:cubicBezTo>
                    <a:pt x="62" y="29"/>
                    <a:pt x="67" y="25"/>
                    <a:pt x="72" y="22"/>
                  </a:cubicBezTo>
                  <a:cubicBezTo>
                    <a:pt x="73" y="21"/>
                    <a:pt x="73" y="20"/>
                    <a:pt x="73" y="19"/>
                  </a:cubicBezTo>
                  <a:cubicBezTo>
                    <a:pt x="72" y="18"/>
                    <a:pt x="72" y="18"/>
                    <a:pt x="71" y="18"/>
                  </a:cubicBezTo>
                  <a:moveTo>
                    <a:pt x="166" y="6"/>
                  </a:moveTo>
                  <a:cubicBezTo>
                    <a:pt x="166" y="6"/>
                    <a:pt x="165" y="7"/>
                    <a:pt x="164" y="8"/>
                  </a:cubicBezTo>
                  <a:cubicBezTo>
                    <a:pt x="164" y="9"/>
                    <a:pt x="165" y="10"/>
                    <a:pt x="166" y="10"/>
                  </a:cubicBezTo>
                  <a:cubicBezTo>
                    <a:pt x="172" y="13"/>
                    <a:pt x="178" y="15"/>
                    <a:pt x="184" y="18"/>
                  </a:cubicBezTo>
                  <a:cubicBezTo>
                    <a:pt x="185" y="18"/>
                    <a:pt x="185" y="18"/>
                    <a:pt x="185" y="18"/>
                  </a:cubicBezTo>
                  <a:cubicBezTo>
                    <a:pt x="186" y="18"/>
                    <a:pt x="186" y="18"/>
                    <a:pt x="187" y="17"/>
                  </a:cubicBezTo>
                  <a:cubicBezTo>
                    <a:pt x="187" y="16"/>
                    <a:pt x="187" y="15"/>
                    <a:pt x="186" y="14"/>
                  </a:cubicBezTo>
                  <a:cubicBezTo>
                    <a:pt x="180" y="11"/>
                    <a:pt x="174" y="9"/>
                    <a:pt x="167" y="7"/>
                  </a:cubicBezTo>
                  <a:cubicBezTo>
                    <a:pt x="167" y="6"/>
                    <a:pt x="167" y="6"/>
                    <a:pt x="166" y="6"/>
                  </a:cubicBezTo>
                  <a:moveTo>
                    <a:pt x="107" y="2"/>
                  </a:moveTo>
                  <a:cubicBezTo>
                    <a:pt x="107" y="2"/>
                    <a:pt x="107" y="2"/>
                    <a:pt x="107" y="2"/>
                  </a:cubicBezTo>
                  <a:cubicBezTo>
                    <a:pt x="107" y="2"/>
                    <a:pt x="107" y="2"/>
                    <a:pt x="107" y="2"/>
                  </a:cubicBezTo>
                  <a:cubicBezTo>
                    <a:pt x="100" y="4"/>
                    <a:pt x="94" y="6"/>
                    <a:pt x="87" y="8"/>
                  </a:cubicBezTo>
                  <a:cubicBezTo>
                    <a:pt x="86" y="9"/>
                    <a:pt x="86" y="10"/>
                    <a:pt x="86" y="11"/>
                  </a:cubicBezTo>
                  <a:cubicBezTo>
                    <a:pt x="87" y="12"/>
                    <a:pt x="88" y="12"/>
                    <a:pt x="88" y="12"/>
                  </a:cubicBezTo>
                  <a:cubicBezTo>
                    <a:pt x="89" y="12"/>
                    <a:pt x="89" y="12"/>
                    <a:pt x="89" y="12"/>
                  </a:cubicBezTo>
                  <a:cubicBezTo>
                    <a:pt x="95" y="9"/>
                    <a:pt x="102" y="7"/>
                    <a:pt x="108" y="6"/>
                  </a:cubicBezTo>
                  <a:cubicBezTo>
                    <a:pt x="109" y="6"/>
                    <a:pt x="109" y="5"/>
                    <a:pt x="109" y="4"/>
                  </a:cubicBezTo>
                  <a:cubicBezTo>
                    <a:pt x="109" y="3"/>
                    <a:pt x="108" y="2"/>
                    <a:pt x="107" y="2"/>
                  </a:cubicBezTo>
                  <a:moveTo>
                    <a:pt x="128" y="0"/>
                  </a:moveTo>
                  <a:cubicBezTo>
                    <a:pt x="127" y="0"/>
                    <a:pt x="127" y="0"/>
                    <a:pt x="127" y="0"/>
                  </a:cubicBezTo>
                  <a:cubicBezTo>
                    <a:pt x="126" y="0"/>
                    <a:pt x="125" y="1"/>
                    <a:pt x="125" y="2"/>
                  </a:cubicBezTo>
                  <a:cubicBezTo>
                    <a:pt x="125" y="3"/>
                    <a:pt x="126" y="4"/>
                    <a:pt x="127" y="4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8" y="4"/>
                    <a:pt x="128" y="4"/>
                    <a:pt x="128" y="4"/>
                  </a:cubicBezTo>
                  <a:cubicBezTo>
                    <a:pt x="128" y="4"/>
                    <a:pt x="128" y="4"/>
                    <a:pt x="128" y="4"/>
                  </a:cubicBezTo>
                  <a:cubicBezTo>
                    <a:pt x="135" y="4"/>
                    <a:pt x="141" y="5"/>
                    <a:pt x="147" y="6"/>
                  </a:cubicBezTo>
                  <a:cubicBezTo>
                    <a:pt x="147" y="6"/>
                    <a:pt x="147" y="6"/>
                    <a:pt x="147" y="6"/>
                  </a:cubicBezTo>
                  <a:cubicBezTo>
                    <a:pt x="148" y="6"/>
                    <a:pt x="149" y="5"/>
                    <a:pt x="149" y="4"/>
                  </a:cubicBezTo>
                  <a:cubicBezTo>
                    <a:pt x="149" y="3"/>
                    <a:pt x="148" y="2"/>
                    <a:pt x="147" y="2"/>
                  </a:cubicBezTo>
                  <a:cubicBezTo>
                    <a:pt x="141" y="1"/>
                    <a:pt x="135" y="0"/>
                    <a:pt x="128" y="0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45" name="Freeform 394"/>
            <p:cNvSpPr>
              <a:spLocks noEditPoints="1"/>
            </p:cNvSpPr>
            <p:nvPr/>
          </p:nvSpPr>
          <p:spPr bwMode="auto">
            <a:xfrm>
              <a:off x="2466570" y="4730965"/>
              <a:ext cx="239470" cy="31728"/>
            </a:xfrm>
            <a:custGeom>
              <a:avLst/>
              <a:gdLst>
                <a:gd name="T0" fmla="*/ 86 w 127"/>
                <a:gd name="T1" fmla="*/ 11 h 17"/>
                <a:gd name="T2" fmla="*/ 86 w 127"/>
                <a:gd name="T3" fmla="*/ 11 h 17"/>
                <a:gd name="T4" fmla="*/ 66 w 127"/>
                <a:gd name="T5" fmla="*/ 13 h 17"/>
                <a:gd name="T6" fmla="*/ 65 w 127"/>
                <a:gd name="T7" fmla="*/ 16 h 17"/>
                <a:gd name="T8" fmla="*/ 67 w 127"/>
                <a:gd name="T9" fmla="*/ 17 h 17"/>
                <a:gd name="T10" fmla="*/ 67 w 127"/>
                <a:gd name="T11" fmla="*/ 17 h 17"/>
                <a:gd name="T12" fmla="*/ 87 w 127"/>
                <a:gd name="T13" fmla="*/ 15 h 17"/>
                <a:gd name="T14" fmla="*/ 88 w 127"/>
                <a:gd name="T15" fmla="*/ 13 h 17"/>
                <a:gd name="T16" fmla="*/ 86 w 127"/>
                <a:gd name="T17" fmla="*/ 11 h 17"/>
                <a:gd name="T18" fmla="*/ 27 w 127"/>
                <a:gd name="T19" fmla="*/ 10 h 17"/>
                <a:gd name="T20" fmla="*/ 25 w 127"/>
                <a:gd name="T21" fmla="*/ 12 h 17"/>
                <a:gd name="T22" fmla="*/ 26 w 127"/>
                <a:gd name="T23" fmla="*/ 14 h 17"/>
                <a:gd name="T24" fmla="*/ 46 w 127"/>
                <a:gd name="T25" fmla="*/ 17 h 17"/>
                <a:gd name="T26" fmla="*/ 47 w 127"/>
                <a:gd name="T27" fmla="*/ 17 h 17"/>
                <a:gd name="T28" fmla="*/ 49 w 127"/>
                <a:gd name="T29" fmla="*/ 15 h 17"/>
                <a:gd name="T30" fmla="*/ 47 w 127"/>
                <a:gd name="T31" fmla="*/ 13 h 17"/>
                <a:gd name="T32" fmla="*/ 27 w 127"/>
                <a:gd name="T33" fmla="*/ 10 h 17"/>
                <a:gd name="T34" fmla="*/ 27 w 127"/>
                <a:gd name="T35" fmla="*/ 10 h 17"/>
                <a:gd name="T36" fmla="*/ 6 w 127"/>
                <a:gd name="T37" fmla="*/ 3 h 17"/>
                <a:gd name="T38" fmla="*/ 0 w 127"/>
                <a:gd name="T39" fmla="*/ 5 h 17"/>
                <a:gd name="T40" fmla="*/ 7 w 127"/>
                <a:gd name="T41" fmla="*/ 8 h 17"/>
                <a:gd name="T42" fmla="*/ 8 w 127"/>
                <a:gd name="T43" fmla="*/ 8 h 17"/>
                <a:gd name="T44" fmla="*/ 10 w 127"/>
                <a:gd name="T45" fmla="*/ 7 h 17"/>
                <a:gd name="T46" fmla="*/ 9 w 127"/>
                <a:gd name="T47" fmla="*/ 4 h 17"/>
                <a:gd name="T48" fmla="*/ 6 w 127"/>
                <a:gd name="T49" fmla="*/ 3 h 17"/>
                <a:gd name="T50" fmla="*/ 125 w 127"/>
                <a:gd name="T51" fmla="*/ 0 h 17"/>
                <a:gd name="T52" fmla="*/ 124 w 127"/>
                <a:gd name="T53" fmla="*/ 0 h 17"/>
                <a:gd name="T54" fmla="*/ 105 w 127"/>
                <a:gd name="T55" fmla="*/ 6 h 17"/>
                <a:gd name="T56" fmla="*/ 104 w 127"/>
                <a:gd name="T57" fmla="*/ 9 h 17"/>
                <a:gd name="T58" fmla="*/ 106 w 127"/>
                <a:gd name="T59" fmla="*/ 10 h 17"/>
                <a:gd name="T60" fmla="*/ 106 w 127"/>
                <a:gd name="T61" fmla="*/ 10 h 17"/>
                <a:gd name="T62" fmla="*/ 126 w 127"/>
                <a:gd name="T63" fmla="*/ 4 h 17"/>
                <a:gd name="T64" fmla="*/ 127 w 127"/>
                <a:gd name="T65" fmla="*/ 1 h 17"/>
                <a:gd name="T66" fmla="*/ 125 w 127"/>
                <a:gd name="T67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27" h="17">
                  <a:moveTo>
                    <a:pt x="86" y="11"/>
                  </a:moveTo>
                  <a:cubicBezTo>
                    <a:pt x="86" y="11"/>
                    <a:pt x="86" y="11"/>
                    <a:pt x="86" y="11"/>
                  </a:cubicBezTo>
                  <a:cubicBezTo>
                    <a:pt x="79" y="12"/>
                    <a:pt x="73" y="13"/>
                    <a:pt x="66" y="13"/>
                  </a:cubicBezTo>
                  <a:cubicBezTo>
                    <a:pt x="65" y="13"/>
                    <a:pt x="64" y="14"/>
                    <a:pt x="65" y="16"/>
                  </a:cubicBezTo>
                  <a:cubicBezTo>
                    <a:pt x="65" y="17"/>
                    <a:pt x="65" y="17"/>
                    <a:pt x="67" y="17"/>
                  </a:cubicBezTo>
                  <a:cubicBezTo>
                    <a:pt x="67" y="17"/>
                    <a:pt x="67" y="17"/>
                    <a:pt x="67" y="17"/>
                  </a:cubicBezTo>
                  <a:cubicBezTo>
                    <a:pt x="73" y="17"/>
                    <a:pt x="80" y="16"/>
                    <a:pt x="87" y="15"/>
                  </a:cubicBezTo>
                  <a:cubicBezTo>
                    <a:pt x="88" y="15"/>
                    <a:pt x="89" y="14"/>
                    <a:pt x="88" y="13"/>
                  </a:cubicBezTo>
                  <a:cubicBezTo>
                    <a:pt x="88" y="12"/>
                    <a:pt x="87" y="11"/>
                    <a:pt x="86" y="11"/>
                  </a:cubicBezTo>
                  <a:moveTo>
                    <a:pt x="27" y="10"/>
                  </a:moveTo>
                  <a:cubicBezTo>
                    <a:pt x="26" y="10"/>
                    <a:pt x="25" y="11"/>
                    <a:pt x="25" y="12"/>
                  </a:cubicBezTo>
                  <a:cubicBezTo>
                    <a:pt x="25" y="13"/>
                    <a:pt x="25" y="14"/>
                    <a:pt x="26" y="14"/>
                  </a:cubicBezTo>
                  <a:cubicBezTo>
                    <a:pt x="33" y="16"/>
                    <a:pt x="39" y="17"/>
                    <a:pt x="46" y="17"/>
                  </a:cubicBezTo>
                  <a:cubicBezTo>
                    <a:pt x="47" y="17"/>
                    <a:pt x="47" y="17"/>
                    <a:pt x="47" y="17"/>
                  </a:cubicBezTo>
                  <a:cubicBezTo>
                    <a:pt x="48" y="17"/>
                    <a:pt x="48" y="17"/>
                    <a:pt x="49" y="15"/>
                  </a:cubicBezTo>
                  <a:cubicBezTo>
                    <a:pt x="49" y="14"/>
                    <a:pt x="48" y="13"/>
                    <a:pt x="47" y="13"/>
                  </a:cubicBezTo>
                  <a:cubicBezTo>
                    <a:pt x="40" y="13"/>
                    <a:pt x="33" y="12"/>
                    <a:pt x="27" y="10"/>
                  </a:cubicBezTo>
                  <a:cubicBezTo>
                    <a:pt x="27" y="10"/>
                    <a:pt x="27" y="10"/>
                    <a:pt x="27" y="10"/>
                  </a:cubicBezTo>
                  <a:moveTo>
                    <a:pt x="6" y="3"/>
                  </a:moveTo>
                  <a:cubicBezTo>
                    <a:pt x="4" y="4"/>
                    <a:pt x="2" y="4"/>
                    <a:pt x="0" y="5"/>
                  </a:cubicBezTo>
                  <a:cubicBezTo>
                    <a:pt x="2" y="6"/>
                    <a:pt x="5" y="7"/>
                    <a:pt x="7" y="8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9" y="8"/>
                    <a:pt x="9" y="8"/>
                    <a:pt x="10" y="7"/>
                  </a:cubicBezTo>
                  <a:cubicBezTo>
                    <a:pt x="10" y="6"/>
                    <a:pt x="10" y="5"/>
                    <a:pt x="9" y="4"/>
                  </a:cubicBezTo>
                  <a:cubicBezTo>
                    <a:pt x="8" y="4"/>
                    <a:pt x="7" y="4"/>
                    <a:pt x="6" y="3"/>
                  </a:cubicBezTo>
                  <a:moveTo>
                    <a:pt x="125" y="0"/>
                  </a:moveTo>
                  <a:cubicBezTo>
                    <a:pt x="125" y="0"/>
                    <a:pt x="124" y="0"/>
                    <a:pt x="124" y="0"/>
                  </a:cubicBezTo>
                  <a:cubicBezTo>
                    <a:pt x="118" y="3"/>
                    <a:pt x="111" y="5"/>
                    <a:pt x="105" y="6"/>
                  </a:cubicBezTo>
                  <a:cubicBezTo>
                    <a:pt x="104" y="7"/>
                    <a:pt x="104" y="8"/>
                    <a:pt x="104" y="9"/>
                  </a:cubicBezTo>
                  <a:cubicBezTo>
                    <a:pt x="104" y="10"/>
                    <a:pt x="105" y="10"/>
                    <a:pt x="106" y="10"/>
                  </a:cubicBezTo>
                  <a:cubicBezTo>
                    <a:pt x="106" y="10"/>
                    <a:pt x="106" y="10"/>
                    <a:pt x="106" y="10"/>
                  </a:cubicBezTo>
                  <a:cubicBezTo>
                    <a:pt x="113" y="8"/>
                    <a:pt x="119" y="6"/>
                    <a:pt x="126" y="4"/>
                  </a:cubicBezTo>
                  <a:cubicBezTo>
                    <a:pt x="127" y="3"/>
                    <a:pt x="127" y="2"/>
                    <a:pt x="127" y="1"/>
                  </a:cubicBezTo>
                  <a:cubicBezTo>
                    <a:pt x="126" y="0"/>
                    <a:pt x="126" y="0"/>
                    <a:pt x="125" y="0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5" name="图片 4" descr="dabcd06a6544a19734e2cd66cdc765b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88390" y="2875280"/>
            <a:ext cx="3167380" cy="3745230"/>
          </a:xfrm>
          <a:prstGeom prst="rect">
            <a:avLst/>
          </a:prstGeom>
        </p:spPr>
      </p:pic>
      <p:sp>
        <p:nvSpPr>
          <p:cNvPr id="41" name="Slide Number Placeholder 5">
            <a:extLst>
              <a:ext uri="{FF2B5EF4-FFF2-40B4-BE49-F238E27FC236}">
                <a16:creationId xmlns:a16="http://schemas.microsoft.com/office/drawing/2014/main" id="{85BD8A0D-BD36-4230-8C1C-D428B953104E}"/>
              </a:ext>
            </a:extLst>
          </p:cNvPr>
          <p:cNvSpPr txBox="1">
            <a:spLocks/>
          </p:cNvSpPr>
          <p:nvPr/>
        </p:nvSpPr>
        <p:spPr>
          <a:xfrm>
            <a:off x="9251950" y="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i="1" kern="1200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Design by: </a:t>
            </a:r>
            <a:r>
              <a:rPr kumimoji="0" lang="en-US" sz="1200" b="0" i="1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Hương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200" b="0" i="1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Thảo</a:t>
            </a: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7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6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5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173" grpId="0" animBg="1"/>
      <p:bldP spid="7173" grpId="1" animBg="1"/>
      <p:bldP spid="36" grpId="0" animBg="1"/>
      <p:bldP spid="36" grpId="1" animBg="1"/>
      <p:bldP spid="40" grpId="0" animBg="1"/>
      <p:bldP spid="40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592CF47-8548-4C4C-8E98-B9972E3F937A}"/>
              </a:ext>
            </a:extLst>
          </p:cNvPr>
          <p:cNvSpPr txBox="1"/>
          <p:nvPr/>
        </p:nvSpPr>
        <p:spPr>
          <a:xfrm>
            <a:off x="5010944" y="1376675"/>
            <a:ext cx="56565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u="sng" dirty="0" err="1">
                <a:solidFill>
                  <a:srgbClr val="FF0000"/>
                </a:solidFill>
              </a:rPr>
              <a:t>Giải</a:t>
            </a:r>
            <a:r>
              <a:rPr lang="en-US" sz="4000" u="sng" dirty="0">
                <a:solidFill>
                  <a:srgbClr val="FF0000"/>
                </a:solidFill>
              </a:rPr>
              <a:t> </a:t>
            </a:r>
            <a:r>
              <a:rPr lang="en-US" sz="4000" u="sng" dirty="0" err="1">
                <a:solidFill>
                  <a:srgbClr val="FF0000"/>
                </a:solidFill>
              </a:rPr>
              <a:t>nghĩa</a:t>
            </a:r>
            <a:r>
              <a:rPr lang="en-US" sz="4000" u="sng" dirty="0">
                <a:solidFill>
                  <a:srgbClr val="FF0000"/>
                </a:solidFill>
              </a:rPr>
              <a:t> </a:t>
            </a:r>
            <a:r>
              <a:rPr lang="en-US" sz="4000" u="sng" dirty="0" err="1">
                <a:solidFill>
                  <a:srgbClr val="FF0000"/>
                </a:solidFill>
              </a:rPr>
              <a:t>từ</a:t>
            </a:r>
            <a:endParaRPr lang="en-US" sz="4000" u="sng" dirty="0">
              <a:solidFill>
                <a:srgbClr val="FF00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3B0CBF6-9873-4C0B-97DD-90C4C19FA9D2}"/>
              </a:ext>
            </a:extLst>
          </p:cNvPr>
          <p:cNvSpPr txBox="1"/>
          <p:nvPr/>
        </p:nvSpPr>
        <p:spPr>
          <a:xfrm>
            <a:off x="1580707" y="346243"/>
            <a:ext cx="1591525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800" b="1" dirty="0">
                <a:latin typeface="+mj-lt"/>
              </a:rPr>
              <a:t>ĐỌC</a:t>
            </a:r>
            <a:endParaRPr lang="en-US" sz="2800" b="1" dirty="0">
              <a:latin typeface="+mj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003BF48-AE33-43EE-8014-1E9536A7231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1409055" y="458640"/>
            <a:ext cx="582308" cy="52517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5652FCD-E241-4A0A-B8A9-313EAB4DAA42}"/>
              </a:ext>
            </a:extLst>
          </p:cNvPr>
          <p:cNvSpPr/>
          <p:nvPr/>
        </p:nvSpPr>
        <p:spPr>
          <a:xfrm>
            <a:off x="3793531" y="2317700"/>
            <a:ext cx="3381142" cy="6504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latin typeface="+mj-lt"/>
              </a:rPr>
              <a:t>     </a:t>
            </a:r>
            <a:r>
              <a:rPr lang="en-US" sz="2800" dirty="0" err="1">
                <a:latin typeface="+mj-lt"/>
              </a:rPr>
              <a:t>Niu</a:t>
            </a:r>
            <a:r>
              <a:rPr lang="en-US" sz="2800" dirty="0">
                <a:latin typeface="+mj-lt"/>
              </a:rPr>
              <a:t> Di-</a:t>
            </a:r>
            <a:r>
              <a:rPr lang="en-US" sz="2800" dirty="0" err="1">
                <a:latin typeface="+mj-lt"/>
              </a:rPr>
              <a:t>lân</a:t>
            </a:r>
            <a:endParaRPr lang="vi-VN" sz="2800" dirty="0">
              <a:latin typeface="+mj-lt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32EB7597-5884-4ED6-A96F-6BA4FE32DAD0}"/>
              </a:ext>
            </a:extLst>
          </p:cNvPr>
          <p:cNvSpPr/>
          <p:nvPr/>
        </p:nvSpPr>
        <p:spPr>
          <a:xfrm>
            <a:off x="3883912" y="2624721"/>
            <a:ext cx="233916" cy="233916"/>
          </a:xfrm>
          <a:prstGeom prst="ellipse">
            <a:avLst/>
          </a:prstGeom>
          <a:solidFill>
            <a:srgbClr val="FFAB40"/>
          </a:solidFill>
          <a:ln>
            <a:solidFill>
              <a:srgbClr val="FFAB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800">
              <a:solidFill>
                <a:schemeClr val="tx1"/>
              </a:solidFill>
              <a:latin typeface="+mj-lt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7D23C12-0E30-4B24-A397-3EF63E8645B6}"/>
              </a:ext>
            </a:extLst>
          </p:cNvPr>
          <p:cNvSpPr/>
          <p:nvPr/>
        </p:nvSpPr>
        <p:spPr>
          <a:xfrm>
            <a:off x="3818887" y="2882609"/>
            <a:ext cx="2318968" cy="6504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latin typeface="+mj-lt"/>
              </a:rPr>
              <a:t>     </a:t>
            </a:r>
            <a:r>
              <a:rPr lang="en-US" sz="2800" dirty="0" err="1">
                <a:latin typeface="+mj-lt"/>
              </a:rPr>
              <a:t>Ấn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Độ</a:t>
            </a:r>
            <a:endParaRPr lang="vi-VN" sz="2800" dirty="0">
              <a:latin typeface="+mj-lt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A07A4B70-8C71-4F03-AD61-1270FCE73395}"/>
              </a:ext>
            </a:extLst>
          </p:cNvPr>
          <p:cNvSpPr/>
          <p:nvPr/>
        </p:nvSpPr>
        <p:spPr>
          <a:xfrm>
            <a:off x="3867411" y="3166087"/>
            <a:ext cx="233916" cy="233916"/>
          </a:xfrm>
          <a:prstGeom prst="ellipse">
            <a:avLst/>
          </a:prstGeom>
          <a:solidFill>
            <a:srgbClr val="FFAB40"/>
          </a:solidFill>
          <a:ln>
            <a:solidFill>
              <a:srgbClr val="FFAB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80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E05F29F-9931-4919-85B5-4ED49FBCCF1E}"/>
              </a:ext>
            </a:extLst>
          </p:cNvPr>
          <p:cNvSpPr/>
          <p:nvPr/>
        </p:nvSpPr>
        <p:spPr>
          <a:xfrm>
            <a:off x="3777032" y="3537408"/>
            <a:ext cx="5996762" cy="6504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latin typeface="+mj-lt"/>
              </a:rPr>
              <a:t>     </a:t>
            </a:r>
            <a:r>
              <a:rPr lang="en-US" sz="2800" dirty="0" err="1">
                <a:latin typeface="+mj-lt"/>
              </a:rPr>
              <a:t>Mỹ</a:t>
            </a:r>
            <a:endParaRPr lang="vi-VN" sz="2800" dirty="0">
              <a:latin typeface="+mj-lt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0FB0E8E1-6CAD-4D23-BA99-8AE92CF84E21}"/>
              </a:ext>
            </a:extLst>
          </p:cNvPr>
          <p:cNvSpPr/>
          <p:nvPr/>
        </p:nvSpPr>
        <p:spPr>
          <a:xfrm>
            <a:off x="3890276" y="3761456"/>
            <a:ext cx="233916" cy="233916"/>
          </a:xfrm>
          <a:prstGeom prst="ellipse">
            <a:avLst/>
          </a:prstGeom>
          <a:solidFill>
            <a:srgbClr val="FFAB40"/>
          </a:solidFill>
          <a:ln>
            <a:solidFill>
              <a:srgbClr val="FFAB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80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DEF7389-9BAE-41FB-B4A7-576C7014D7A9}"/>
              </a:ext>
            </a:extLst>
          </p:cNvPr>
          <p:cNvSpPr txBox="1"/>
          <p:nvPr/>
        </p:nvSpPr>
        <p:spPr>
          <a:xfrm>
            <a:off x="6112499" y="2333312"/>
            <a:ext cx="492771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800" dirty="0">
                <a:latin typeface="+mj-lt"/>
              </a:rPr>
              <a:t>: </a:t>
            </a:r>
            <a:r>
              <a:rPr lang="en-US" sz="2800" dirty="0" err="1">
                <a:latin typeface="+mj-lt"/>
              </a:rPr>
              <a:t>một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nước</a:t>
            </a:r>
            <a:r>
              <a:rPr lang="en-US" sz="2800" dirty="0">
                <a:latin typeface="+mj-lt"/>
              </a:rPr>
              <a:t> ở </a:t>
            </a:r>
            <a:r>
              <a:rPr lang="en-US" sz="2800" dirty="0" err="1">
                <a:latin typeface="+mj-lt"/>
              </a:rPr>
              <a:t>châu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 smtClean="0">
                <a:latin typeface="+mj-lt"/>
              </a:rPr>
              <a:t>Đại</a:t>
            </a:r>
            <a:endParaRPr lang="en-US" sz="2800" dirty="0">
              <a:latin typeface="+mj-lt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891E555-1C6E-4870-96CB-6FD0E20B427E}"/>
              </a:ext>
            </a:extLst>
          </p:cNvPr>
          <p:cNvSpPr txBox="1"/>
          <p:nvPr/>
        </p:nvSpPr>
        <p:spPr>
          <a:xfrm>
            <a:off x="5538874" y="2869324"/>
            <a:ext cx="3906348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800" dirty="0">
                <a:latin typeface="+mj-lt"/>
              </a:rPr>
              <a:t>: </a:t>
            </a:r>
            <a:r>
              <a:rPr lang="en-US" sz="2800" dirty="0" err="1">
                <a:latin typeface="+mj-lt"/>
              </a:rPr>
              <a:t>một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nước</a:t>
            </a:r>
            <a:r>
              <a:rPr lang="en-US" sz="2800" dirty="0">
                <a:latin typeface="+mj-lt"/>
              </a:rPr>
              <a:t> ở </a:t>
            </a:r>
            <a:r>
              <a:rPr lang="en-US" sz="2800" dirty="0" err="1">
                <a:latin typeface="+mj-lt"/>
              </a:rPr>
              <a:t>Châu</a:t>
            </a:r>
            <a:r>
              <a:rPr lang="en-US" sz="2800" dirty="0">
                <a:latin typeface="+mj-lt"/>
              </a:rPr>
              <a:t> Á.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3E90579-F32D-4FDB-A31E-17CB73720FA7}"/>
              </a:ext>
            </a:extLst>
          </p:cNvPr>
          <p:cNvSpPr txBox="1"/>
          <p:nvPr/>
        </p:nvSpPr>
        <p:spPr>
          <a:xfrm>
            <a:off x="5149886" y="3537408"/>
            <a:ext cx="5766560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800" dirty="0">
                <a:latin typeface="+mj-lt"/>
              </a:rPr>
              <a:t>: </a:t>
            </a:r>
            <a:r>
              <a:rPr lang="en-US" sz="2800" dirty="0" err="1">
                <a:latin typeface="+mj-lt"/>
              </a:rPr>
              <a:t>một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nước</a:t>
            </a:r>
            <a:r>
              <a:rPr lang="en-US" sz="2800" dirty="0">
                <a:latin typeface="+mj-lt"/>
              </a:rPr>
              <a:t> ở </a:t>
            </a:r>
            <a:r>
              <a:rPr lang="en-US" sz="2800" dirty="0" err="1">
                <a:latin typeface="+mj-lt"/>
              </a:rPr>
              <a:t>châu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Mỹ</a:t>
            </a:r>
            <a:r>
              <a:rPr lang="en-US" sz="2800" dirty="0">
                <a:latin typeface="+mj-lt"/>
              </a:rPr>
              <a:t>.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6C31745-38D1-4341-9ADE-633BD22A91A5}"/>
              </a:ext>
            </a:extLst>
          </p:cNvPr>
          <p:cNvSpPr/>
          <p:nvPr/>
        </p:nvSpPr>
        <p:spPr>
          <a:xfrm>
            <a:off x="3757000" y="4067997"/>
            <a:ext cx="3715480" cy="6504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latin typeface="+mj-lt"/>
              </a:rPr>
              <a:t>     </a:t>
            </a:r>
            <a:r>
              <a:rPr lang="en-US" sz="2800" dirty="0">
                <a:latin typeface="+mj-lt"/>
              </a:rPr>
              <a:t>Dim-</a:t>
            </a:r>
            <a:r>
              <a:rPr lang="en-US" sz="2800" dirty="0" err="1">
                <a:latin typeface="+mj-lt"/>
              </a:rPr>
              <a:t>ba</a:t>
            </a:r>
            <a:r>
              <a:rPr lang="en-US" sz="2800" dirty="0">
                <a:latin typeface="+mj-lt"/>
              </a:rPr>
              <a:t>-</a:t>
            </a:r>
            <a:r>
              <a:rPr lang="en-US" sz="2800" dirty="0" err="1">
                <a:latin typeface="+mj-lt"/>
              </a:rPr>
              <a:t>bu</a:t>
            </a:r>
            <a:r>
              <a:rPr lang="en-US" sz="2800" dirty="0">
                <a:latin typeface="+mj-lt"/>
              </a:rPr>
              <a:t>-ê</a:t>
            </a:r>
            <a:endParaRPr lang="vi-VN" sz="2800" dirty="0">
              <a:latin typeface="+mj-lt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08E17067-00B4-416F-9125-C44C7038937A}"/>
              </a:ext>
            </a:extLst>
          </p:cNvPr>
          <p:cNvSpPr/>
          <p:nvPr/>
        </p:nvSpPr>
        <p:spPr>
          <a:xfrm>
            <a:off x="3883912" y="4325740"/>
            <a:ext cx="233916" cy="233916"/>
          </a:xfrm>
          <a:prstGeom prst="ellipse">
            <a:avLst/>
          </a:prstGeom>
          <a:solidFill>
            <a:srgbClr val="FFAB40"/>
          </a:solidFill>
          <a:ln>
            <a:solidFill>
              <a:srgbClr val="FFAB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80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EBA2AFB-D739-44BE-B6FA-9B6194B3AE42}"/>
              </a:ext>
            </a:extLst>
          </p:cNvPr>
          <p:cNvSpPr txBox="1"/>
          <p:nvPr/>
        </p:nvSpPr>
        <p:spPr>
          <a:xfrm>
            <a:off x="6392477" y="4050412"/>
            <a:ext cx="4303411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800" dirty="0">
                <a:latin typeface="+mj-lt"/>
              </a:rPr>
              <a:t>: </a:t>
            </a:r>
            <a:r>
              <a:rPr lang="en-US" sz="2800" dirty="0" err="1">
                <a:latin typeface="+mj-lt"/>
              </a:rPr>
              <a:t>một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nước</a:t>
            </a:r>
            <a:r>
              <a:rPr lang="en-US" sz="2800" dirty="0">
                <a:latin typeface="+mj-lt"/>
              </a:rPr>
              <a:t> ở </a:t>
            </a:r>
            <a:r>
              <a:rPr lang="en-US" sz="2800" dirty="0" err="1">
                <a:latin typeface="+mj-lt"/>
              </a:rPr>
              <a:t>châu</a:t>
            </a:r>
            <a:r>
              <a:rPr lang="en-US" sz="2800" dirty="0">
                <a:latin typeface="+mj-lt"/>
              </a:rPr>
              <a:t> Phi.</a:t>
            </a:r>
          </a:p>
        </p:txBody>
      </p:sp>
      <p:pic>
        <p:nvPicPr>
          <p:cNvPr id="18" name="Picture 2" descr="Hình ảnh Quả địa Cầu Bằng Tay Hoạt Hình, Môn Địa Lý, Hành Tinh, Trái Bóng  Vector và PNG với nền trong suốt để tải xuống miễn phí">
            <a:extLst>
              <a:ext uri="{FF2B5EF4-FFF2-40B4-BE49-F238E27FC236}">
                <a16:creationId xmlns:a16="http://schemas.microsoft.com/office/drawing/2014/main" id="{61EBD119-E96B-4473-98F8-2F9CA921E8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27" t="5678" r="13381" b="5433"/>
          <a:stretch/>
        </p:blipFill>
        <p:spPr bwMode="auto">
          <a:xfrm>
            <a:off x="9445222" y="4393246"/>
            <a:ext cx="1961831" cy="2372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38395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8" grpId="0"/>
      <p:bldP spid="9" grpId="0" animBg="1"/>
      <p:bldP spid="10" grpId="0"/>
      <p:bldP spid="11" grpId="0" animBg="1"/>
      <p:bldP spid="12" grpId="0"/>
      <p:bldP spid="13" grpId="0"/>
      <p:bldP spid="14" grpId="0"/>
      <p:bldP spid="15" grpId="0"/>
      <p:bldP spid="16" grpId="0" animBg="1"/>
      <p:bldP spid="1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15125EE-0299-4244-90CF-E280D82995CE}"/>
              </a:ext>
            </a:extLst>
          </p:cNvPr>
          <p:cNvSpPr txBox="1"/>
          <p:nvPr/>
        </p:nvSpPr>
        <p:spPr>
          <a:xfrm>
            <a:off x="1988964" y="679581"/>
            <a:ext cx="1530415" cy="654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800" b="1" dirty="0">
                <a:solidFill>
                  <a:srgbClr val="17479D"/>
                </a:solidFill>
                <a:latin typeface="+mj-lt"/>
              </a:rPr>
              <a:t>ĐỌC</a:t>
            </a:r>
            <a:endParaRPr lang="en-US" sz="2800" b="1" dirty="0">
              <a:solidFill>
                <a:srgbClr val="17479D"/>
              </a:solidFill>
              <a:latin typeface="+mj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7922DA4-6C22-4F4C-8C0A-87BDFE920F0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1406653" y="709624"/>
            <a:ext cx="794287" cy="62468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3A01E61-F27B-4298-8903-0F07A06F0BEF}"/>
              </a:ext>
            </a:extLst>
          </p:cNvPr>
          <p:cNvSpPr txBox="1"/>
          <p:nvPr/>
        </p:nvSpPr>
        <p:spPr>
          <a:xfrm>
            <a:off x="3941169" y="1464079"/>
            <a:ext cx="5365827" cy="8896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u="sng" dirty="0" err="1">
                <a:solidFill>
                  <a:srgbClr val="FF0000"/>
                </a:solidFill>
                <a:latin typeface="+mj-lt"/>
              </a:rPr>
              <a:t>Luyện</a:t>
            </a:r>
            <a:r>
              <a:rPr lang="en-US" sz="4000" b="1" u="sng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4000" b="1" u="sng" dirty="0" err="1">
                <a:solidFill>
                  <a:srgbClr val="FF0000"/>
                </a:solidFill>
                <a:latin typeface="+mj-lt"/>
              </a:rPr>
              <a:t>đọc</a:t>
            </a:r>
            <a:r>
              <a:rPr lang="en-US" sz="4000" b="1" u="sng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4000" b="1" u="sng" dirty="0" err="1">
                <a:solidFill>
                  <a:srgbClr val="FF0000"/>
                </a:solidFill>
                <a:latin typeface="+mj-lt"/>
              </a:rPr>
              <a:t>câu</a:t>
            </a:r>
            <a:r>
              <a:rPr lang="en-US" sz="4000" b="1" u="sng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4000" b="1" u="sng" dirty="0" err="1">
                <a:solidFill>
                  <a:srgbClr val="FF0000"/>
                </a:solidFill>
                <a:latin typeface="+mj-lt"/>
              </a:rPr>
              <a:t>dài</a:t>
            </a:r>
            <a:endParaRPr lang="en-US" sz="4000" b="1" u="sng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29DE6DB-8D88-4C3A-B447-780DEB2E630C}"/>
              </a:ext>
            </a:extLst>
          </p:cNvPr>
          <p:cNvSpPr/>
          <p:nvPr/>
        </p:nvSpPr>
        <p:spPr>
          <a:xfrm>
            <a:off x="3726717" y="2365952"/>
            <a:ext cx="7442788" cy="2206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dirty="0">
                <a:latin typeface="UTM Avo" panose="02040603050506020204" pitchFamily="18" charset="0"/>
              </a:rPr>
              <a:t>     </a:t>
            </a:r>
            <a:r>
              <a:rPr lang="en-US" sz="3200" dirty="0" err="1">
                <a:latin typeface="UTM Avo" panose="02040603050506020204" pitchFamily="18" charset="0"/>
              </a:rPr>
              <a:t>Trên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thế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giới</a:t>
            </a:r>
            <a:r>
              <a:rPr lang="en-US" sz="3200" dirty="0">
                <a:latin typeface="UTM Avo" panose="02040603050506020204" pitchFamily="18" charset="0"/>
              </a:rPr>
              <a:t>, </a:t>
            </a:r>
            <a:r>
              <a:rPr lang="en-US" sz="3200" dirty="0" err="1">
                <a:latin typeface="UTM Avo" panose="02040603050506020204" pitchFamily="18" charset="0"/>
              </a:rPr>
              <a:t>có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những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cách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chào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phổ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biến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như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bắt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tay</a:t>
            </a:r>
            <a:r>
              <a:rPr lang="en-US" sz="3200" dirty="0">
                <a:latin typeface="UTM Avo" panose="02040603050506020204" pitchFamily="18" charset="0"/>
              </a:rPr>
              <a:t>, </a:t>
            </a:r>
            <a:r>
              <a:rPr lang="en-US" sz="3200" dirty="0" err="1">
                <a:latin typeface="UTM Avo" panose="02040603050506020204" pitchFamily="18" charset="0"/>
              </a:rPr>
              <a:t>vẫy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tay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và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cúi</a:t>
            </a:r>
            <a:r>
              <a:rPr lang="en-US" sz="3200" dirty="0">
                <a:latin typeface="UTM Avo" panose="02040603050506020204" pitchFamily="18" charset="0"/>
              </a:rPr>
              <a:t> </a:t>
            </a:r>
            <a:r>
              <a:rPr lang="en-US" sz="3200" dirty="0" err="1">
                <a:latin typeface="UTM Avo" panose="02040603050506020204" pitchFamily="18" charset="0"/>
              </a:rPr>
              <a:t>chào</a:t>
            </a:r>
            <a:r>
              <a:rPr lang="vi-VN" sz="3200" dirty="0">
                <a:latin typeface="UTM Avo" panose="02040603050506020204" pitchFamily="18" charset="0"/>
              </a:rPr>
              <a:t>. </a:t>
            </a:r>
            <a:endParaRPr lang="vi-VN" sz="3200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3C6C96ED-4BCE-4E0B-B1D3-061E721C1C9F}"/>
              </a:ext>
            </a:extLst>
          </p:cNvPr>
          <p:cNvSpPr/>
          <p:nvPr/>
        </p:nvSpPr>
        <p:spPr>
          <a:xfrm>
            <a:off x="3941169" y="2691209"/>
            <a:ext cx="233916" cy="233916"/>
          </a:xfrm>
          <a:prstGeom prst="ellipse">
            <a:avLst/>
          </a:prstGeom>
          <a:solidFill>
            <a:srgbClr val="FFAB40"/>
          </a:solidFill>
          <a:ln>
            <a:solidFill>
              <a:srgbClr val="FFAB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21AA7F8-9D54-4CBD-AA33-DB38955B5A8E}"/>
              </a:ext>
            </a:extLst>
          </p:cNvPr>
          <p:cNvCxnSpPr/>
          <p:nvPr/>
        </p:nvCxnSpPr>
        <p:spPr>
          <a:xfrm flipH="1">
            <a:off x="7565503" y="2572760"/>
            <a:ext cx="138223" cy="470813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3CAA0C3-336C-406E-AB55-6751E7F5C9C9}"/>
              </a:ext>
            </a:extLst>
          </p:cNvPr>
          <p:cNvCxnSpPr/>
          <p:nvPr/>
        </p:nvCxnSpPr>
        <p:spPr>
          <a:xfrm flipH="1">
            <a:off x="6895610" y="3233989"/>
            <a:ext cx="138223" cy="470813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01F1436-F960-4683-8483-95EE64F1B133}"/>
              </a:ext>
            </a:extLst>
          </p:cNvPr>
          <p:cNvCxnSpPr/>
          <p:nvPr/>
        </p:nvCxnSpPr>
        <p:spPr>
          <a:xfrm flipH="1">
            <a:off x="11031282" y="3329681"/>
            <a:ext cx="138223" cy="470813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Group 9">
            <a:extLst>
              <a:ext uri="{FF2B5EF4-FFF2-40B4-BE49-F238E27FC236}">
                <a16:creationId xmlns:a16="http://schemas.microsoft.com/office/drawing/2014/main" id="{A869A2BE-2AEA-4334-B5A2-C4C5C1979F06}"/>
              </a:ext>
            </a:extLst>
          </p:cNvPr>
          <p:cNvGrpSpPr/>
          <p:nvPr/>
        </p:nvGrpSpPr>
        <p:grpSpPr>
          <a:xfrm>
            <a:off x="6350513" y="4032919"/>
            <a:ext cx="175436" cy="470813"/>
            <a:chOff x="5551064" y="2181164"/>
            <a:chExt cx="175436" cy="470813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DDFF0E33-7722-4E81-B7FF-A9018B81F60F}"/>
                </a:ext>
              </a:extLst>
            </p:cNvPr>
            <p:cNvCxnSpPr/>
            <p:nvPr/>
          </p:nvCxnSpPr>
          <p:spPr>
            <a:xfrm flipH="1">
              <a:off x="5588277" y="2181164"/>
              <a:ext cx="138223" cy="470813"/>
            </a:xfrm>
            <a:prstGeom prst="line">
              <a:avLst/>
            </a:prstGeom>
            <a:ln w="19050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D42C37CE-5180-4DD0-93C5-4A32FA5E775D}"/>
                </a:ext>
              </a:extLst>
            </p:cNvPr>
            <p:cNvCxnSpPr/>
            <p:nvPr/>
          </p:nvCxnSpPr>
          <p:spPr>
            <a:xfrm flipH="1">
              <a:off x="5551064" y="2181164"/>
              <a:ext cx="138223" cy="470813"/>
            </a:xfrm>
            <a:prstGeom prst="line">
              <a:avLst/>
            </a:prstGeom>
            <a:ln w="19050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9A7AD90-5B45-4396-ADD5-FF72E90B450B}"/>
              </a:ext>
            </a:extLst>
          </p:cNvPr>
          <p:cNvCxnSpPr/>
          <p:nvPr/>
        </p:nvCxnSpPr>
        <p:spPr>
          <a:xfrm flipH="1">
            <a:off x="9351167" y="3329682"/>
            <a:ext cx="138223" cy="470813"/>
          </a:xfrm>
          <a:prstGeom prst="line">
            <a:avLst/>
          </a:prstGeom>
          <a:ln w="190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429235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CC8DC5F-07D6-49A8-93D4-0C1E3BFDFD9B}"/>
              </a:ext>
            </a:extLst>
          </p:cNvPr>
          <p:cNvSpPr/>
          <p:nvPr/>
        </p:nvSpPr>
        <p:spPr>
          <a:xfrm>
            <a:off x="0" y="669851"/>
            <a:ext cx="12192000" cy="5805377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B7B0BCC-5E75-4D5C-9613-9A0B1EA1727E}"/>
              </a:ext>
            </a:extLst>
          </p:cNvPr>
          <p:cNvSpPr txBox="1"/>
          <p:nvPr/>
        </p:nvSpPr>
        <p:spPr>
          <a:xfrm>
            <a:off x="951454" y="-90640"/>
            <a:ext cx="1331331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800" b="1" dirty="0">
                <a:solidFill>
                  <a:srgbClr val="17479D"/>
                </a:solidFill>
                <a:latin typeface="+mj-lt"/>
              </a:rPr>
              <a:t>ĐỌC</a:t>
            </a:r>
            <a:endParaRPr lang="en-US" sz="2800" b="1" dirty="0">
              <a:solidFill>
                <a:srgbClr val="17479D"/>
              </a:solidFill>
              <a:latin typeface="+mj-lt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A10173B-65CC-40F6-BD77-D7B9A76535C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641754" y="73729"/>
            <a:ext cx="582308" cy="52517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7A4EB13-4642-4797-98F7-E38CF60972A2}"/>
              </a:ext>
            </a:extLst>
          </p:cNvPr>
          <p:cNvSpPr txBox="1"/>
          <p:nvPr/>
        </p:nvSpPr>
        <p:spPr>
          <a:xfrm>
            <a:off x="2505479" y="565507"/>
            <a:ext cx="7181041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chemeClr val="bg1"/>
                </a:solidFill>
                <a:latin typeface="+mj-lt"/>
              </a:rPr>
              <a:t>NHỮNG CÁCH CHÀO ĐỘC ĐÁO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51A11D3-0467-497B-B228-0D0F450766B4}"/>
              </a:ext>
            </a:extLst>
          </p:cNvPr>
          <p:cNvSpPr txBox="1"/>
          <p:nvPr/>
        </p:nvSpPr>
        <p:spPr>
          <a:xfrm>
            <a:off x="951454" y="1277453"/>
            <a:ext cx="10422664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latin typeface="+mj-lt"/>
              </a:rPr>
              <a:t>     </a:t>
            </a:r>
            <a:r>
              <a:rPr lang="en-US" sz="2800" dirty="0" err="1">
                <a:latin typeface="+mj-lt"/>
              </a:rPr>
              <a:t>Trên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thế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giới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có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những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cách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chào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phổ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biến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như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bắt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tay</a:t>
            </a:r>
            <a:r>
              <a:rPr lang="en-US" sz="2800" dirty="0">
                <a:latin typeface="+mj-lt"/>
              </a:rPr>
              <a:t>, </a:t>
            </a:r>
            <a:r>
              <a:rPr lang="en-US" sz="2800" dirty="0" err="1">
                <a:latin typeface="+mj-lt"/>
              </a:rPr>
              <a:t>vẫy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tay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và</a:t>
            </a:r>
            <a:r>
              <a:rPr lang="en-US" sz="2800" dirty="0">
                <a:latin typeface="+mj-lt"/>
              </a:rPr>
              <a:t>  </a:t>
            </a:r>
            <a:r>
              <a:rPr lang="en-US" sz="2800" dirty="0" err="1">
                <a:latin typeface="+mj-lt"/>
              </a:rPr>
              <a:t>cúi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chào</a:t>
            </a:r>
            <a:r>
              <a:rPr lang="en-US" sz="2800" dirty="0">
                <a:latin typeface="+mj-lt"/>
              </a:rPr>
              <a:t>. </a:t>
            </a:r>
            <a:r>
              <a:rPr lang="en-US" sz="2800" dirty="0" err="1">
                <a:latin typeface="+mj-lt"/>
              </a:rPr>
              <a:t>Ngoài</a:t>
            </a:r>
            <a:r>
              <a:rPr lang="en-US" sz="2800" dirty="0">
                <a:latin typeface="+mj-lt"/>
              </a:rPr>
              <a:t> ra, </a:t>
            </a:r>
            <a:r>
              <a:rPr lang="en-US" sz="2800" dirty="0" err="1">
                <a:latin typeface="+mj-lt"/>
              </a:rPr>
              <a:t>người</a:t>
            </a:r>
            <a:r>
              <a:rPr lang="en-US" sz="2800" dirty="0">
                <a:latin typeface="+mj-lt"/>
              </a:rPr>
              <a:t> ta </a:t>
            </a:r>
            <a:r>
              <a:rPr lang="en-US" sz="2800" dirty="0" err="1">
                <a:latin typeface="+mj-lt"/>
              </a:rPr>
              <a:t>còn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có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những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cách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chào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nhau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rất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đặc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biệt</a:t>
            </a:r>
            <a:r>
              <a:rPr lang="en-US" sz="2800" dirty="0">
                <a:latin typeface="+mj-lt"/>
              </a:rPr>
              <a:t>.</a:t>
            </a:r>
          </a:p>
          <a:p>
            <a:pPr algn="just"/>
            <a:r>
              <a:rPr lang="en-US" sz="2800" dirty="0">
                <a:latin typeface="+mj-lt"/>
              </a:rPr>
              <a:t>     </a:t>
            </a:r>
            <a:r>
              <a:rPr lang="en-US" sz="2800" dirty="0" err="1">
                <a:latin typeface="+mj-lt"/>
              </a:rPr>
              <a:t>Người</a:t>
            </a:r>
            <a:r>
              <a:rPr lang="en-US" sz="2800" dirty="0">
                <a:latin typeface="+mj-lt"/>
              </a:rPr>
              <a:t> Ma-ô-</a:t>
            </a:r>
            <a:r>
              <a:rPr lang="en-US" sz="2800" dirty="0" err="1">
                <a:latin typeface="+mj-lt"/>
              </a:rPr>
              <a:t>ri</a:t>
            </a:r>
            <a:r>
              <a:rPr lang="en-US" sz="2800" dirty="0">
                <a:latin typeface="+mj-lt"/>
              </a:rPr>
              <a:t> ở </a:t>
            </a:r>
            <a:r>
              <a:rPr lang="en-US" sz="2800" dirty="0" err="1">
                <a:latin typeface="+mj-lt"/>
              </a:rPr>
              <a:t>Niu</a:t>
            </a:r>
            <a:r>
              <a:rPr lang="en-US" sz="2800" dirty="0">
                <a:latin typeface="+mj-lt"/>
              </a:rPr>
              <a:t> Di-</a:t>
            </a:r>
            <a:r>
              <a:rPr lang="en-US" sz="2800" dirty="0" err="1">
                <a:latin typeface="+mj-lt"/>
              </a:rPr>
              <a:t>lân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chào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bằng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cách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nhẹ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nhàng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chạm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mũi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và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trán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vào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nhau</a:t>
            </a:r>
            <a:r>
              <a:rPr lang="en-US" sz="2800" dirty="0">
                <a:latin typeface="+mj-lt"/>
              </a:rPr>
              <a:t>. </a:t>
            </a:r>
            <a:r>
              <a:rPr lang="en-US" sz="2800" dirty="0" err="1">
                <a:latin typeface="+mj-lt"/>
              </a:rPr>
              <a:t>Người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Ấn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Độ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thì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chắp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hai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tay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trước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ngực</a:t>
            </a:r>
            <a:r>
              <a:rPr lang="en-US" sz="2800" dirty="0">
                <a:latin typeface="+mj-lt"/>
              </a:rPr>
              <a:t>, </a:t>
            </a:r>
            <a:r>
              <a:rPr lang="en-US" sz="2800" dirty="0" err="1">
                <a:latin typeface="+mj-lt"/>
              </a:rPr>
              <a:t>kèm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theo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một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cái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cúi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đầu</a:t>
            </a:r>
            <a:r>
              <a:rPr lang="en-US" sz="2800" dirty="0">
                <a:latin typeface="+mj-lt"/>
              </a:rPr>
              <a:t>. </a:t>
            </a:r>
            <a:r>
              <a:rPr lang="en-US" sz="2800" dirty="0" err="1">
                <a:latin typeface="+mj-lt"/>
              </a:rPr>
              <a:t>Nhiều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người</a:t>
            </a:r>
            <a:r>
              <a:rPr lang="en-US" sz="2800" dirty="0">
                <a:latin typeface="+mj-lt"/>
              </a:rPr>
              <a:t> ở </a:t>
            </a:r>
            <a:r>
              <a:rPr lang="en-US" sz="2800" dirty="0" err="1">
                <a:latin typeface="+mj-lt"/>
              </a:rPr>
              <a:t>Mỹ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thì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chào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bằng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cách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nắm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bàn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tay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lại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và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đấm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nhẹ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vào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nắm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tay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người</a:t>
            </a:r>
            <a:r>
              <a:rPr lang="en-US" sz="2800" dirty="0">
                <a:latin typeface="+mj-lt"/>
              </a:rPr>
              <a:t> kia. </a:t>
            </a:r>
            <a:r>
              <a:rPr lang="en-US" sz="2800" dirty="0" err="1">
                <a:latin typeface="+mj-lt"/>
              </a:rPr>
              <a:t>Còn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người</a:t>
            </a:r>
            <a:r>
              <a:rPr lang="en-US" sz="2800" dirty="0">
                <a:latin typeface="+mj-lt"/>
              </a:rPr>
              <a:t> Dim-</a:t>
            </a:r>
            <a:r>
              <a:rPr lang="en-US" sz="2800" dirty="0" err="1">
                <a:latin typeface="+mj-lt"/>
              </a:rPr>
              <a:t>ba</a:t>
            </a:r>
            <a:r>
              <a:rPr lang="en-US" sz="2800" dirty="0">
                <a:latin typeface="+mj-lt"/>
              </a:rPr>
              <a:t>-</a:t>
            </a:r>
            <a:r>
              <a:rPr lang="en-US" sz="2800" dirty="0" err="1">
                <a:latin typeface="+mj-lt"/>
              </a:rPr>
              <a:t>bu</a:t>
            </a:r>
            <a:r>
              <a:rPr lang="en-US" sz="2800" dirty="0">
                <a:latin typeface="+mj-lt"/>
              </a:rPr>
              <a:t>-ê </a:t>
            </a:r>
            <a:r>
              <a:rPr lang="en-US" sz="2800" dirty="0" err="1">
                <a:latin typeface="+mj-lt"/>
              </a:rPr>
              <a:t>lại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chào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theo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cách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truyền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thống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là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vỗ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tay</a:t>
            </a:r>
            <a:r>
              <a:rPr lang="en-US" sz="2800" dirty="0">
                <a:latin typeface="+mj-lt"/>
              </a:rPr>
              <a:t>,… </a:t>
            </a:r>
            <a:r>
              <a:rPr lang="en-US" sz="2800" dirty="0" err="1">
                <a:latin typeface="+mj-lt"/>
              </a:rPr>
              <a:t>Mỗi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cách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chào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thể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hiện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một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nét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riêng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trong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giao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tiếp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của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người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dân</a:t>
            </a:r>
            <a:r>
              <a:rPr lang="en-US" sz="2800" dirty="0">
                <a:latin typeface="+mj-lt"/>
              </a:rPr>
              <a:t> ở </a:t>
            </a:r>
            <a:r>
              <a:rPr lang="en-US" sz="2800" dirty="0" err="1">
                <a:latin typeface="+mj-lt"/>
              </a:rPr>
              <a:t>từng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nước</a:t>
            </a:r>
            <a:r>
              <a:rPr lang="en-US" sz="2800" dirty="0">
                <a:latin typeface="+mj-lt"/>
              </a:rPr>
              <a:t>.</a:t>
            </a:r>
          </a:p>
          <a:p>
            <a:pPr algn="just"/>
            <a:r>
              <a:rPr lang="en-US" sz="2800" dirty="0">
                <a:latin typeface="+mj-lt"/>
              </a:rPr>
              <a:t>     </a:t>
            </a:r>
            <a:r>
              <a:rPr lang="en-US" sz="2800" dirty="0" err="1">
                <a:latin typeface="+mj-lt"/>
              </a:rPr>
              <a:t>Còn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em</a:t>
            </a:r>
            <a:r>
              <a:rPr lang="en-US" sz="2800" dirty="0">
                <a:latin typeface="+mj-lt"/>
              </a:rPr>
              <a:t>, </a:t>
            </a:r>
            <a:r>
              <a:rPr lang="en-US" sz="2800" dirty="0" err="1">
                <a:latin typeface="+mj-lt"/>
              </a:rPr>
              <a:t>em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chào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bạn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bằng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cách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nào</a:t>
            </a:r>
            <a:r>
              <a:rPr lang="en-US" sz="2800" dirty="0">
                <a:latin typeface="+mj-lt"/>
              </a:rPr>
              <a:t>?</a:t>
            </a:r>
          </a:p>
          <a:p>
            <a:pPr algn="just"/>
            <a:r>
              <a:rPr lang="en-US" sz="2800" dirty="0">
                <a:latin typeface="+mj-lt"/>
              </a:rPr>
              <a:t>			              (</a:t>
            </a:r>
            <a:r>
              <a:rPr lang="en-US" sz="2800" dirty="0" err="1">
                <a:latin typeface="+mj-lt"/>
              </a:rPr>
              <a:t>Hoàng</a:t>
            </a:r>
            <a:r>
              <a:rPr lang="en-US" sz="2800" dirty="0">
                <a:latin typeface="+mj-lt"/>
              </a:rPr>
              <a:t> Anh </a:t>
            </a:r>
            <a:r>
              <a:rPr lang="en-US" sz="2800" i="1" dirty="0" err="1">
                <a:latin typeface="+mj-lt"/>
              </a:rPr>
              <a:t>tổng</a:t>
            </a:r>
            <a:r>
              <a:rPr lang="en-US" sz="2800" i="1" dirty="0">
                <a:latin typeface="+mj-lt"/>
              </a:rPr>
              <a:t> </a:t>
            </a:r>
            <a:r>
              <a:rPr lang="en-US" sz="2800" i="1" dirty="0" err="1">
                <a:latin typeface="+mj-lt"/>
              </a:rPr>
              <a:t>hợp</a:t>
            </a:r>
            <a:r>
              <a:rPr lang="en-US" sz="2800" i="1" dirty="0">
                <a:latin typeface="+mj-lt"/>
              </a:rPr>
              <a:t>)</a:t>
            </a:r>
            <a:endParaRPr lang="en-US" sz="2800" dirty="0">
              <a:latin typeface="+mj-lt"/>
            </a:endParaRPr>
          </a:p>
        </p:txBody>
      </p:sp>
      <p:sp>
        <p:nvSpPr>
          <p:cNvPr id="13" name="Cloud 12">
            <a:extLst>
              <a:ext uri="{FF2B5EF4-FFF2-40B4-BE49-F238E27FC236}">
                <a16:creationId xmlns:a16="http://schemas.microsoft.com/office/drawing/2014/main" id="{7245759C-3294-4658-A1C2-2068B39E1270}"/>
              </a:ext>
            </a:extLst>
          </p:cNvPr>
          <p:cNvSpPr/>
          <p:nvPr/>
        </p:nvSpPr>
        <p:spPr>
          <a:xfrm>
            <a:off x="7830105" y="5041378"/>
            <a:ext cx="4402255" cy="1577883"/>
          </a:xfrm>
          <a:prstGeom prst="cloud">
            <a:avLst/>
          </a:prstGeom>
          <a:solidFill>
            <a:schemeClr val="bg1"/>
          </a:solidFill>
          <a:ln w="25400" cap="flat" cmpd="sng" algn="ctr">
            <a:solidFill>
              <a:schemeClr val="accent5">
                <a:lumMod val="75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pitchFamily="34" charset="0"/>
              </a:rPr>
              <a:t>Bài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pitchFamily="34" charset="0"/>
              </a:rPr>
              <a:t>viết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pitchFamily="34" charset="0"/>
              </a:rPr>
              <a:t>có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pitchFamily="34" charset="0"/>
              </a:rPr>
              <a:t>mấy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pitchFamily="34" charset="0"/>
              </a:rPr>
              <a:t>đoạn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pitchFamily="34" charset="0"/>
              </a:rPr>
              <a:t>?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/>
              <a:ea typeface="Arial-Rounded"/>
              <a:cs typeface="Arial-Rounded" panose="020B0500000000000000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4FD1E73-5CCA-477A-9931-3742EF72E2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963" y="1140709"/>
            <a:ext cx="606741" cy="57335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DECD626-AF64-4407-ABCA-B82A506A56D0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430" y="2592932"/>
            <a:ext cx="533279" cy="53327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2AC0C26-4D2D-4105-9A96-A7DDAB0767B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430" y="5563680"/>
            <a:ext cx="533278" cy="533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76135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  <p:bldP spid="13" grpId="0" animBg="1"/>
      <p:bldP spid="13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CC8DC5F-07D6-49A8-93D4-0C1E3BFDFD9B}"/>
              </a:ext>
            </a:extLst>
          </p:cNvPr>
          <p:cNvSpPr/>
          <p:nvPr/>
        </p:nvSpPr>
        <p:spPr>
          <a:xfrm>
            <a:off x="0" y="669851"/>
            <a:ext cx="12192000" cy="5805377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B7B0BCC-5E75-4D5C-9613-9A0B1EA1727E}"/>
              </a:ext>
            </a:extLst>
          </p:cNvPr>
          <p:cNvSpPr txBox="1"/>
          <p:nvPr/>
        </p:nvSpPr>
        <p:spPr>
          <a:xfrm>
            <a:off x="951454" y="-90640"/>
            <a:ext cx="1331331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ĐỌC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17479D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A10173B-65CC-40F6-BD77-D7B9A76535C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641754" y="73729"/>
            <a:ext cx="582308" cy="52517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7A4EB13-4642-4797-98F7-E38CF60972A2}"/>
              </a:ext>
            </a:extLst>
          </p:cNvPr>
          <p:cNvSpPr txBox="1"/>
          <p:nvPr/>
        </p:nvSpPr>
        <p:spPr>
          <a:xfrm>
            <a:off x="2505479" y="565507"/>
            <a:ext cx="7181041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NHỮNG CÁCH CHÀO ĐỘC ĐÁO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51A11D3-0467-497B-B228-0D0F450766B4}"/>
              </a:ext>
            </a:extLst>
          </p:cNvPr>
          <p:cNvSpPr txBox="1"/>
          <p:nvPr/>
        </p:nvSpPr>
        <p:spPr>
          <a:xfrm>
            <a:off x="951454" y="1277453"/>
            <a:ext cx="10422664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   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thế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cách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phổ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biến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như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bắt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tay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vẫy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tay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cúi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Ngoài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ra,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ta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còn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cách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nhau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đặc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biệt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   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Ma-ô-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ở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Niu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Di-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bằng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cách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nhàng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chạm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mũi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nhau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Ấn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Độ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chắp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hai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tay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ngực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kèm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cúi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đầu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Nhiều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ở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bằng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cách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nắm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tay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đấm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nắm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tay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kia.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Còn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Dim-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-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-ê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cách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truyền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thống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vỗ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tay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,…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Mỗi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cách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hiện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nét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riêng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tiếp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ở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từng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   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Còn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bằng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cách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?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			              (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Hoàng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Anh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tổng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hợp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)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13" name="Cloud 12">
            <a:extLst>
              <a:ext uri="{FF2B5EF4-FFF2-40B4-BE49-F238E27FC236}">
                <a16:creationId xmlns:a16="http://schemas.microsoft.com/office/drawing/2014/main" id="{7245759C-3294-4658-A1C2-2068B39E1270}"/>
              </a:ext>
            </a:extLst>
          </p:cNvPr>
          <p:cNvSpPr/>
          <p:nvPr/>
        </p:nvSpPr>
        <p:spPr>
          <a:xfrm>
            <a:off x="7830105" y="5041378"/>
            <a:ext cx="4402255" cy="1577883"/>
          </a:xfrm>
          <a:prstGeom prst="cloud">
            <a:avLst/>
          </a:prstGeom>
          <a:solidFill>
            <a:schemeClr val="bg1"/>
          </a:solidFill>
          <a:ln w="25400" cap="flat" cmpd="sng" algn="ctr">
            <a:solidFill>
              <a:schemeClr val="accent5">
                <a:lumMod val="75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 err="1">
                <a:solidFill>
                  <a:srgbClr val="0070C0"/>
                </a:solidFill>
                <a:latin typeface="Arial-Rounded"/>
                <a:ea typeface="Arial-Rounded"/>
                <a:cs typeface="Arial-Rounded" panose="020B0500000000000000" pitchFamily="34" charset="0"/>
              </a:rPr>
              <a:t>Đọc</a:t>
            </a:r>
            <a:r>
              <a:rPr lang="en-US" sz="4400" dirty="0">
                <a:solidFill>
                  <a:srgbClr val="0070C0"/>
                </a:solidFill>
                <a:latin typeface="Arial-Rounded"/>
                <a:ea typeface="Arial-Rounded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Arial-Rounded"/>
                <a:ea typeface="Arial-Rounded"/>
                <a:cs typeface="Arial-Rounded" panose="020B0500000000000000" pitchFamily="34" charset="0"/>
              </a:rPr>
              <a:t>theo</a:t>
            </a:r>
            <a:r>
              <a:rPr lang="en-US" sz="4400" dirty="0">
                <a:solidFill>
                  <a:srgbClr val="0070C0"/>
                </a:solidFill>
                <a:latin typeface="Arial-Rounded"/>
                <a:ea typeface="Arial-Rounded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rgbClr val="0070C0"/>
                </a:solidFill>
                <a:latin typeface="Arial-Rounded"/>
                <a:ea typeface="Arial-Rounded"/>
                <a:cs typeface="Arial-Rounded" panose="020B0500000000000000" pitchFamily="34" charset="0"/>
              </a:rPr>
              <a:t>nhóm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/>
              <a:ea typeface="Arial-Rounded"/>
              <a:cs typeface="Arial-Rounded" panose="020B0500000000000000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4FD1E73-5CCA-477A-9931-3742EF72E2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963" y="1140709"/>
            <a:ext cx="606741" cy="57335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DECD626-AF64-4407-ABCA-B82A506A56D0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430" y="2592932"/>
            <a:ext cx="533279" cy="53327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2AC0C26-4D2D-4105-9A96-A7DDAB0767B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895" y="5184013"/>
            <a:ext cx="533278" cy="533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8395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CC8DC5F-07D6-49A8-93D4-0C1E3BFDFD9B}"/>
              </a:ext>
            </a:extLst>
          </p:cNvPr>
          <p:cNvSpPr/>
          <p:nvPr/>
        </p:nvSpPr>
        <p:spPr>
          <a:xfrm>
            <a:off x="0" y="669851"/>
            <a:ext cx="12192000" cy="5805377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B7B0BCC-5E75-4D5C-9613-9A0B1EA1727E}"/>
              </a:ext>
            </a:extLst>
          </p:cNvPr>
          <p:cNvSpPr txBox="1"/>
          <p:nvPr/>
        </p:nvSpPr>
        <p:spPr>
          <a:xfrm>
            <a:off x="951454" y="-90640"/>
            <a:ext cx="1331331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800" b="1" dirty="0">
                <a:solidFill>
                  <a:srgbClr val="17479D"/>
                </a:solidFill>
                <a:latin typeface="+mj-lt"/>
              </a:rPr>
              <a:t>ĐỌC</a:t>
            </a:r>
            <a:endParaRPr lang="en-US" sz="2800" b="1" dirty="0">
              <a:solidFill>
                <a:srgbClr val="17479D"/>
              </a:solidFill>
              <a:latin typeface="+mj-lt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A10173B-65CC-40F6-BD77-D7B9A76535C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641754" y="73729"/>
            <a:ext cx="582308" cy="52517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7A4EB13-4642-4797-98F7-E38CF60972A2}"/>
              </a:ext>
            </a:extLst>
          </p:cNvPr>
          <p:cNvSpPr txBox="1"/>
          <p:nvPr/>
        </p:nvSpPr>
        <p:spPr>
          <a:xfrm>
            <a:off x="2505479" y="565507"/>
            <a:ext cx="7181041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chemeClr val="bg1"/>
                </a:solidFill>
                <a:latin typeface="+mj-lt"/>
              </a:rPr>
              <a:t>NHỮNG CÁCH CHÀO ĐỘC ĐÁO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51A11D3-0467-497B-B228-0D0F450766B4}"/>
              </a:ext>
            </a:extLst>
          </p:cNvPr>
          <p:cNvSpPr txBox="1"/>
          <p:nvPr/>
        </p:nvSpPr>
        <p:spPr>
          <a:xfrm>
            <a:off x="951454" y="1277453"/>
            <a:ext cx="10422664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latin typeface="+mj-lt"/>
              </a:rPr>
              <a:t>     </a:t>
            </a:r>
            <a:r>
              <a:rPr lang="en-US" sz="2800" dirty="0" err="1">
                <a:latin typeface="+mj-lt"/>
              </a:rPr>
              <a:t>Trên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thế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giới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có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những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cách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chào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phổ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biến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như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bắt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tay</a:t>
            </a:r>
            <a:r>
              <a:rPr lang="en-US" sz="2800" dirty="0">
                <a:latin typeface="+mj-lt"/>
              </a:rPr>
              <a:t>, </a:t>
            </a:r>
            <a:r>
              <a:rPr lang="en-US" sz="2800" dirty="0" err="1">
                <a:latin typeface="+mj-lt"/>
              </a:rPr>
              <a:t>vẫy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tay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và</a:t>
            </a:r>
            <a:r>
              <a:rPr lang="en-US" sz="2800" dirty="0">
                <a:latin typeface="+mj-lt"/>
              </a:rPr>
              <a:t>  </a:t>
            </a:r>
            <a:r>
              <a:rPr lang="en-US" sz="2800" dirty="0" err="1">
                <a:latin typeface="+mj-lt"/>
              </a:rPr>
              <a:t>cúi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chào</a:t>
            </a:r>
            <a:r>
              <a:rPr lang="en-US" sz="2800" dirty="0">
                <a:latin typeface="+mj-lt"/>
              </a:rPr>
              <a:t>. </a:t>
            </a:r>
            <a:r>
              <a:rPr lang="en-US" sz="2800" dirty="0" err="1">
                <a:latin typeface="+mj-lt"/>
              </a:rPr>
              <a:t>Ngoài</a:t>
            </a:r>
            <a:r>
              <a:rPr lang="en-US" sz="2800" dirty="0">
                <a:latin typeface="+mj-lt"/>
              </a:rPr>
              <a:t> ra, </a:t>
            </a:r>
            <a:r>
              <a:rPr lang="en-US" sz="2800" dirty="0" err="1">
                <a:latin typeface="+mj-lt"/>
              </a:rPr>
              <a:t>người</a:t>
            </a:r>
            <a:r>
              <a:rPr lang="en-US" sz="2800" dirty="0">
                <a:latin typeface="+mj-lt"/>
              </a:rPr>
              <a:t> ta </a:t>
            </a:r>
            <a:r>
              <a:rPr lang="en-US" sz="2800" dirty="0" err="1">
                <a:latin typeface="+mj-lt"/>
              </a:rPr>
              <a:t>còn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có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những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cách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chào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nhau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rất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đặc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biệt</a:t>
            </a:r>
            <a:r>
              <a:rPr lang="en-US" sz="2800" dirty="0">
                <a:latin typeface="+mj-lt"/>
              </a:rPr>
              <a:t>.</a:t>
            </a:r>
          </a:p>
          <a:p>
            <a:pPr algn="just"/>
            <a:r>
              <a:rPr lang="en-US" sz="2800" dirty="0">
                <a:latin typeface="+mj-lt"/>
              </a:rPr>
              <a:t>     </a:t>
            </a:r>
            <a:r>
              <a:rPr lang="en-US" sz="2800" dirty="0" err="1">
                <a:latin typeface="+mj-lt"/>
              </a:rPr>
              <a:t>Người</a:t>
            </a:r>
            <a:r>
              <a:rPr lang="en-US" sz="2800" dirty="0">
                <a:latin typeface="+mj-lt"/>
              </a:rPr>
              <a:t> Ma-ô-</a:t>
            </a:r>
            <a:r>
              <a:rPr lang="en-US" sz="2800" dirty="0" err="1">
                <a:latin typeface="+mj-lt"/>
              </a:rPr>
              <a:t>ri</a:t>
            </a:r>
            <a:r>
              <a:rPr lang="en-US" sz="2800" dirty="0">
                <a:latin typeface="+mj-lt"/>
              </a:rPr>
              <a:t> ở </a:t>
            </a:r>
            <a:r>
              <a:rPr lang="en-US" sz="2800" dirty="0" err="1">
                <a:latin typeface="+mj-lt"/>
              </a:rPr>
              <a:t>Niu</a:t>
            </a:r>
            <a:r>
              <a:rPr lang="en-US" sz="2800" dirty="0">
                <a:latin typeface="+mj-lt"/>
              </a:rPr>
              <a:t> Di-</a:t>
            </a:r>
            <a:r>
              <a:rPr lang="en-US" sz="2800" dirty="0" err="1">
                <a:latin typeface="+mj-lt"/>
              </a:rPr>
              <a:t>lân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chào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bằng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cách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nhẹ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nhàng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chạm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mũi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và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trán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vào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nhau</a:t>
            </a:r>
            <a:r>
              <a:rPr lang="en-US" sz="2800" dirty="0">
                <a:latin typeface="+mj-lt"/>
              </a:rPr>
              <a:t>. </a:t>
            </a:r>
            <a:r>
              <a:rPr lang="en-US" sz="2800" dirty="0" err="1">
                <a:latin typeface="+mj-lt"/>
              </a:rPr>
              <a:t>Người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Ấn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Độ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thì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chắp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hai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tay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trước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ngực</a:t>
            </a:r>
            <a:r>
              <a:rPr lang="en-US" sz="2800" dirty="0">
                <a:latin typeface="+mj-lt"/>
              </a:rPr>
              <a:t>, </a:t>
            </a:r>
            <a:r>
              <a:rPr lang="en-US" sz="2800" dirty="0" err="1">
                <a:latin typeface="+mj-lt"/>
              </a:rPr>
              <a:t>kèm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theo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một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cái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cúi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đầu</a:t>
            </a:r>
            <a:r>
              <a:rPr lang="en-US" sz="2800" dirty="0">
                <a:latin typeface="+mj-lt"/>
              </a:rPr>
              <a:t>. </a:t>
            </a:r>
            <a:r>
              <a:rPr lang="en-US" sz="2800" dirty="0" err="1">
                <a:latin typeface="+mj-lt"/>
              </a:rPr>
              <a:t>Nhiều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người</a:t>
            </a:r>
            <a:r>
              <a:rPr lang="en-US" sz="2800" dirty="0">
                <a:latin typeface="+mj-lt"/>
              </a:rPr>
              <a:t> ở </a:t>
            </a:r>
            <a:r>
              <a:rPr lang="en-US" sz="2800" dirty="0" err="1">
                <a:latin typeface="+mj-lt"/>
              </a:rPr>
              <a:t>Mỹ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thì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chào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bằng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cách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nắm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bàn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tay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lại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và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đấm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nhẹ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vào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nắm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tay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người</a:t>
            </a:r>
            <a:r>
              <a:rPr lang="en-US" sz="2800" dirty="0">
                <a:latin typeface="+mj-lt"/>
              </a:rPr>
              <a:t> kia. </a:t>
            </a:r>
            <a:r>
              <a:rPr lang="en-US" sz="2800" dirty="0" err="1">
                <a:latin typeface="+mj-lt"/>
              </a:rPr>
              <a:t>Còn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người</a:t>
            </a:r>
            <a:r>
              <a:rPr lang="en-US" sz="2800" dirty="0">
                <a:latin typeface="+mj-lt"/>
              </a:rPr>
              <a:t> Dim-</a:t>
            </a:r>
            <a:r>
              <a:rPr lang="en-US" sz="2800" dirty="0" err="1">
                <a:latin typeface="+mj-lt"/>
              </a:rPr>
              <a:t>ba</a:t>
            </a:r>
            <a:r>
              <a:rPr lang="en-US" sz="2800" dirty="0">
                <a:latin typeface="+mj-lt"/>
              </a:rPr>
              <a:t>-</a:t>
            </a:r>
            <a:r>
              <a:rPr lang="en-US" sz="2800" dirty="0" err="1">
                <a:latin typeface="+mj-lt"/>
              </a:rPr>
              <a:t>bu</a:t>
            </a:r>
            <a:r>
              <a:rPr lang="en-US" sz="2800" dirty="0">
                <a:latin typeface="+mj-lt"/>
              </a:rPr>
              <a:t>-ê </a:t>
            </a:r>
            <a:r>
              <a:rPr lang="en-US" sz="2800" dirty="0" err="1">
                <a:latin typeface="+mj-lt"/>
              </a:rPr>
              <a:t>lại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chào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theo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cách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truyền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thống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là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vỗ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tay</a:t>
            </a:r>
            <a:r>
              <a:rPr lang="en-US" sz="2800" dirty="0">
                <a:latin typeface="+mj-lt"/>
              </a:rPr>
              <a:t>,… </a:t>
            </a:r>
            <a:r>
              <a:rPr lang="en-US" sz="2800" dirty="0" err="1">
                <a:latin typeface="+mj-lt"/>
              </a:rPr>
              <a:t>Mỗi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cách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chào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thể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hiện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một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nét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riêng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trong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giao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tiếp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của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người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dân</a:t>
            </a:r>
            <a:r>
              <a:rPr lang="en-US" sz="2800" dirty="0">
                <a:latin typeface="+mj-lt"/>
              </a:rPr>
              <a:t> ở </a:t>
            </a:r>
            <a:r>
              <a:rPr lang="en-US" sz="2800" dirty="0" err="1">
                <a:latin typeface="+mj-lt"/>
              </a:rPr>
              <a:t>từng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nước</a:t>
            </a:r>
            <a:r>
              <a:rPr lang="en-US" sz="2800" dirty="0">
                <a:latin typeface="+mj-lt"/>
              </a:rPr>
              <a:t>.</a:t>
            </a:r>
          </a:p>
          <a:p>
            <a:pPr algn="just"/>
            <a:r>
              <a:rPr lang="en-US" sz="2800" dirty="0">
                <a:latin typeface="+mj-lt"/>
              </a:rPr>
              <a:t>     </a:t>
            </a:r>
            <a:r>
              <a:rPr lang="en-US" sz="2800" dirty="0" err="1">
                <a:latin typeface="+mj-lt"/>
              </a:rPr>
              <a:t>Còn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em</a:t>
            </a:r>
            <a:r>
              <a:rPr lang="en-US" sz="2800" dirty="0">
                <a:latin typeface="+mj-lt"/>
              </a:rPr>
              <a:t>, </a:t>
            </a:r>
            <a:r>
              <a:rPr lang="en-US" sz="2800" dirty="0" err="1">
                <a:latin typeface="+mj-lt"/>
              </a:rPr>
              <a:t>em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chào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bạn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bằng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cách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nào</a:t>
            </a:r>
            <a:r>
              <a:rPr lang="en-US" sz="2800" dirty="0">
                <a:latin typeface="+mj-lt"/>
              </a:rPr>
              <a:t>?</a:t>
            </a:r>
          </a:p>
          <a:p>
            <a:pPr algn="just"/>
            <a:r>
              <a:rPr lang="en-US" sz="2800" dirty="0">
                <a:latin typeface="+mj-lt"/>
              </a:rPr>
              <a:t>			              (</a:t>
            </a:r>
            <a:r>
              <a:rPr lang="en-US" sz="2800" dirty="0" err="1">
                <a:latin typeface="+mj-lt"/>
              </a:rPr>
              <a:t>Hoàng</a:t>
            </a:r>
            <a:r>
              <a:rPr lang="en-US" sz="2800" dirty="0">
                <a:latin typeface="+mj-lt"/>
              </a:rPr>
              <a:t> Anh </a:t>
            </a:r>
            <a:r>
              <a:rPr lang="en-US" sz="2800" i="1" dirty="0" err="1">
                <a:latin typeface="+mj-lt"/>
              </a:rPr>
              <a:t>tổng</a:t>
            </a:r>
            <a:r>
              <a:rPr lang="en-US" sz="2800" i="1" dirty="0">
                <a:latin typeface="+mj-lt"/>
              </a:rPr>
              <a:t> </a:t>
            </a:r>
            <a:r>
              <a:rPr lang="en-US" sz="2800" i="1" dirty="0" err="1">
                <a:latin typeface="+mj-lt"/>
              </a:rPr>
              <a:t>hợp</a:t>
            </a:r>
            <a:r>
              <a:rPr lang="en-US" sz="2800" i="1" dirty="0">
                <a:latin typeface="+mj-lt"/>
              </a:rPr>
              <a:t>)</a:t>
            </a:r>
            <a:endParaRPr lang="en-US" sz="2800" dirty="0">
              <a:latin typeface="+mj-lt"/>
            </a:endParaRPr>
          </a:p>
        </p:txBody>
      </p:sp>
      <p:sp>
        <p:nvSpPr>
          <p:cNvPr id="13" name="Cloud 12">
            <a:extLst>
              <a:ext uri="{FF2B5EF4-FFF2-40B4-BE49-F238E27FC236}">
                <a16:creationId xmlns:a16="http://schemas.microsoft.com/office/drawing/2014/main" id="{7245759C-3294-4658-A1C2-2068B39E1270}"/>
              </a:ext>
            </a:extLst>
          </p:cNvPr>
          <p:cNvSpPr/>
          <p:nvPr/>
        </p:nvSpPr>
        <p:spPr>
          <a:xfrm>
            <a:off x="8865383" y="5056104"/>
            <a:ext cx="3221665" cy="1577883"/>
          </a:xfrm>
          <a:prstGeom prst="cloud">
            <a:avLst/>
          </a:prstGeom>
          <a:solidFill>
            <a:schemeClr val="bg1"/>
          </a:solidFill>
          <a:ln w="25400" cap="flat" cmpd="sng" algn="ctr">
            <a:solidFill>
              <a:schemeClr val="accent5">
                <a:lumMod val="75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pitchFamily="34" charset="0"/>
              </a:rPr>
              <a:t>Đọc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pitchFamily="34" charset="0"/>
              </a:rPr>
              <a:t>toàn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pitchFamily="34" charset="0"/>
              </a:rPr>
              <a:t>bài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/>
              <a:ea typeface="Arial-Rounded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84434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  <p:bldP spid="13" grpId="0" animBg="1"/>
      <p:bldP spid="13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9C178B17-0347-413B-A63D-7D284C23EBAE}"/>
              </a:ext>
            </a:extLst>
          </p:cNvPr>
          <p:cNvSpPr txBox="1"/>
          <p:nvPr/>
        </p:nvSpPr>
        <p:spPr>
          <a:xfrm>
            <a:off x="3762057" y="1425413"/>
            <a:ext cx="5039043" cy="3046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+mj-lt"/>
                <a:ea typeface="Microsoft YaHei" panose="020B0503020204020204" charset="-122"/>
                <a:cs typeface="Verdana" panose="020B0604030504040204" charset="0"/>
                <a:sym typeface="+mn-ea"/>
              </a:rPr>
              <a:t>Trả lời câu hỏi</a:t>
            </a:r>
            <a:endParaRPr kumimoji="0" lang="en-US" sz="9600" b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n-ea"/>
              <a:cs typeface="Verdana" panose="020B060403050404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06666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05229" y="2026920"/>
            <a:ext cx="1901336" cy="190133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566326" y="2026920"/>
            <a:ext cx="1901336" cy="190133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869161" y="2460674"/>
            <a:ext cx="1901336" cy="19013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62529" y="2243797"/>
            <a:ext cx="1901336" cy="190133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9146" y="793799"/>
            <a:ext cx="3333750" cy="333375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153296" y="1472922"/>
            <a:ext cx="5806398" cy="110799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Gà</a:t>
            </a:r>
            <a:r>
              <a:rPr kumimoji="0" lang="en-US" sz="66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con qua </a:t>
            </a:r>
            <a:r>
              <a:rPr kumimoji="0" lang="en-US" sz="66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cầu</a:t>
            </a:r>
            <a:endParaRPr kumimoji="0" lang="en-US" sz="6600" b="1" i="0" u="none" strike="noStrike" kern="1200" cap="none" spc="0" normalizeH="0" baseline="0" noProof="0" dirty="0">
              <a:ln w="6600">
                <a:solidFill>
                  <a:srgbClr val="ED7D31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rgbClr val="ED7D31"/>
                </a:outerShdw>
                <a:reflection blurRad="6350" stA="60000" endA="900" endPos="58000" dir="5400000" sy="-100000" algn="bl" rotWithShape="0"/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bensound-budd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51695" y="-8572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739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1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E683188-FB9A-4787-85A1-C216C4AE1B84}"/>
              </a:ext>
            </a:extLst>
          </p:cNvPr>
          <p:cNvSpPr txBox="1"/>
          <p:nvPr/>
        </p:nvSpPr>
        <p:spPr>
          <a:xfrm>
            <a:off x="1495760" y="2380986"/>
            <a:ext cx="9732836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1. </a:t>
            </a:r>
            <a:r>
              <a:rPr lang="en-US" sz="2800" dirty="0">
                <a:latin typeface="+mj-lt"/>
              </a:rPr>
              <a:t>Theo </a:t>
            </a:r>
            <a:r>
              <a:rPr lang="en-US" sz="2800" dirty="0" err="1">
                <a:latin typeface="+mj-lt"/>
              </a:rPr>
              <a:t>bài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đọc</a:t>
            </a:r>
            <a:r>
              <a:rPr lang="en-US" sz="2800" dirty="0">
                <a:latin typeface="+mj-lt"/>
              </a:rPr>
              <a:t>, </a:t>
            </a:r>
            <a:r>
              <a:rPr lang="en-US" sz="2800" dirty="0" err="1">
                <a:latin typeface="+mj-lt"/>
              </a:rPr>
              <a:t>trên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thế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giới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có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những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cách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chào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phổ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biến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nào</a:t>
            </a:r>
            <a:r>
              <a:rPr lang="vi-VN" sz="2800" dirty="0">
                <a:latin typeface="+mj-lt"/>
              </a:rPr>
              <a:t>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9B3B38C-B285-48B5-8C29-F920A553239A}"/>
              </a:ext>
            </a:extLst>
          </p:cNvPr>
          <p:cNvSpPr txBox="1"/>
          <p:nvPr/>
        </p:nvSpPr>
        <p:spPr>
          <a:xfrm>
            <a:off x="1525663" y="4360887"/>
            <a:ext cx="9140673" cy="16738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vi-VN" sz="2800" b="1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2. </a:t>
            </a:r>
            <a:r>
              <a:rPr lang="en-US" sz="2800" dirty="0" err="1">
                <a:latin typeface="+mj-lt"/>
              </a:rPr>
              <a:t>Cách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chào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nào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dưới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đây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không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được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nói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đến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trong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bài</a:t>
            </a:r>
            <a:r>
              <a:rPr lang="vi-VN" sz="2800" dirty="0">
                <a:latin typeface="+mj-lt"/>
              </a:rPr>
              <a:t>?</a:t>
            </a:r>
            <a:endParaRPr lang="en-US" sz="2800" dirty="0">
              <a:latin typeface="+mj-lt"/>
            </a:endParaRPr>
          </a:p>
          <a:p>
            <a:pPr algn="just">
              <a:lnSpc>
                <a:spcPct val="200000"/>
              </a:lnSpc>
            </a:pPr>
            <a:r>
              <a:rPr lang="en-US" sz="2800" dirty="0">
                <a:latin typeface="+mj-lt"/>
              </a:rPr>
              <a:t>a. </a:t>
            </a:r>
            <a:r>
              <a:rPr lang="en-US" sz="2800" dirty="0" err="1">
                <a:latin typeface="+mj-lt"/>
              </a:rPr>
              <a:t>bắt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tay</a:t>
            </a:r>
            <a:r>
              <a:rPr lang="en-US" sz="2800" dirty="0">
                <a:latin typeface="+mj-lt"/>
              </a:rPr>
              <a:t>		b. </a:t>
            </a:r>
            <a:r>
              <a:rPr lang="en-US" sz="2800" dirty="0" err="1">
                <a:latin typeface="+mj-lt"/>
              </a:rPr>
              <a:t>chạm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mũi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và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trán</a:t>
            </a:r>
            <a:r>
              <a:rPr lang="en-US" sz="2800" dirty="0">
                <a:latin typeface="+mj-lt"/>
              </a:rPr>
              <a:t>	c. </a:t>
            </a:r>
            <a:r>
              <a:rPr lang="en-US" sz="2800" dirty="0" err="1">
                <a:latin typeface="+mj-lt"/>
              </a:rPr>
              <a:t>nói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lời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chào</a:t>
            </a:r>
            <a:endParaRPr lang="vi-VN" sz="2800" dirty="0">
              <a:latin typeface="+mj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1B28880-8E87-46BD-A420-35F2675B1B96}"/>
              </a:ext>
            </a:extLst>
          </p:cNvPr>
          <p:cNvSpPr txBox="1"/>
          <p:nvPr/>
        </p:nvSpPr>
        <p:spPr>
          <a:xfrm>
            <a:off x="3687729" y="1287352"/>
            <a:ext cx="850427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000" dirty="0">
                <a:solidFill>
                  <a:schemeClr val="accent2"/>
                </a:solidFill>
                <a:latin typeface="+mj-lt"/>
              </a:rPr>
              <a:t>TRẢ LỜI CÂU HỎI</a:t>
            </a:r>
            <a:endParaRPr lang="en-US" sz="6000" dirty="0">
              <a:solidFill>
                <a:schemeClr val="accent2"/>
              </a:solidFill>
              <a:latin typeface="+mj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30072EE-AF97-42B9-8696-391994436E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4672" y="514350"/>
            <a:ext cx="2601451" cy="1630868"/>
          </a:xfrm>
          <a:prstGeom prst="flowChartConnector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DC7BD26-1688-4F5B-BFBD-A52813CC91FD}"/>
              </a:ext>
            </a:extLst>
          </p:cNvPr>
          <p:cNvSpPr txBox="1"/>
          <p:nvPr/>
        </p:nvSpPr>
        <p:spPr>
          <a:xfrm>
            <a:off x="1525663" y="2986086"/>
            <a:ext cx="9235440" cy="1296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solidFill>
                  <a:schemeClr val="accent6">
                    <a:lumMod val="75000"/>
                  </a:schemeClr>
                </a:solidFill>
                <a:latin typeface="+mj-lt"/>
                <a:sym typeface="Wingdings" panose="05000000000000000000" pitchFamily="2" charset="2"/>
              </a:rPr>
              <a:t>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Trên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thế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giới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có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những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cách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chào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phổ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biến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như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: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bắt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tay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,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vẫy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tay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,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cúi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chào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.</a:t>
            </a:r>
            <a:endParaRPr lang="vi-VN" sz="2800" dirty="0">
              <a:solidFill>
                <a:schemeClr val="accent6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A071AA3-2AAA-4E56-BB17-3B0F41CDD594}"/>
              </a:ext>
            </a:extLst>
          </p:cNvPr>
          <p:cNvSpPr/>
          <p:nvPr/>
        </p:nvSpPr>
        <p:spPr>
          <a:xfrm>
            <a:off x="7847860" y="5501775"/>
            <a:ext cx="473180" cy="654858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446839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6" grpId="0"/>
      <p:bldP spid="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1CC57FC-13E3-4FD2-9C3B-B0769A0B77E9}"/>
              </a:ext>
            </a:extLst>
          </p:cNvPr>
          <p:cNvSpPr/>
          <p:nvPr/>
        </p:nvSpPr>
        <p:spPr>
          <a:xfrm>
            <a:off x="266700" y="469878"/>
            <a:ext cx="11658600" cy="6160770"/>
          </a:xfrm>
          <a:custGeom>
            <a:avLst/>
            <a:gdLst>
              <a:gd name="connsiteX0" fmla="*/ 0 w 11658600"/>
              <a:gd name="connsiteY0" fmla="*/ 0 h 6160770"/>
              <a:gd name="connsiteX1" fmla="*/ 466344 w 11658600"/>
              <a:gd name="connsiteY1" fmla="*/ 0 h 6160770"/>
              <a:gd name="connsiteX2" fmla="*/ 932688 w 11658600"/>
              <a:gd name="connsiteY2" fmla="*/ 0 h 6160770"/>
              <a:gd name="connsiteX3" fmla="*/ 1399032 w 11658600"/>
              <a:gd name="connsiteY3" fmla="*/ 0 h 6160770"/>
              <a:gd name="connsiteX4" fmla="*/ 1632204 w 11658600"/>
              <a:gd name="connsiteY4" fmla="*/ 0 h 6160770"/>
              <a:gd name="connsiteX5" fmla="*/ 2448306 w 11658600"/>
              <a:gd name="connsiteY5" fmla="*/ 0 h 6160770"/>
              <a:gd name="connsiteX6" fmla="*/ 3147822 w 11658600"/>
              <a:gd name="connsiteY6" fmla="*/ 0 h 6160770"/>
              <a:gd name="connsiteX7" fmla="*/ 3497580 w 11658600"/>
              <a:gd name="connsiteY7" fmla="*/ 0 h 6160770"/>
              <a:gd name="connsiteX8" fmla="*/ 4197096 w 11658600"/>
              <a:gd name="connsiteY8" fmla="*/ 0 h 6160770"/>
              <a:gd name="connsiteX9" fmla="*/ 4430268 w 11658600"/>
              <a:gd name="connsiteY9" fmla="*/ 0 h 6160770"/>
              <a:gd name="connsiteX10" fmla="*/ 5129784 w 11658600"/>
              <a:gd name="connsiteY10" fmla="*/ 0 h 6160770"/>
              <a:gd name="connsiteX11" fmla="*/ 5596128 w 11658600"/>
              <a:gd name="connsiteY11" fmla="*/ 0 h 6160770"/>
              <a:gd name="connsiteX12" fmla="*/ 5945886 w 11658600"/>
              <a:gd name="connsiteY12" fmla="*/ 0 h 6160770"/>
              <a:gd name="connsiteX13" fmla="*/ 6528816 w 11658600"/>
              <a:gd name="connsiteY13" fmla="*/ 0 h 6160770"/>
              <a:gd name="connsiteX14" fmla="*/ 6878574 w 11658600"/>
              <a:gd name="connsiteY14" fmla="*/ 0 h 6160770"/>
              <a:gd name="connsiteX15" fmla="*/ 7228332 w 11658600"/>
              <a:gd name="connsiteY15" fmla="*/ 0 h 6160770"/>
              <a:gd name="connsiteX16" fmla="*/ 7694676 w 11658600"/>
              <a:gd name="connsiteY16" fmla="*/ 0 h 6160770"/>
              <a:gd name="connsiteX17" fmla="*/ 8510778 w 11658600"/>
              <a:gd name="connsiteY17" fmla="*/ 0 h 6160770"/>
              <a:gd name="connsiteX18" fmla="*/ 8860536 w 11658600"/>
              <a:gd name="connsiteY18" fmla="*/ 0 h 6160770"/>
              <a:gd name="connsiteX19" fmla="*/ 9210294 w 11658600"/>
              <a:gd name="connsiteY19" fmla="*/ 0 h 6160770"/>
              <a:gd name="connsiteX20" fmla="*/ 9443466 w 11658600"/>
              <a:gd name="connsiteY20" fmla="*/ 0 h 6160770"/>
              <a:gd name="connsiteX21" fmla="*/ 9909810 w 11658600"/>
              <a:gd name="connsiteY21" fmla="*/ 0 h 6160770"/>
              <a:gd name="connsiteX22" fmla="*/ 10492740 w 11658600"/>
              <a:gd name="connsiteY22" fmla="*/ 0 h 6160770"/>
              <a:gd name="connsiteX23" fmla="*/ 10725912 w 11658600"/>
              <a:gd name="connsiteY23" fmla="*/ 0 h 6160770"/>
              <a:gd name="connsiteX24" fmla="*/ 11075670 w 11658600"/>
              <a:gd name="connsiteY24" fmla="*/ 0 h 6160770"/>
              <a:gd name="connsiteX25" fmla="*/ 11658600 w 11658600"/>
              <a:gd name="connsiteY25" fmla="*/ 0 h 6160770"/>
              <a:gd name="connsiteX26" fmla="*/ 11658600 w 11658600"/>
              <a:gd name="connsiteY26" fmla="*/ 375247 h 6160770"/>
              <a:gd name="connsiteX27" fmla="*/ 11658600 w 11658600"/>
              <a:gd name="connsiteY27" fmla="*/ 996925 h 6160770"/>
              <a:gd name="connsiteX28" fmla="*/ 11658600 w 11658600"/>
              <a:gd name="connsiteY28" fmla="*/ 1680210 h 6160770"/>
              <a:gd name="connsiteX29" fmla="*/ 11658600 w 11658600"/>
              <a:gd name="connsiteY29" fmla="*/ 2240280 h 6160770"/>
              <a:gd name="connsiteX30" fmla="*/ 11658600 w 11658600"/>
              <a:gd name="connsiteY30" fmla="*/ 2615527 h 6160770"/>
              <a:gd name="connsiteX31" fmla="*/ 11658600 w 11658600"/>
              <a:gd name="connsiteY31" fmla="*/ 3113989 h 6160770"/>
              <a:gd name="connsiteX32" fmla="*/ 11658600 w 11658600"/>
              <a:gd name="connsiteY32" fmla="*/ 3550844 h 6160770"/>
              <a:gd name="connsiteX33" fmla="*/ 11658600 w 11658600"/>
              <a:gd name="connsiteY33" fmla="*/ 3926091 h 6160770"/>
              <a:gd name="connsiteX34" fmla="*/ 11658600 w 11658600"/>
              <a:gd name="connsiteY34" fmla="*/ 4486161 h 6160770"/>
              <a:gd name="connsiteX35" fmla="*/ 11658600 w 11658600"/>
              <a:gd name="connsiteY35" fmla="*/ 5046231 h 6160770"/>
              <a:gd name="connsiteX36" fmla="*/ 11658600 w 11658600"/>
              <a:gd name="connsiteY36" fmla="*/ 5483085 h 6160770"/>
              <a:gd name="connsiteX37" fmla="*/ 11658600 w 11658600"/>
              <a:gd name="connsiteY37" fmla="*/ 6160770 h 6160770"/>
              <a:gd name="connsiteX38" fmla="*/ 10959084 w 11658600"/>
              <a:gd name="connsiteY38" fmla="*/ 6160770 h 6160770"/>
              <a:gd name="connsiteX39" fmla="*/ 10492740 w 11658600"/>
              <a:gd name="connsiteY39" fmla="*/ 6160770 h 6160770"/>
              <a:gd name="connsiteX40" fmla="*/ 10026396 w 11658600"/>
              <a:gd name="connsiteY40" fmla="*/ 6160770 h 6160770"/>
              <a:gd name="connsiteX41" fmla="*/ 9443466 w 11658600"/>
              <a:gd name="connsiteY41" fmla="*/ 6160770 h 6160770"/>
              <a:gd name="connsiteX42" fmla="*/ 8860536 w 11658600"/>
              <a:gd name="connsiteY42" fmla="*/ 6160770 h 6160770"/>
              <a:gd name="connsiteX43" fmla="*/ 8277606 w 11658600"/>
              <a:gd name="connsiteY43" fmla="*/ 6160770 h 6160770"/>
              <a:gd name="connsiteX44" fmla="*/ 7461504 w 11658600"/>
              <a:gd name="connsiteY44" fmla="*/ 6160770 h 6160770"/>
              <a:gd name="connsiteX45" fmla="*/ 6878574 w 11658600"/>
              <a:gd name="connsiteY45" fmla="*/ 6160770 h 6160770"/>
              <a:gd name="connsiteX46" fmla="*/ 6295644 w 11658600"/>
              <a:gd name="connsiteY46" fmla="*/ 6160770 h 6160770"/>
              <a:gd name="connsiteX47" fmla="*/ 5596128 w 11658600"/>
              <a:gd name="connsiteY47" fmla="*/ 6160770 h 6160770"/>
              <a:gd name="connsiteX48" fmla="*/ 4896612 w 11658600"/>
              <a:gd name="connsiteY48" fmla="*/ 6160770 h 6160770"/>
              <a:gd name="connsiteX49" fmla="*/ 4080510 w 11658600"/>
              <a:gd name="connsiteY49" fmla="*/ 6160770 h 6160770"/>
              <a:gd name="connsiteX50" fmla="*/ 3380994 w 11658600"/>
              <a:gd name="connsiteY50" fmla="*/ 6160770 h 6160770"/>
              <a:gd name="connsiteX51" fmla="*/ 2564892 w 11658600"/>
              <a:gd name="connsiteY51" fmla="*/ 6160770 h 6160770"/>
              <a:gd name="connsiteX52" fmla="*/ 1865376 w 11658600"/>
              <a:gd name="connsiteY52" fmla="*/ 6160770 h 6160770"/>
              <a:gd name="connsiteX53" fmla="*/ 1399032 w 11658600"/>
              <a:gd name="connsiteY53" fmla="*/ 6160770 h 6160770"/>
              <a:gd name="connsiteX54" fmla="*/ 699516 w 11658600"/>
              <a:gd name="connsiteY54" fmla="*/ 6160770 h 6160770"/>
              <a:gd name="connsiteX55" fmla="*/ 0 w 11658600"/>
              <a:gd name="connsiteY55" fmla="*/ 6160770 h 6160770"/>
              <a:gd name="connsiteX56" fmla="*/ 0 w 11658600"/>
              <a:gd name="connsiteY56" fmla="*/ 5785523 h 6160770"/>
              <a:gd name="connsiteX57" fmla="*/ 0 w 11658600"/>
              <a:gd name="connsiteY57" fmla="*/ 5163845 h 6160770"/>
              <a:gd name="connsiteX58" fmla="*/ 0 w 11658600"/>
              <a:gd name="connsiteY58" fmla="*/ 4726991 h 6160770"/>
              <a:gd name="connsiteX59" fmla="*/ 0 w 11658600"/>
              <a:gd name="connsiteY59" fmla="*/ 4166921 h 6160770"/>
              <a:gd name="connsiteX60" fmla="*/ 0 w 11658600"/>
              <a:gd name="connsiteY60" fmla="*/ 3545243 h 6160770"/>
              <a:gd name="connsiteX61" fmla="*/ 0 w 11658600"/>
              <a:gd name="connsiteY61" fmla="*/ 3169996 h 6160770"/>
              <a:gd name="connsiteX62" fmla="*/ 0 w 11658600"/>
              <a:gd name="connsiteY62" fmla="*/ 2548319 h 6160770"/>
              <a:gd name="connsiteX63" fmla="*/ 0 w 11658600"/>
              <a:gd name="connsiteY63" fmla="*/ 1865033 h 6160770"/>
              <a:gd name="connsiteX64" fmla="*/ 0 w 11658600"/>
              <a:gd name="connsiteY64" fmla="*/ 1304963 h 6160770"/>
              <a:gd name="connsiteX65" fmla="*/ 0 w 11658600"/>
              <a:gd name="connsiteY65" fmla="*/ 621678 h 6160770"/>
              <a:gd name="connsiteX66" fmla="*/ 0 w 11658600"/>
              <a:gd name="connsiteY66" fmla="*/ 0 h 61607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658600" h="6160770" fill="none" extrusionOk="0">
                <a:moveTo>
                  <a:pt x="0" y="0"/>
                </a:moveTo>
                <a:cubicBezTo>
                  <a:pt x="200724" y="-27304"/>
                  <a:pt x="358763" y="34962"/>
                  <a:pt x="466344" y="0"/>
                </a:cubicBezTo>
                <a:cubicBezTo>
                  <a:pt x="573925" y="-34962"/>
                  <a:pt x="711541" y="17290"/>
                  <a:pt x="932688" y="0"/>
                </a:cubicBezTo>
                <a:cubicBezTo>
                  <a:pt x="1153835" y="-17290"/>
                  <a:pt x="1296635" y="9072"/>
                  <a:pt x="1399032" y="0"/>
                </a:cubicBezTo>
                <a:cubicBezTo>
                  <a:pt x="1501429" y="-9072"/>
                  <a:pt x="1545342" y="5451"/>
                  <a:pt x="1632204" y="0"/>
                </a:cubicBezTo>
                <a:cubicBezTo>
                  <a:pt x="1719066" y="-5451"/>
                  <a:pt x="2169018" y="22367"/>
                  <a:pt x="2448306" y="0"/>
                </a:cubicBezTo>
                <a:cubicBezTo>
                  <a:pt x="2727594" y="-22367"/>
                  <a:pt x="2840934" y="82461"/>
                  <a:pt x="3147822" y="0"/>
                </a:cubicBezTo>
                <a:cubicBezTo>
                  <a:pt x="3454710" y="-82461"/>
                  <a:pt x="3380350" y="16175"/>
                  <a:pt x="3497580" y="0"/>
                </a:cubicBezTo>
                <a:cubicBezTo>
                  <a:pt x="3614810" y="-16175"/>
                  <a:pt x="4003783" y="79557"/>
                  <a:pt x="4197096" y="0"/>
                </a:cubicBezTo>
                <a:cubicBezTo>
                  <a:pt x="4390409" y="-79557"/>
                  <a:pt x="4329350" y="15659"/>
                  <a:pt x="4430268" y="0"/>
                </a:cubicBezTo>
                <a:cubicBezTo>
                  <a:pt x="4531186" y="-15659"/>
                  <a:pt x="4966961" y="47227"/>
                  <a:pt x="5129784" y="0"/>
                </a:cubicBezTo>
                <a:cubicBezTo>
                  <a:pt x="5292607" y="-47227"/>
                  <a:pt x="5473273" y="25079"/>
                  <a:pt x="5596128" y="0"/>
                </a:cubicBezTo>
                <a:cubicBezTo>
                  <a:pt x="5718983" y="-25079"/>
                  <a:pt x="5847522" y="28341"/>
                  <a:pt x="5945886" y="0"/>
                </a:cubicBezTo>
                <a:cubicBezTo>
                  <a:pt x="6044250" y="-28341"/>
                  <a:pt x="6350734" y="4485"/>
                  <a:pt x="6528816" y="0"/>
                </a:cubicBezTo>
                <a:cubicBezTo>
                  <a:pt x="6706898" y="-4485"/>
                  <a:pt x="6746987" y="7442"/>
                  <a:pt x="6878574" y="0"/>
                </a:cubicBezTo>
                <a:cubicBezTo>
                  <a:pt x="7010161" y="-7442"/>
                  <a:pt x="7130444" y="41878"/>
                  <a:pt x="7228332" y="0"/>
                </a:cubicBezTo>
                <a:cubicBezTo>
                  <a:pt x="7326220" y="-41878"/>
                  <a:pt x="7587572" y="22563"/>
                  <a:pt x="7694676" y="0"/>
                </a:cubicBezTo>
                <a:cubicBezTo>
                  <a:pt x="7801780" y="-22563"/>
                  <a:pt x="8122574" y="37546"/>
                  <a:pt x="8510778" y="0"/>
                </a:cubicBezTo>
                <a:cubicBezTo>
                  <a:pt x="8898982" y="-37546"/>
                  <a:pt x="8776036" y="9575"/>
                  <a:pt x="8860536" y="0"/>
                </a:cubicBezTo>
                <a:cubicBezTo>
                  <a:pt x="8945036" y="-9575"/>
                  <a:pt x="9125693" y="13725"/>
                  <a:pt x="9210294" y="0"/>
                </a:cubicBezTo>
                <a:cubicBezTo>
                  <a:pt x="9294895" y="-13725"/>
                  <a:pt x="9357201" y="2585"/>
                  <a:pt x="9443466" y="0"/>
                </a:cubicBezTo>
                <a:cubicBezTo>
                  <a:pt x="9529731" y="-2585"/>
                  <a:pt x="9707328" y="42513"/>
                  <a:pt x="9909810" y="0"/>
                </a:cubicBezTo>
                <a:cubicBezTo>
                  <a:pt x="10112292" y="-42513"/>
                  <a:pt x="10359281" y="50176"/>
                  <a:pt x="10492740" y="0"/>
                </a:cubicBezTo>
                <a:cubicBezTo>
                  <a:pt x="10626199" y="-50176"/>
                  <a:pt x="10670300" y="7120"/>
                  <a:pt x="10725912" y="0"/>
                </a:cubicBezTo>
                <a:cubicBezTo>
                  <a:pt x="10781524" y="-7120"/>
                  <a:pt x="10915467" y="982"/>
                  <a:pt x="11075670" y="0"/>
                </a:cubicBezTo>
                <a:cubicBezTo>
                  <a:pt x="11235873" y="-982"/>
                  <a:pt x="11529232" y="1543"/>
                  <a:pt x="11658600" y="0"/>
                </a:cubicBezTo>
                <a:cubicBezTo>
                  <a:pt x="11680250" y="127050"/>
                  <a:pt x="11644733" y="200970"/>
                  <a:pt x="11658600" y="375247"/>
                </a:cubicBezTo>
                <a:cubicBezTo>
                  <a:pt x="11672467" y="549524"/>
                  <a:pt x="11613512" y="806860"/>
                  <a:pt x="11658600" y="996925"/>
                </a:cubicBezTo>
                <a:cubicBezTo>
                  <a:pt x="11703688" y="1186990"/>
                  <a:pt x="11593644" y="1450416"/>
                  <a:pt x="11658600" y="1680210"/>
                </a:cubicBezTo>
                <a:cubicBezTo>
                  <a:pt x="11723556" y="1910004"/>
                  <a:pt x="11655049" y="1997993"/>
                  <a:pt x="11658600" y="2240280"/>
                </a:cubicBezTo>
                <a:cubicBezTo>
                  <a:pt x="11662151" y="2482567"/>
                  <a:pt x="11642802" y="2515493"/>
                  <a:pt x="11658600" y="2615527"/>
                </a:cubicBezTo>
                <a:cubicBezTo>
                  <a:pt x="11674398" y="2715561"/>
                  <a:pt x="11631157" y="2992163"/>
                  <a:pt x="11658600" y="3113989"/>
                </a:cubicBezTo>
                <a:cubicBezTo>
                  <a:pt x="11686043" y="3235815"/>
                  <a:pt x="11625216" y="3336374"/>
                  <a:pt x="11658600" y="3550844"/>
                </a:cubicBezTo>
                <a:cubicBezTo>
                  <a:pt x="11691984" y="3765314"/>
                  <a:pt x="11630931" y="3808356"/>
                  <a:pt x="11658600" y="3926091"/>
                </a:cubicBezTo>
                <a:cubicBezTo>
                  <a:pt x="11686269" y="4043826"/>
                  <a:pt x="11622516" y="4341468"/>
                  <a:pt x="11658600" y="4486161"/>
                </a:cubicBezTo>
                <a:cubicBezTo>
                  <a:pt x="11694684" y="4630854"/>
                  <a:pt x="11605487" y="4930847"/>
                  <a:pt x="11658600" y="5046231"/>
                </a:cubicBezTo>
                <a:cubicBezTo>
                  <a:pt x="11711713" y="5161615"/>
                  <a:pt x="11619668" y="5296976"/>
                  <a:pt x="11658600" y="5483085"/>
                </a:cubicBezTo>
                <a:cubicBezTo>
                  <a:pt x="11697532" y="5669194"/>
                  <a:pt x="11579113" y="5904841"/>
                  <a:pt x="11658600" y="6160770"/>
                </a:cubicBezTo>
                <a:cubicBezTo>
                  <a:pt x="11493134" y="6201182"/>
                  <a:pt x="11298321" y="6080612"/>
                  <a:pt x="10959084" y="6160770"/>
                </a:cubicBezTo>
                <a:cubicBezTo>
                  <a:pt x="10619847" y="6240928"/>
                  <a:pt x="10666759" y="6155802"/>
                  <a:pt x="10492740" y="6160770"/>
                </a:cubicBezTo>
                <a:cubicBezTo>
                  <a:pt x="10318721" y="6165738"/>
                  <a:pt x="10209403" y="6152315"/>
                  <a:pt x="10026396" y="6160770"/>
                </a:cubicBezTo>
                <a:cubicBezTo>
                  <a:pt x="9843389" y="6169225"/>
                  <a:pt x="9605240" y="6109930"/>
                  <a:pt x="9443466" y="6160770"/>
                </a:cubicBezTo>
                <a:cubicBezTo>
                  <a:pt x="9281692" y="6211610"/>
                  <a:pt x="9031010" y="6092566"/>
                  <a:pt x="8860536" y="6160770"/>
                </a:cubicBezTo>
                <a:cubicBezTo>
                  <a:pt x="8690062" y="6228974"/>
                  <a:pt x="8430762" y="6102534"/>
                  <a:pt x="8277606" y="6160770"/>
                </a:cubicBezTo>
                <a:cubicBezTo>
                  <a:pt x="8124450" y="6219006"/>
                  <a:pt x="7801634" y="6135327"/>
                  <a:pt x="7461504" y="6160770"/>
                </a:cubicBezTo>
                <a:cubicBezTo>
                  <a:pt x="7121374" y="6186213"/>
                  <a:pt x="7055640" y="6113237"/>
                  <a:pt x="6878574" y="6160770"/>
                </a:cubicBezTo>
                <a:cubicBezTo>
                  <a:pt x="6701508" y="6208303"/>
                  <a:pt x="6513946" y="6138333"/>
                  <a:pt x="6295644" y="6160770"/>
                </a:cubicBezTo>
                <a:cubicBezTo>
                  <a:pt x="6077342" y="6183207"/>
                  <a:pt x="5778020" y="6138412"/>
                  <a:pt x="5596128" y="6160770"/>
                </a:cubicBezTo>
                <a:cubicBezTo>
                  <a:pt x="5414236" y="6183128"/>
                  <a:pt x="5209801" y="6123525"/>
                  <a:pt x="4896612" y="6160770"/>
                </a:cubicBezTo>
                <a:cubicBezTo>
                  <a:pt x="4583423" y="6198015"/>
                  <a:pt x="4468131" y="6079365"/>
                  <a:pt x="4080510" y="6160770"/>
                </a:cubicBezTo>
                <a:cubicBezTo>
                  <a:pt x="3692889" y="6242175"/>
                  <a:pt x="3685157" y="6087075"/>
                  <a:pt x="3380994" y="6160770"/>
                </a:cubicBezTo>
                <a:cubicBezTo>
                  <a:pt x="3076831" y="6234465"/>
                  <a:pt x="2967085" y="6117236"/>
                  <a:pt x="2564892" y="6160770"/>
                </a:cubicBezTo>
                <a:cubicBezTo>
                  <a:pt x="2162699" y="6204304"/>
                  <a:pt x="2036996" y="6120857"/>
                  <a:pt x="1865376" y="6160770"/>
                </a:cubicBezTo>
                <a:cubicBezTo>
                  <a:pt x="1693756" y="6200683"/>
                  <a:pt x="1584014" y="6150435"/>
                  <a:pt x="1399032" y="6160770"/>
                </a:cubicBezTo>
                <a:cubicBezTo>
                  <a:pt x="1214050" y="6171105"/>
                  <a:pt x="1025069" y="6127623"/>
                  <a:pt x="699516" y="6160770"/>
                </a:cubicBezTo>
                <a:cubicBezTo>
                  <a:pt x="373963" y="6193917"/>
                  <a:pt x="209038" y="6152927"/>
                  <a:pt x="0" y="6160770"/>
                </a:cubicBezTo>
                <a:cubicBezTo>
                  <a:pt x="-63" y="6046665"/>
                  <a:pt x="28648" y="5867111"/>
                  <a:pt x="0" y="5785523"/>
                </a:cubicBezTo>
                <a:cubicBezTo>
                  <a:pt x="-28648" y="5703935"/>
                  <a:pt x="10200" y="5382584"/>
                  <a:pt x="0" y="5163845"/>
                </a:cubicBezTo>
                <a:cubicBezTo>
                  <a:pt x="-10200" y="4945106"/>
                  <a:pt x="5842" y="4879642"/>
                  <a:pt x="0" y="4726991"/>
                </a:cubicBezTo>
                <a:cubicBezTo>
                  <a:pt x="-5842" y="4574340"/>
                  <a:pt x="45722" y="4306494"/>
                  <a:pt x="0" y="4166921"/>
                </a:cubicBezTo>
                <a:cubicBezTo>
                  <a:pt x="-45722" y="4027348"/>
                  <a:pt x="71669" y="3834441"/>
                  <a:pt x="0" y="3545243"/>
                </a:cubicBezTo>
                <a:cubicBezTo>
                  <a:pt x="-71669" y="3256045"/>
                  <a:pt x="28707" y="3348071"/>
                  <a:pt x="0" y="3169996"/>
                </a:cubicBezTo>
                <a:cubicBezTo>
                  <a:pt x="-28707" y="2991921"/>
                  <a:pt x="33904" y="2772747"/>
                  <a:pt x="0" y="2548319"/>
                </a:cubicBezTo>
                <a:cubicBezTo>
                  <a:pt x="-33904" y="2323891"/>
                  <a:pt x="80849" y="2115579"/>
                  <a:pt x="0" y="1865033"/>
                </a:cubicBezTo>
                <a:cubicBezTo>
                  <a:pt x="-80849" y="1614487"/>
                  <a:pt x="49476" y="1469788"/>
                  <a:pt x="0" y="1304963"/>
                </a:cubicBezTo>
                <a:cubicBezTo>
                  <a:pt x="-49476" y="1140138"/>
                  <a:pt x="6930" y="923827"/>
                  <a:pt x="0" y="621678"/>
                </a:cubicBezTo>
                <a:cubicBezTo>
                  <a:pt x="-6930" y="319529"/>
                  <a:pt x="27764" y="302262"/>
                  <a:pt x="0" y="0"/>
                </a:cubicBezTo>
                <a:close/>
              </a:path>
              <a:path w="11658600" h="6160770" stroke="0" extrusionOk="0">
                <a:moveTo>
                  <a:pt x="0" y="0"/>
                </a:moveTo>
                <a:cubicBezTo>
                  <a:pt x="128754" y="-41759"/>
                  <a:pt x="435273" y="65009"/>
                  <a:pt x="582930" y="0"/>
                </a:cubicBezTo>
                <a:cubicBezTo>
                  <a:pt x="730587" y="-65009"/>
                  <a:pt x="1202729" y="45909"/>
                  <a:pt x="1399032" y="0"/>
                </a:cubicBezTo>
                <a:cubicBezTo>
                  <a:pt x="1595335" y="-45909"/>
                  <a:pt x="1731139" y="12290"/>
                  <a:pt x="1865376" y="0"/>
                </a:cubicBezTo>
                <a:cubicBezTo>
                  <a:pt x="1999613" y="-12290"/>
                  <a:pt x="1987945" y="2374"/>
                  <a:pt x="2098548" y="0"/>
                </a:cubicBezTo>
                <a:cubicBezTo>
                  <a:pt x="2209151" y="-2374"/>
                  <a:pt x="2307813" y="16070"/>
                  <a:pt x="2448306" y="0"/>
                </a:cubicBezTo>
                <a:cubicBezTo>
                  <a:pt x="2588799" y="-16070"/>
                  <a:pt x="2632093" y="10828"/>
                  <a:pt x="2681478" y="0"/>
                </a:cubicBezTo>
                <a:cubicBezTo>
                  <a:pt x="2730863" y="-10828"/>
                  <a:pt x="3087992" y="42320"/>
                  <a:pt x="3264408" y="0"/>
                </a:cubicBezTo>
                <a:cubicBezTo>
                  <a:pt x="3440824" y="-42320"/>
                  <a:pt x="3668115" y="64607"/>
                  <a:pt x="3847338" y="0"/>
                </a:cubicBezTo>
                <a:cubicBezTo>
                  <a:pt x="4026561" y="-64607"/>
                  <a:pt x="4079069" y="12262"/>
                  <a:pt x="4197096" y="0"/>
                </a:cubicBezTo>
                <a:cubicBezTo>
                  <a:pt x="4315123" y="-12262"/>
                  <a:pt x="4452161" y="29346"/>
                  <a:pt x="4546854" y="0"/>
                </a:cubicBezTo>
                <a:cubicBezTo>
                  <a:pt x="4641547" y="-29346"/>
                  <a:pt x="4746492" y="1899"/>
                  <a:pt x="4896612" y="0"/>
                </a:cubicBezTo>
                <a:cubicBezTo>
                  <a:pt x="5046732" y="-1899"/>
                  <a:pt x="5236401" y="32747"/>
                  <a:pt x="5362956" y="0"/>
                </a:cubicBezTo>
                <a:cubicBezTo>
                  <a:pt x="5489511" y="-32747"/>
                  <a:pt x="5646870" y="36465"/>
                  <a:pt x="5829300" y="0"/>
                </a:cubicBezTo>
                <a:cubicBezTo>
                  <a:pt x="6011730" y="-36465"/>
                  <a:pt x="6075933" y="3423"/>
                  <a:pt x="6295644" y="0"/>
                </a:cubicBezTo>
                <a:cubicBezTo>
                  <a:pt x="6515355" y="-3423"/>
                  <a:pt x="6751056" y="31368"/>
                  <a:pt x="6995160" y="0"/>
                </a:cubicBezTo>
                <a:cubicBezTo>
                  <a:pt x="7239264" y="-31368"/>
                  <a:pt x="7270224" y="24699"/>
                  <a:pt x="7461504" y="0"/>
                </a:cubicBezTo>
                <a:cubicBezTo>
                  <a:pt x="7652784" y="-24699"/>
                  <a:pt x="7756780" y="61584"/>
                  <a:pt x="8044434" y="0"/>
                </a:cubicBezTo>
                <a:cubicBezTo>
                  <a:pt x="8332088" y="-61584"/>
                  <a:pt x="8462460" y="49443"/>
                  <a:pt x="8627364" y="0"/>
                </a:cubicBezTo>
                <a:cubicBezTo>
                  <a:pt x="8792268" y="-49443"/>
                  <a:pt x="8964851" y="52273"/>
                  <a:pt x="9093708" y="0"/>
                </a:cubicBezTo>
                <a:cubicBezTo>
                  <a:pt x="9222565" y="-52273"/>
                  <a:pt x="9369971" y="49573"/>
                  <a:pt x="9560052" y="0"/>
                </a:cubicBezTo>
                <a:cubicBezTo>
                  <a:pt x="9750133" y="-49573"/>
                  <a:pt x="9745209" y="2672"/>
                  <a:pt x="9793224" y="0"/>
                </a:cubicBezTo>
                <a:cubicBezTo>
                  <a:pt x="9841239" y="-2672"/>
                  <a:pt x="10445159" y="75916"/>
                  <a:pt x="10609326" y="0"/>
                </a:cubicBezTo>
                <a:cubicBezTo>
                  <a:pt x="10773493" y="-75916"/>
                  <a:pt x="11384226" y="65039"/>
                  <a:pt x="11658600" y="0"/>
                </a:cubicBezTo>
                <a:cubicBezTo>
                  <a:pt x="11707357" y="222050"/>
                  <a:pt x="11601066" y="434892"/>
                  <a:pt x="11658600" y="683285"/>
                </a:cubicBezTo>
                <a:cubicBezTo>
                  <a:pt x="11716134" y="931679"/>
                  <a:pt x="11635503" y="934519"/>
                  <a:pt x="11658600" y="1058532"/>
                </a:cubicBezTo>
                <a:cubicBezTo>
                  <a:pt x="11681697" y="1182545"/>
                  <a:pt x="11647817" y="1350021"/>
                  <a:pt x="11658600" y="1556995"/>
                </a:cubicBezTo>
                <a:cubicBezTo>
                  <a:pt x="11669383" y="1763969"/>
                  <a:pt x="11615349" y="1782780"/>
                  <a:pt x="11658600" y="1993849"/>
                </a:cubicBezTo>
                <a:cubicBezTo>
                  <a:pt x="11701851" y="2204918"/>
                  <a:pt x="11650071" y="2333281"/>
                  <a:pt x="11658600" y="2492312"/>
                </a:cubicBezTo>
                <a:cubicBezTo>
                  <a:pt x="11667129" y="2651343"/>
                  <a:pt x="11643065" y="2829908"/>
                  <a:pt x="11658600" y="2929166"/>
                </a:cubicBezTo>
                <a:cubicBezTo>
                  <a:pt x="11674135" y="3028424"/>
                  <a:pt x="11619783" y="3168580"/>
                  <a:pt x="11658600" y="3366021"/>
                </a:cubicBezTo>
                <a:cubicBezTo>
                  <a:pt x="11697417" y="3563462"/>
                  <a:pt x="11651041" y="3640592"/>
                  <a:pt x="11658600" y="3864483"/>
                </a:cubicBezTo>
                <a:cubicBezTo>
                  <a:pt x="11666159" y="4088374"/>
                  <a:pt x="11641466" y="4264353"/>
                  <a:pt x="11658600" y="4547768"/>
                </a:cubicBezTo>
                <a:cubicBezTo>
                  <a:pt x="11675734" y="4831184"/>
                  <a:pt x="11636739" y="4931091"/>
                  <a:pt x="11658600" y="5107838"/>
                </a:cubicBezTo>
                <a:cubicBezTo>
                  <a:pt x="11680461" y="5284585"/>
                  <a:pt x="11632695" y="5505325"/>
                  <a:pt x="11658600" y="5606301"/>
                </a:cubicBezTo>
                <a:cubicBezTo>
                  <a:pt x="11684505" y="5707277"/>
                  <a:pt x="11635768" y="6018425"/>
                  <a:pt x="11658600" y="6160770"/>
                </a:cubicBezTo>
                <a:cubicBezTo>
                  <a:pt x="11380017" y="6181399"/>
                  <a:pt x="11275333" y="6086627"/>
                  <a:pt x="10959084" y="6160770"/>
                </a:cubicBezTo>
                <a:cubicBezTo>
                  <a:pt x="10642835" y="6234913"/>
                  <a:pt x="10633798" y="6097907"/>
                  <a:pt x="10376154" y="6160770"/>
                </a:cubicBezTo>
                <a:cubicBezTo>
                  <a:pt x="10118510" y="6223633"/>
                  <a:pt x="9942351" y="6127879"/>
                  <a:pt x="9793224" y="6160770"/>
                </a:cubicBezTo>
                <a:cubicBezTo>
                  <a:pt x="9644097" y="6193661"/>
                  <a:pt x="9450817" y="6146706"/>
                  <a:pt x="9326880" y="6160770"/>
                </a:cubicBezTo>
                <a:cubicBezTo>
                  <a:pt x="9202943" y="6174834"/>
                  <a:pt x="8990748" y="6140839"/>
                  <a:pt x="8743950" y="6160770"/>
                </a:cubicBezTo>
                <a:cubicBezTo>
                  <a:pt x="8497152" y="6180701"/>
                  <a:pt x="8374183" y="6146577"/>
                  <a:pt x="8161020" y="6160770"/>
                </a:cubicBezTo>
                <a:cubicBezTo>
                  <a:pt x="7947857" y="6174963"/>
                  <a:pt x="7884232" y="6155428"/>
                  <a:pt x="7694676" y="6160770"/>
                </a:cubicBezTo>
                <a:cubicBezTo>
                  <a:pt x="7505120" y="6166112"/>
                  <a:pt x="7162701" y="6067060"/>
                  <a:pt x="6878574" y="6160770"/>
                </a:cubicBezTo>
                <a:cubicBezTo>
                  <a:pt x="6594447" y="6254480"/>
                  <a:pt x="6357959" y="6130263"/>
                  <a:pt x="6179058" y="6160770"/>
                </a:cubicBezTo>
                <a:cubicBezTo>
                  <a:pt x="6000157" y="6191277"/>
                  <a:pt x="5587407" y="6073152"/>
                  <a:pt x="5362956" y="6160770"/>
                </a:cubicBezTo>
                <a:cubicBezTo>
                  <a:pt x="5138505" y="6248388"/>
                  <a:pt x="5101561" y="6144367"/>
                  <a:pt x="4896612" y="6160770"/>
                </a:cubicBezTo>
                <a:cubicBezTo>
                  <a:pt x="4691663" y="6177173"/>
                  <a:pt x="4586203" y="6136164"/>
                  <a:pt x="4430268" y="6160770"/>
                </a:cubicBezTo>
                <a:cubicBezTo>
                  <a:pt x="4274333" y="6185376"/>
                  <a:pt x="4163895" y="6147973"/>
                  <a:pt x="4080510" y="6160770"/>
                </a:cubicBezTo>
                <a:cubicBezTo>
                  <a:pt x="3997125" y="6173567"/>
                  <a:pt x="3920529" y="6139616"/>
                  <a:pt x="3847338" y="6160770"/>
                </a:cubicBezTo>
                <a:cubicBezTo>
                  <a:pt x="3774147" y="6181924"/>
                  <a:pt x="3555331" y="6157600"/>
                  <a:pt x="3264408" y="6160770"/>
                </a:cubicBezTo>
                <a:cubicBezTo>
                  <a:pt x="2973485" y="6163940"/>
                  <a:pt x="3037462" y="6156182"/>
                  <a:pt x="2914650" y="6160770"/>
                </a:cubicBezTo>
                <a:cubicBezTo>
                  <a:pt x="2791838" y="6165358"/>
                  <a:pt x="2744555" y="6143963"/>
                  <a:pt x="2681478" y="6160770"/>
                </a:cubicBezTo>
                <a:cubicBezTo>
                  <a:pt x="2618401" y="6177577"/>
                  <a:pt x="2471838" y="6126048"/>
                  <a:pt x="2331720" y="6160770"/>
                </a:cubicBezTo>
                <a:cubicBezTo>
                  <a:pt x="2191602" y="6195492"/>
                  <a:pt x="2169989" y="6140446"/>
                  <a:pt x="2098548" y="6160770"/>
                </a:cubicBezTo>
                <a:cubicBezTo>
                  <a:pt x="2027107" y="6181094"/>
                  <a:pt x="1615839" y="6130024"/>
                  <a:pt x="1399032" y="6160770"/>
                </a:cubicBezTo>
                <a:cubicBezTo>
                  <a:pt x="1182225" y="6191516"/>
                  <a:pt x="1255891" y="6134758"/>
                  <a:pt x="1165860" y="6160770"/>
                </a:cubicBezTo>
                <a:cubicBezTo>
                  <a:pt x="1075829" y="6186782"/>
                  <a:pt x="799970" y="6137806"/>
                  <a:pt x="582930" y="6160770"/>
                </a:cubicBezTo>
                <a:cubicBezTo>
                  <a:pt x="365890" y="6183734"/>
                  <a:pt x="236081" y="6096754"/>
                  <a:pt x="0" y="6160770"/>
                </a:cubicBezTo>
                <a:cubicBezTo>
                  <a:pt x="-38523" y="5961738"/>
                  <a:pt x="3368" y="5820282"/>
                  <a:pt x="0" y="5723915"/>
                </a:cubicBezTo>
                <a:cubicBezTo>
                  <a:pt x="-3368" y="5627549"/>
                  <a:pt x="5066" y="5387885"/>
                  <a:pt x="0" y="5225453"/>
                </a:cubicBezTo>
                <a:cubicBezTo>
                  <a:pt x="-5066" y="5063021"/>
                  <a:pt x="17230" y="5037272"/>
                  <a:pt x="0" y="4850206"/>
                </a:cubicBezTo>
                <a:cubicBezTo>
                  <a:pt x="-17230" y="4663140"/>
                  <a:pt x="10892" y="4624722"/>
                  <a:pt x="0" y="4474959"/>
                </a:cubicBezTo>
                <a:cubicBezTo>
                  <a:pt x="-10892" y="4325196"/>
                  <a:pt x="12722" y="4235781"/>
                  <a:pt x="0" y="4038105"/>
                </a:cubicBezTo>
                <a:cubicBezTo>
                  <a:pt x="-12722" y="3840429"/>
                  <a:pt x="53726" y="3668386"/>
                  <a:pt x="0" y="3478035"/>
                </a:cubicBezTo>
                <a:cubicBezTo>
                  <a:pt x="-53726" y="3287684"/>
                  <a:pt x="20247" y="3251411"/>
                  <a:pt x="0" y="3041180"/>
                </a:cubicBezTo>
                <a:cubicBezTo>
                  <a:pt x="-20247" y="2830950"/>
                  <a:pt x="34071" y="2679623"/>
                  <a:pt x="0" y="2481110"/>
                </a:cubicBezTo>
                <a:cubicBezTo>
                  <a:pt x="-34071" y="2282597"/>
                  <a:pt x="22594" y="2065055"/>
                  <a:pt x="0" y="1921040"/>
                </a:cubicBezTo>
                <a:cubicBezTo>
                  <a:pt x="-22594" y="1777025"/>
                  <a:pt x="2477" y="1597682"/>
                  <a:pt x="0" y="1422578"/>
                </a:cubicBezTo>
                <a:cubicBezTo>
                  <a:pt x="-2477" y="1247474"/>
                  <a:pt x="39422" y="1025055"/>
                  <a:pt x="0" y="862508"/>
                </a:cubicBezTo>
                <a:cubicBezTo>
                  <a:pt x="-39422" y="699961"/>
                  <a:pt x="89094" y="308576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accent5"/>
            </a:solidFill>
            <a:extLst>
              <a:ext uri="{C807C97D-BFC1-408E-A445-0C87EB9F89A2}">
                <ask:lineSketchStyleProps xmlns:ask="http://schemas.microsoft.com/office/drawing/2018/sketchyshapes" xmlns="" sd="2046156908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DB95B50-0203-40D3-BD87-A1407B31CD0F}"/>
              </a:ext>
            </a:extLst>
          </p:cNvPr>
          <p:cNvSpPr txBox="1"/>
          <p:nvPr/>
        </p:nvSpPr>
        <p:spPr>
          <a:xfrm>
            <a:off x="1009650" y="527089"/>
            <a:ext cx="10915650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b="1" dirty="0">
                <a:latin typeface="+mj-lt"/>
              </a:rPr>
              <a:t>3. </a:t>
            </a:r>
            <a:r>
              <a:rPr lang="en-US" sz="3200" dirty="0" err="1">
                <a:latin typeface="+mj-lt"/>
              </a:rPr>
              <a:t>Người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dân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một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số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nước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có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những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cách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chào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đặc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biệt</a:t>
            </a:r>
            <a:r>
              <a:rPr lang="en-US" sz="3200" dirty="0">
                <a:latin typeface="+mj-lt"/>
              </a:rPr>
              <a:t> </a:t>
            </a:r>
            <a:r>
              <a:rPr lang="en-US" sz="3200" dirty="0" err="1">
                <a:latin typeface="+mj-lt"/>
              </a:rPr>
              <a:t>nào</a:t>
            </a:r>
            <a:r>
              <a:rPr lang="vi-VN" sz="3200" dirty="0">
                <a:latin typeface="+mj-lt"/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935ECE2-E035-4523-8A07-A31DA8758D87}"/>
              </a:ext>
            </a:extLst>
          </p:cNvPr>
          <p:cNvSpPr txBox="1"/>
          <p:nvPr/>
        </p:nvSpPr>
        <p:spPr>
          <a:xfrm>
            <a:off x="2077545" y="4250930"/>
            <a:ext cx="5785193" cy="1943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 err="1">
                <a:latin typeface="+mj-lt"/>
              </a:rPr>
              <a:t>Ngoài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những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cách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chào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trong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bài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đọc</a:t>
            </a:r>
            <a:r>
              <a:rPr lang="en-US" sz="2800" dirty="0">
                <a:latin typeface="+mj-lt"/>
              </a:rPr>
              <a:t>, </a:t>
            </a:r>
            <a:r>
              <a:rPr lang="en-US" sz="2800" dirty="0" err="1">
                <a:latin typeface="+mj-lt"/>
              </a:rPr>
              <a:t>em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còn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biết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cách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chào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nào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khác</a:t>
            </a:r>
            <a:r>
              <a:rPr lang="vi-VN" sz="2800" dirty="0">
                <a:latin typeface="+mj-lt"/>
              </a:rPr>
              <a:t>?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B1D0EE5C-760F-4AB9-8911-7EE093256E5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78723096"/>
              </p:ext>
            </p:extLst>
          </p:nvPr>
        </p:nvGraphicFramePr>
        <p:xfrm>
          <a:off x="508281" y="1473180"/>
          <a:ext cx="4461863" cy="2651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61863">
                  <a:extLst>
                    <a:ext uri="{9D8B030D-6E8A-4147-A177-3AD203B41FA5}">
                      <a16:colId xmlns:a16="http://schemas.microsoft.com/office/drawing/2014/main" val="824984181"/>
                    </a:ext>
                  </a:extLst>
                </a:gridCol>
              </a:tblGrid>
              <a:tr h="480314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000000"/>
                          </a:solidFill>
                          <a:latin typeface="+mj-lt"/>
                        </a:rPr>
                        <a:t>A</a:t>
                      </a:r>
                    </a:p>
                  </a:txBody>
                  <a:tcPr>
                    <a:solidFill>
                      <a:schemeClr val="bg1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5312965"/>
                  </a:ext>
                </a:extLst>
              </a:tr>
              <a:tr h="480314">
                <a:tc>
                  <a:txBody>
                    <a:bodyPr/>
                    <a:lstStyle/>
                    <a:p>
                      <a:pPr algn="l"/>
                      <a:r>
                        <a:rPr lang="en-US" sz="2800" dirty="0" err="1">
                          <a:solidFill>
                            <a:srgbClr val="000000"/>
                          </a:solidFill>
                          <a:latin typeface="+mj-lt"/>
                        </a:rPr>
                        <a:t>Người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latin typeface="+mj-lt"/>
                        </a:rPr>
                        <a:t> Ma-ô-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latin typeface="+mj-lt"/>
                        </a:rPr>
                        <a:t>ri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latin typeface="+mj-lt"/>
                        </a:rPr>
                        <a:t> ở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latin typeface="+mj-lt"/>
                        </a:rPr>
                        <a:t>Niu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latin typeface="+mj-lt"/>
                        </a:rPr>
                        <a:t> Di-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latin typeface="+mj-lt"/>
                        </a:rPr>
                        <a:t>lân</a:t>
                      </a:r>
                      <a:endParaRPr lang="en-US" sz="2800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4778928"/>
                  </a:ext>
                </a:extLst>
              </a:tr>
              <a:tr h="480314">
                <a:tc>
                  <a:txBody>
                    <a:bodyPr/>
                    <a:lstStyle/>
                    <a:p>
                      <a:pPr algn="l"/>
                      <a:r>
                        <a:rPr lang="en-US" sz="2800" baseline="0" dirty="0" err="1">
                          <a:solidFill>
                            <a:srgbClr val="000000"/>
                          </a:solidFill>
                          <a:latin typeface="+mj-lt"/>
                        </a:rPr>
                        <a:t>Người</a:t>
                      </a:r>
                      <a:r>
                        <a:rPr lang="en-US" sz="2800" baseline="0" dirty="0">
                          <a:solidFill>
                            <a:srgbClr val="000000"/>
                          </a:solidFill>
                          <a:latin typeface="+mj-lt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rgbClr val="000000"/>
                          </a:solidFill>
                          <a:latin typeface="+mj-lt"/>
                        </a:rPr>
                        <a:t>Ấn</a:t>
                      </a:r>
                      <a:r>
                        <a:rPr lang="en-US" sz="2800" baseline="0" dirty="0">
                          <a:solidFill>
                            <a:srgbClr val="000000"/>
                          </a:solidFill>
                          <a:latin typeface="+mj-lt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rgbClr val="000000"/>
                          </a:solidFill>
                          <a:latin typeface="+mj-lt"/>
                        </a:rPr>
                        <a:t>Độ</a:t>
                      </a:r>
                      <a:endParaRPr lang="en-US" sz="2800" baseline="0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0456872"/>
                  </a:ext>
                </a:extLst>
              </a:tr>
              <a:tr h="480314">
                <a:tc>
                  <a:txBody>
                    <a:bodyPr/>
                    <a:lstStyle/>
                    <a:p>
                      <a:pPr algn="l"/>
                      <a:r>
                        <a:rPr lang="en-US" sz="2800" baseline="0" dirty="0" err="1">
                          <a:solidFill>
                            <a:srgbClr val="000000"/>
                          </a:solidFill>
                          <a:latin typeface="+mj-lt"/>
                        </a:rPr>
                        <a:t>Nhiều</a:t>
                      </a:r>
                      <a:r>
                        <a:rPr lang="en-US" sz="2800" baseline="0" dirty="0">
                          <a:solidFill>
                            <a:srgbClr val="000000"/>
                          </a:solidFill>
                          <a:latin typeface="+mj-lt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rgbClr val="000000"/>
                          </a:solidFill>
                          <a:latin typeface="+mj-lt"/>
                        </a:rPr>
                        <a:t>người</a:t>
                      </a:r>
                      <a:r>
                        <a:rPr lang="en-US" sz="2800" baseline="0" dirty="0">
                          <a:solidFill>
                            <a:srgbClr val="000000"/>
                          </a:solidFill>
                          <a:latin typeface="+mj-lt"/>
                        </a:rPr>
                        <a:t> ở </a:t>
                      </a:r>
                      <a:r>
                        <a:rPr lang="en-US" sz="2800" baseline="0" dirty="0" err="1">
                          <a:solidFill>
                            <a:srgbClr val="000000"/>
                          </a:solidFill>
                          <a:latin typeface="+mj-lt"/>
                        </a:rPr>
                        <a:t>Mỹ</a:t>
                      </a:r>
                      <a:endParaRPr lang="en-US" sz="2800" baseline="0" dirty="0">
                        <a:solidFill>
                          <a:srgbClr val="000000"/>
                        </a:solidFill>
                        <a:latin typeface="+mj-lt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02026801"/>
                  </a:ext>
                </a:extLst>
              </a:tr>
              <a:tr h="480314">
                <a:tc>
                  <a:txBody>
                    <a:bodyPr/>
                    <a:lstStyle/>
                    <a:p>
                      <a:pPr algn="l"/>
                      <a:r>
                        <a:rPr lang="en-US" sz="2800" baseline="0" dirty="0" err="1">
                          <a:solidFill>
                            <a:srgbClr val="000000"/>
                          </a:solidFill>
                          <a:latin typeface="+mj-lt"/>
                        </a:rPr>
                        <a:t>Người</a:t>
                      </a:r>
                      <a:r>
                        <a:rPr lang="en-US" sz="2800" baseline="0" dirty="0">
                          <a:solidFill>
                            <a:srgbClr val="000000"/>
                          </a:solidFill>
                          <a:latin typeface="+mj-lt"/>
                        </a:rPr>
                        <a:t> Dim-</a:t>
                      </a:r>
                      <a:r>
                        <a:rPr lang="en-US" sz="2800" baseline="0" dirty="0" err="1">
                          <a:solidFill>
                            <a:srgbClr val="000000"/>
                          </a:solidFill>
                          <a:latin typeface="+mj-lt"/>
                        </a:rPr>
                        <a:t>ba</a:t>
                      </a:r>
                      <a:r>
                        <a:rPr lang="en-US" sz="2800" baseline="0" dirty="0">
                          <a:solidFill>
                            <a:srgbClr val="000000"/>
                          </a:solidFill>
                          <a:latin typeface="+mj-lt"/>
                        </a:rPr>
                        <a:t>-</a:t>
                      </a:r>
                      <a:r>
                        <a:rPr lang="en-US" sz="2800" baseline="0" dirty="0" err="1">
                          <a:solidFill>
                            <a:srgbClr val="000000"/>
                          </a:solidFill>
                          <a:latin typeface="+mj-lt"/>
                        </a:rPr>
                        <a:t>bu</a:t>
                      </a:r>
                      <a:r>
                        <a:rPr lang="en-US" sz="2800" baseline="0" dirty="0">
                          <a:solidFill>
                            <a:srgbClr val="000000"/>
                          </a:solidFill>
                          <a:latin typeface="+mj-lt"/>
                        </a:rPr>
                        <a:t>-ê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85456787"/>
                  </a:ext>
                </a:extLst>
              </a:tr>
            </a:tbl>
          </a:graphicData>
        </a:graphic>
      </p:graphicFrame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21A504E0-E3A3-4F0C-B5CB-5957867D097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4275041"/>
              </p:ext>
            </p:extLst>
          </p:nvPr>
        </p:nvGraphicFramePr>
        <p:xfrm>
          <a:off x="6441717" y="1497330"/>
          <a:ext cx="5242002" cy="2590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42002">
                  <a:extLst>
                    <a:ext uri="{9D8B030D-6E8A-4147-A177-3AD203B41FA5}">
                      <a16:colId xmlns:a16="http://schemas.microsoft.com/office/drawing/2014/main" val="824984181"/>
                    </a:ext>
                  </a:extLst>
                </a:gridCol>
              </a:tblGrid>
              <a:tr h="480314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0000"/>
                          </a:solidFill>
                          <a:latin typeface="+mj-lt"/>
                        </a:rPr>
                        <a:t>B</a:t>
                      </a:r>
                    </a:p>
                  </a:txBody>
                  <a:tcPr>
                    <a:solidFill>
                      <a:schemeClr val="bg1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5312965"/>
                  </a:ext>
                </a:extLst>
              </a:tr>
              <a:tr h="480314">
                <a:tc>
                  <a:txBody>
                    <a:bodyPr/>
                    <a:lstStyle/>
                    <a:p>
                      <a:pPr algn="l"/>
                      <a:r>
                        <a:rPr lang="en-US" sz="2800" dirty="0" err="1">
                          <a:solidFill>
                            <a:srgbClr val="000000"/>
                          </a:solidFill>
                          <a:latin typeface="+mj-lt"/>
                        </a:rPr>
                        <a:t>chắp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latin typeface="+mj-lt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latin typeface="+mj-lt"/>
                        </a:rPr>
                        <a:t>hai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latin typeface="+mj-lt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latin typeface="+mj-lt"/>
                        </a:rPr>
                        <a:t>tay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latin typeface="+mj-lt"/>
                        </a:rPr>
                        <a:t>,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latin typeface="+mj-lt"/>
                        </a:rPr>
                        <a:t>cúi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latin typeface="+mj-lt"/>
                        </a:rPr>
                        <a:t> </a:t>
                      </a:r>
                      <a:r>
                        <a:rPr lang="en-US" sz="2800" dirty="0" err="1">
                          <a:solidFill>
                            <a:srgbClr val="000000"/>
                          </a:solidFill>
                          <a:latin typeface="+mj-lt"/>
                        </a:rPr>
                        <a:t>đầu</a:t>
                      </a:r>
                      <a:r>
                        <a:rPr lang="en-US" sz="2800" dirty="0">
                          <a:solidFill>
                            <a:srgbClr val="000000"/>
                          </a:solidFill>
                          <a:latin typeface="+mj-lt"/>
                        </a:rPr>
                        <a:t>.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4778928"/>
                  </a:ext>
                </a:extLst>
              </a:tr>
              <a:tr h="480314">
                <a:tc>
                  <a:txBody>
                    <a:bodyPr/>
                    <a:lstStyle/>
                    <a:p>
                      <a:pPr algn="l"/>
                      <a:r>
                        <a:rPr lang="en-US" sz="2800" baseline="0" dirty="0" err="1">
                          <a:solidFill>
                            <a:srgbClr val="000000"/>
                          </a:solidFill>
                          <a:latin typeface="+mj-lt"/>
                        </a:rPr>
                        <a:t>chạm</a:t>
                      </a:r>
                      <a:r>
                        <a:rPr lang="en-US" sz="2800" baseline="0" dirty="0">
                          <a:solidFill>
                            <a:srgbClr val="000000"/>
                          </a:solidFill>
                          <a:latin typeface="+mj-lt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rgbClr val="000000"/>
                          </a:solidFill>
                          <a:latin typeface="+mj-lt"/>
                        </a:rPr>
                        <a:t>nhẹ</a:t>
                      </a:r>
                      <a:r>
                        <a:rPr lang="en-US" sz="2800" baseline="0" dirty="0">
                          <a:solidFill>
                            <a:srgbClr val="000000"/>
                          </a:solidFill>
                          <a:latin typeface="+mj-lt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rgbClr val="000000"/>
                          </a:solidFill>
                          <a:latin typeface="+mj-lt"/>
                        </a:rPr>
                        <a:t>mũi</a:t>
                      </a:r>
                      <a:r>
                        <a:rPr lang="en-US" sz="2800" baseline="0" dirty="0">
                          <a:solidFill>
                            <a:srgbClr val="000000"/>
                          </a:solidFill>
                          <a:latin typeface="+mj-lt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rgbClr val="000000"/>
                          </a:solidFill>
                          <a:latin typeface="+mj-lt"/>
                        </a:rPr>
                        <a:t>và</a:t>
                      </a:r>
                      <a:r>
                        <a:rPr lang="en-US" sz="2800" baseline="0" dirty="0">
                          <a:solidFill>
                            <a:srgbClr val="000000"/>
                          </a:solidFill>
                          <a:latin typeface="+mj-lt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rgbClr val="000000"/>
                          </a:solidFill>
                          <a:latin typeface="+mj-lt"/>
                        </a:rPr>
                        <a:t>trán</a:t>
                      </a:r>
                      <a:r>
                        <a:rPr lang="en-US" sz="2800" baseline="0" dirty="0">
                          <a:solidFill>
                            <a:srgbClr val="000000"/>
                          </a:solidFill>
                          <a:latin typeface="+mj-lt"/>
                        </a:rPr>
                        <a:t>.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0456872"/>
                  </a:ext>
                </a:extLst>
              </a:tr>
              <a:tr h="480314">
                <a:tc>
                  <a:txBody>
                    <a:bodyPr/>
                    <a:lstStyle/>
                    <a:p>
                      <a:pPr algn="l"/>
                      <a:r>
                        <a:rPr lang="en-US" sz="2800" baseline="0" dirty="0" err="1">
                          <a:solidFill>
                            <a:srgbClr val="000000"/>
                          </a:solidFill>
                          <a:latin typeface="+mj-lt"/>
                        </a:rPr>
                        <a:t>vỗ</a:t>
                      </a:r>
                      <a:r>
                        <a:rPr lang="en-US" sz="2800" baseline="0" dirty="0">
                          <a:solidFill>
                            <a:srgbClr val="000000"/>
                          </a:solidFill>
                          <a:latin typeface="+mj-lt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rgbClr val="000000"/>
                          </a:solidFill>
                          <a:latin typeface="+mj-lt"/>
                        </a:rPr>
                        <a:t>tay</a:t>
                      </a:r>
                      <a:r>
                        <a:rPr lang="en-US" sz="2800" baseline="0" dirty="0">
                          <a:solidFill>
                            <a:srgbClr val="000000"/>
                          </a:solidFill>
                          <a:latin typeface="+mj-lt"/>
                        </a:rPr>
                        <a:t>.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02026801"/>
                  </a:ext>
                </a:extLst>
              </a:tr>
              <a:tr h="480314">
                <a:tc>
                  <a:txBody>
                    <a:bodyPr/>
                    <a:lstStyle/>
                    <a:p>
                      <a:pPr algn="l"/>
                      <a:r>
                        <a:rPr lang="en-US" sz="2800" baseline="0" dirty="0" err="1">
                          <a:solidFill>
                            <a:srgbClr val="000000"/>
                          </a:solidFill>
                          <a:latin typeface="+mj-lt"/>
                        </a:rPr>
                        <a:t>đấm</a:t>
                      </a:r>
                      <a:r>
                        <a:rPr lang="en-US" sz="2800" baseline="0" dirty="0">
                          <a:solidFill>
                            <a:srgbClr val="000000"/>
                          </a:solidFill>
                          <a:latin typeface="+mj-lt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rgbClr val="000000"/>
                          </a:solidFill>
                          <a:latin typeface="+mj-lt"/>
                        </a:rPr>
                        <a:t>nhẹ</a:t>
                      </a:r>
                      <a:r>
                        <a:rPr lang="en-US" sz="2800" baseline="0" dirty="0">
                          <a:solidFill>
                            <a:srgbClr val="000000"/>
                          </a:solidFill>
                          <a:latin typeface="+mj-lt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rgbClr val="000000"/>
                          </a:solidFill>
                          <a:latin typeface="+mj-lt"/>
                        </a:rPr>
                        <a:t>vào</a:t>
                      </a:r>
                      <a:r>
                        <a:rPr lang="en-US" sz="2800" baseline="0" dirty="0">
                          <a:solidFill>
                            <a:srgbClr val="000000"/>
                          </a:solidFill>
                          <a:latin typeface="+mj-lt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rgbClr val="000000"/>
                          </a:solidFill>
                          <a:latin typeface="+mj-lt"/>
                        </a:rPr>
                        <a:t>nắm</a:t>
                      </a:r>
                      <a:r>
                        <a:rPr lang="en-US" sz="2800" baseline="0" dirty="0">
                          <a:solidFill>
                            <a:srgbClr val="000000"/>
                          </a:solidFill>
                          <a:latin typeface="+mj-lt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rgbClr val="000000"/>
                          </a:solidFill>
                          <a:latin typeface="+mj-lt"/>
                        </a:rPr>
                        <a:t>tay</a:t>
                      </a:r>
                      <a:r>
                        <a:rPr lang="en-US" sz="2800" baseline="0" dirty="0">
                          <a:solidFill>
                            <a:srgbClr val="000000"/>
                          </a:solidFill>
                          <a:latin typeface="+mj-lt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rgbClr val="000000"/>
                          </a:solidFill>
                          <a:latin typeface="+mj-lt"/>
                        </a:rPr>
                        <a:t>của</a:t>
                      </a:r>
                      <a:r>
                        <a:rPr lang="en-US" sz="2800" baseline="0" dirty="0">
                          <a:solidFill>
                            <a:srgbClr val="000000"/>
                          </a:solidFill>
                          <a:latin typeface="+mj-lt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rgbClr val="000000"/>
                          </a:solidFill>
                          <a:latin typeface="+mj-lt"/>
                        </a:rPr>
                        <a:t>nhau</a:t>
                      </a:r>
                      <a:r>
                        <a:rPr lang="en-US" sz="2800" baseline="0" dirty="0">
                          <a:solidFill>
                            <a:srgbClr val="000000"/>
                          </a:solidFill>
                          <a:latin typeface="+mj-lt"/>
                        </a:rPr>
                        <a:t>.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85456787"/>
                  </a:ext>
                </a:extLst>
              </a:tr>
            </a:tbl>
          </a:graphicData>
        </a:graphic>
      </p:graphicFrame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F0E3FD6-1E7B-4C70-9C47-CC65BA92D28D}"/>
              </a:ext>
            </a:extLst>
          </p:cNvPr>
          <p:cNvCxnSpPr>
            <a:cxnSpLocks/>
            <a:endCxn id="8" idx="1"/>
          </p:cNvCxnSpPr>
          <p:nvPr/>
        </p:nvCxnSpPr>
        <p:spPr>
          <a:xfrm>
            <a:off x="4970143" y="2127271"/>
            <a:ext cx="1471574" cy="66545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FB9249B-A567-4552-9D66-0D956AEF40DA}"/>
              </a:ext>
            </a:extLst>
          </p:cNvPr>
          <p:cNvCxnSpPr>
            <a:cxnSpLocks/>
            <a:stCxn id="7" idx="3"/>
          </p:cNvCxnSpPr>
          <p:nvPr/>
        </p:nvCxnSpPr>
        <p:spPr>
          <a:xfrm flipV="1">
            <a:off x="4970144" y="2103122"/>
            <a:ext cx="1471572" cy="69593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35A3BEF-CF50-48D8-9B60-A268C108AA49}"/>
              </a:ext>
            </a:extLst>
          </p:cNvPr>
          <p:cNvCxnSpPr>
            <a:cxnSpLocks/>
          </p:cNvCxnSpPr>
          <p:nvPr/>
        </p:nvCxnSpPr>
        <p:spPr>
          <a:xfrm>
            <a:off x="4921610" y="3151744"/>
            <a:ext cx="1485361" cy="39220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FB98A9F-4C07-42D2-B446-167406AD910C}"/>
              </a:ext>
            </a:extLst>
          </p:cNvPr>
          <p:cNvCxnSpPr>
            <a:cxnSpLocks/>
          </p:cNvCxnSpPr>
          <p:nvPr/>
        </p:nvCxnSpPr>
        <p:spPr>
          <a:xfrm flipV="1">
            <a:off x="4970142" y="3143251"/>
            <a:ext cx="1471574" cy="57084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A3C42C67-4746-4EDE-A60D-DA38F96B5D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905991" y="4132798"/>
            <a:ext cx="3535183" cy="2198113"/>
          </a:xfrm>
          <a:prstGeom prst="rect">
            <a:avLst/>
          </a:prstGeom>
        </p:spPr>
      </p:pic>
      <p:pic>
        <p:nvPicPr>
          <p:cNvPr id="22" name="Picture 21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BEEE37B2-7EE1-428A-A5B3-7A1B306C67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420" y="4677539"/>
            <a:ext cx="1762125" cy="142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058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CC8DC5F-07D6-49A8-93D4-0C1E3BFDFD9B}"/>
              </a:ext>
            </a:extLst>
          </p:cNvPr>
          <p:cNvSpPr/>
          <p:nvPr/>
        </p:nvSpPr>
        <p:spPr>
          <a:xfrm>
            <a:off x="0" y="669851"/>
            <a:ext cx="12192000" cy="5805377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B7B0BCC-5E75-4D5C-9613-9A0B1EA1727E}"/>
              </a:ext>
            </a:extLst>
          </p:cNvPr>
          <p:cNvSpPr txBox="1"/>
          <p:nvPr/>
        </p:nvSpPr>
        <p:spPr>
          <a:xfrm>
            <a:off x="951454" y="-90640"/>
            <a:ext cx="1331331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800" b="1" dirty="0">
                <a:solidFill>
                  <a:srgbClr val="17479D"/>
                </a:solidFill>
                <a:latin typeface="+mj-lt"/>
              </a:rPr>
              <a:t>ĐỌC</a:t>
            </a:r>
            <a:endParaRPr lang="en-US" sz="2800" b="1" dirty="0">
              <a:solidFill>
                <a:srgbClr val="17479D"/>
              </a:solidFill>
              <a:latin typeface="+mj-lt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A10173B-65CC-40F6-BD77-D7B9A76535C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641754" y="73729"/>
            <a:ext cx="582308" cy="52517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7A4EB13-4642-4797-98F7-E38CF60972A2}"/>
              </a:ext>
            </a:extLst>
          </p:cNvPr>
          <p:cNvSpPr txBox="1"/>
          <p:nvPr/>
        </p:nvSpPr>
        <p:spPr>
          <a:xfrm>
            <a:off x="2505479" y="565507"/>
            <a:ext cx="7181041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chemeClr val="bg1"/>
                </a:solidFill>
                <a:latin typeface="+mj-lt"/>
              </a:rPr>
              <a:t>NHỮNG CÁCH CHÀO ĐỘC ĐÁO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51A11D3-0467-497B-B228-0D0F450766B4}"/>
              </a:ext>
            </a:extLst>
          </p:cNvPr>
          <p:cNvSpPr txBox="1"/>
          <p:nvPr/>
        </p:nvSpPr>
        <p:spPr>
          <a:xfrm>
            <a:off x="951454" y="1277453"/>
            <a:ext cx="10422664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latin typeface="+mj-lt"/>
              </a:rPr>
              <a:t>     </a:t>
            </a:r>
            <a:r>
              <a:rPr lang="en-US" sz="2800" dirty="0" err="1">
                <a:latin typeface="+mj-lt"/>
              </a:rPr>
              <a:t>Trên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thế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giới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có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những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cách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chào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phổ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biến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như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bắt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tay</a:t>
            </a:r>
            <a:r>
              <a:rPr lang="en-US" sz="2800" dirty="0">
                <a:latin typeface="+mj-lt"/>
              </a:rPr>
              <a:t>, </a:t>
            </a:r>
            <a:r>
              <a:rPr lang="en-US" sz="2800" dirty="0" err="1">
                <a:latin typeface="+mj-lt"/>
              </a:rPr>
              <a:t>vẫy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tay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và</a:t>
            </a:r>
            <a:r>
              <a:rPr lang="en-US" sz="2800" dirty="0">
                <a:latin typeface="+mj-lt"/>
              </a:rPr>
              <a:t>  </a:t>
            </a:r>
            <a:r>
              <a:rPr lang="en-US" sz="2800" dirty="0" err="1">
                <a:latin typeface="+mj-lt"/>
              </a:rPr>
              <a:t>cúi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chào</a:t>
            </a:r>
            <a:r>
              <a:rPr lang="en-US" sz="2800" dirty="0">
                <a:latin typeface="+mj-lt"/>
              </a:rPr>
              <a:t>. </a:t>
            </a:r>
            <a:r>
              <a:rPr lang="en-US" sz="2800" dirty="0" err="1">
                <a:latin typeface="+mj-lt"/>
              </a:rPr>
              <a:t>Ngoài</a:t>
            </a:r>
            <a:r>
              <a:rPr lang="en-US" sz="2800" dirty="0">
                <a:latin typeface="+mj-lt"/>
              </a:rPr>
              <a:t> ra, </a:t>
            </a:r>
            <a:r>
              <a:rPr lang="en-US" sz="2800" dirty="0" err="1">
                <a:latin typeface="+mj-lt"/>
              </a:rPr>
              <a:t>người</a:t>
            </a:r>
            <a:r>
              <a:rPr lang="en-US" sz="2800" dirty="0">
                <a:latin typeface="+mj-lt"/>
              </a:rPr>
              <a:t> ta </a:t>
            </a:r>
            <a:r>
              <a:rPr lang="en-US" sz="2800" dirty="0" err="1">
                <a:latin typeface="+mj-lt"/>
              </a:rPr>
              <a:t>còn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có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những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cách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chào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nhau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rất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đặc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biệt</a:t>
            </a:r>
            <a:r>
              <a:rPr lang="en-US" sz="2800" dirty="0">
                <a:latin typeface="+mj-lt"/>
              </a:rPr>
              <a:t>.</a:t>
            </a:r>
          </a:p>
          <a:p>
            <a:pPr algn="just"/>
            <a:r>
              <a:rPr lang="en-US" sz="2800" dirty="0">
                <a:latin typeface="+mj-lt"/>
              </a:rPr>
              <a:t>     </a:t>
            </a:r>
            <a:r>
              <a:rPr lang="en-US" sz="2800" dirty="0" err="1">
                <a:latin typeface="+mj-lt"/>
              </a:rPr>
              <a:t>Người</a:t>
            </a:r>
            <a:r>
              <a:rPr lang="en-US" sz="2800" dirty="0">
                <a:latin typeface="+mj-lt"/>
              </a:rPr>
              <a:t> Ma-ô-</a:t>
            </a:r>
            <a:r>
              <a:rPr lang="en-US" sz="2800" dirty="0" err="1">
                <a:latin typeface="+mj-lt"/>
              </a:rPr>
              <a:t>ri</a:t>
            </a:r>
            <a:r>
              <a:rPr lang="en-US" sz="2800" dirty="0">
                <a:latin typeface="+mj-lt"/>
              </a:rPr>
              <a:t> ở </a:t>
            </a:r>
            <a:r>
              <a:rPr lang="en-US" sz="2800" dirty="0" err="1">
                <a:latin typeface="+mj-lt"/>
              </a:rPr>
              <a:t>Niu</a:t>
            </a:r>
            <a:r>
              <a:rPr lang="en-US" sz="2800" dirty="0">
                <a:latin typeface="+mj-lt"/>
              </a:rPr>
              <a:t> Di-</a:t>
            </a:r>
            <a:r>
              <a:rPr lang="en-US" sz="2800" dirty="0" err="1">
                <a:latin typeface="+mj-lt"/>
              </a:rPr>
              <a:t>lân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chào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bằng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cách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nhẹ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nhàng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chạm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mũi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và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trán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vào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nhau</a:t>
            </a:r>
            <a:r>
              <a:rPr lang="en-US" sz="2800" dirty="0">
                <a:latin typeface="+mj-lt"/>
              </a:rPr>
              <a:t>. </a:t>
            </a:r>
            <a:r>
              <a:rPr lang="en-US" sz="2800" dirty="0" err="1">
                <a:latin typeface="+mj-lt"/>
              </a:rPr>
              <a:t>Người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Ấn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Độ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thì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chắp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hai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tay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trước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ngực</a:t>
            </a:r>
            <a:r>
              <a:rPr lang="en-US" sz="2800" dirty="0">
                <a:latin typeface="+mj-lt"/>
              </a:rPr>
              <a:t>, </a:t>
            </a:r>
            <a:r>
              <a:rPr lang="en-US" sz="2800" dirty="0" err="1">
                <a:latin typeface="+mj-lt"/>
              </a:rPr>
              <a:t>kèm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theo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một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cái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cúi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đầu</a:t>
            </a:r>
            <a:r>
              <a:rPr lang="en-US" sz="2800" dirty="0">
                <a:latin typeface="+mj-lt"/>
              </a:rPr>
              <a:t>. </a:t>
            </a:r>
            <a:r>
              <a:rPr lang="en-US" sz="2800" dirty="0" err="1">
                <a:latin typeface="+mj-lt"/>
              </a:rPr>
              <a:t>Nhiều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người</a:t>
            </a:r>
            <a:r>
              <a:rPr lang="en-US" sz="2800" dirty="0">
                <a:latin typeface="+mj-lt"/>
              </a:rPr>
              <a:t> ở </a:t>
            </a:r>
            <a:r>
              <a:rPr lang="en-US" sz="2800" dirty="0" err="1">
                <a:latin typeface="+mj-lt"/>
              </a:rPr>
              <a:t>Mỹ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thì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chào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bằng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cách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nắm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bàn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tay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lại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và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đấm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nhẹ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vào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nắm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tay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người</a:t>
            </a:r>
            <a:r>
              <a:rPr lang="en-US" sz="2800" dirty="0">
                <a:latin typeface="+mj-lt"/>
              </a:rPr>
              <a:t> kia. </a:t>
            </a:r>
            <a:r>
              <a:rPr lang="en-US" sz="2800" dirty="0" err="1">
                <a:latin typeface="+mj-lt"/>
              </a:rPr>
              <a:t>Còn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người</a:t>
            </a:r>
            <a:r>
              <a:rPr lang="en-US" sz="2800" dirty="0">
                <a:latin typeface="+mj-lt"/>
              </a:rPr>
              <a:t> Dim-</a:t>
            </a:r>
            <a:r>
              <a:rPr lang="en-US" sz="2800" dirty="0" err="1">
                <a:latin typeface="+mj-lt"/>
              </a:rPr>
              <a:t>ba</a:t>
            </a:r>
            <a:r>
              <a:rPr lang="en-US" sz="2800" dirty="0">
                <a:latin typeface="+mj-lt"/>
              </a:rPr>
              <a:t>-</a:t>
            </a:r>
            <a:r>
              <a:rPr lang="en-US" sz="2800" dirty="0" err="1">
                <a:latin typeface="+mj-lt"/>
              </a:rPr>
              <a:t>bu</a:t>
            </a:r>
            <a:r>
              <a:rPr lang="en-US" sz="2800" dirty="0">
                <a:latin typeface="+mj-lt"/>
              </a:rPr>
              <a:t>-ê </a:t>
            </a:r>
            <a:r>
              <a:rPr lang="en-US" sz="2800" dirty="0" err="1">
                <a:latin typeface="+mj-lt"/>
              </a:rPr>
              <a:t>lại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chào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theo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cách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truyền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thống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là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vỗ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tay</a:t>
            </a:r>
            <a:r>
              <a:rPr lang="en-US" sz="2800" dirty="0">
                <a:latin typeface="+mj-lt"/>
              </a:rPr>
              <a:t>,… </a:t>
            </a:r>
            <a:r>
              <a:rPr lang="en-US" sz="2800" dirty="0" err="1">
                <a:latin typeface="+mj-lt"/>
              </a:rPr>
              <a:t>Mỗi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cách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chào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thể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hiện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một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nét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riêng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trong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giao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tiếp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của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người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dân</a:t>
            </a:r>
            <a:r>
              <a:rPr lang="en-US" sz="2800" dirty="0">
                <a:latin typeface="+mj-lt"/>
              </a:rPr>
              <a:t> ở </a:t>
            </a:r>
            <a:r>
              <a:rPr lang="en-US" sz="2800" dirty="0" err="1">
                <a:latin typeface="+mj-lt"/>
              </a:rPr>
              <a:t>từng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nước</a:t>
            </a:r>
            <a:r>
              <a:rPr lang="en-US" sz="2800" dirty="0">
                <a:latin typeface="+mj-lt"/>
              </a:rPr>
              <a:t>.</a:t>
            </a:r>
          </a:p>
          <a:p>
            <a:pPr algn="just"/>
            <a:r>
              <a:rPr lang="en-US" sz="2800" dirty="0">
                <a:latin typeface="+mj-lt"/>
              </a:rPr>
              <a:t>     </a:t>
            </a:r>
            <a:r>
              <a:rPr lang="en-US" sz="2800" dirty="0" err="1">
                <a:latin typeface="+mj-lt"/>
              </a:rPr>
              <a:t>Còn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em</a:t>
            </a:r>
            <a:r>
              <a:rPr lang="en-US" sz="2800" dirty="0">
                <a:latin typeface="+mj-lt"/>
              </a:rPr>
              <a:t>, </a:t>
            </a:r>
            <a:r>
              <a:rPr lang="en-US" sz="2800" dirty="0" err="1">
                <a:latin typeface="+mj-lt"/>
              </a:rPr>
              <a:t>em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chào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bạn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bằng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cách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nào</a:t>
            </a:r>
            <a:r>
              <a:rPr lang="en-US" sz="2800" dirty="0">
                <a:latin typeface="+mj-lt"/>
              </a:rPr>
              <a:t>?</a:t>
            </a:r>
          </a:p>
          <a:p>
            <a:pPr algn="just"/>
            <a:r>
              <a:rPr lang="en-US" sz="2800" dirty="0">
                <a:latin typeface="+mj-lt"/>
              </a:rPr>
              <a:t>			              (</a:t>
            </a:r>
            <a:r>
              <a:rPr lang="en-US" sz="2800" dirty="0" err="1">
                <a:latin typeface="+mj-lt"/>
              </a:rPr>
              <a:t>Hoàng</a:t>
            </a:r>
            <a:r>
              <a:rPr lang="en-US" sz="2800" dirty="0">
                <a:latin typeface="+mj-lt"/>
              </a:rPr>
              <a:t> Anh </a:t>
            </a:r>
            <a:r>
              <a:rPr lang="en-US" sz="2800" i="1" dirty="0" err="1">
                <a:latin typeface="+mj-lt"/>
              </a:rPr>
              <a:t>tổng</a:t>
            </a:r>
            <a:r>
              <a:rPr lang="en-US" sz="2800" i="1" dirty="0">
                <a:latin typeface="+mj-lt"/>
              </a:rPr>
              <a:t> </a:t>
            </a:r>
            <a:r>
              <a:rPr lang="en-US" sz="2800" i="1" dirty="0" err="1">
                <a:latin typeface="+mj-lt"/>
              </a:rPr>
              <a:t>hợp</a:t>
            </a:r>
            <a:r>
              <a:rPr lang="en-US" sz="2800" i="1" dirty="0">
                <a:latin typeface="+mj-lt"/>
              </a:rPr>
              <a:t>)</a:t>
            </a:r>
            <a:endParaRPr lang="en-US" sz="2800" dirty="0">
              <a:latin typeface="+mj-lt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C222476-F1C7-4E06-A622-960465A3D533}"/>
              </a:ext>
            </a:extLst>
          </p:cNvPr>
          <p:cNvCxnSpPr>
            <a:cxnSpLocks/>
          </p:cNvCxnSpPr>
          <p:nvPr/>
        </p:nvCxnSpPr>
        <p:spPr>
          <a:xfrm>
            <a:off x="2445488" y="3014985"/>
            <a:ext cx="119084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404E638-5BA0-4525-97CC-7D7D616FD174}"/>
              </a:ext>
            </a:extLst>
          </p:cNvPr>
          <p:cNvCxnSpPr>
            <a:cxnSpLocks/>
          </p:cNvCxnSpPr>
          <p:nvPr/>
        </p:nvCxnSpPr>
        <p:spPr>
          <a:xfrm>
            <a:off x="3976576" y="3014985"/>
            <a:ext cx="148855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45EFE4F-CEF8-4820-8275-75849B359ADE}"/>
              </a:ext>
            </a:extLst>
          </p:cNvPr>
          <p:cNvCxnSpPr>
            <a:cxnSpLocks/>
          </p:cNvCxnSpPr>
          <p:nvPr/>
        </p:nvCxnSpPr>
        <p:spPr>
          <a:xfrm>
            <a:off x="8865383" y="4283033"/>
            <a:ext cx="203298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loud 12">
            <a:extLst>
              <a:ext uri="{FF2B5EF4-FFF2-40B4-BE49-F238E27FC236}">
                <a16:creationId xmlns:a16="http://schemas.microsoft.com/office/drawing/2014/main" id="{7245759C-3294-4658-A1C2-2068B39E1270}"/>
              </a:ext>
            </a:extLst>
          </p:cNvPr>
          <p:cNvSpPr/>
          <p:nvPr/>
        </p:nvSpPr>
        <p:spPr>
          <a:xfrm>
            <a:off x="8865383" y="5056104"/>
            <a:ext cx="3221665" cy="1577883"/>
          </a:xfrm>
          <a:prstGeom prst="cloud">
            <a:avLst/>
          </a:prstGeom>
          <a:solidFill>
            <a:schemeClr val="bg1"/>
          </a:solidFill>
          <a:ln w="25400" cap="flat" cmpd="sng" algn="ctr">
            <a:solidFill>
              <a:schemeClr val="accent5">
                <a:lumMod val="75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pitchFamily="34" charset="0"/>
              </a:rPr>
              <a:t>Luyện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pitchFamily="34" charset="0"/>
              </a:rPr>
              <a:t>đọc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/>
                <a:ea typeface="Arial-Rounded"/>
                <a:cs typeface="Arial-Rounded" panose="020B0500000000000000" pitchFamily="34" charset="0"/>
              </a:rPr>
              <a:t>lại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/>
              <a:ea typeface="Arial-Rounded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659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  <p:bldP spid="13" grpId="0" animBg="1"/>
      <p:bldP spid="13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9C178B17-0347-413B-A63D-7D284C23EBAE}"/>
              </a:ext>
            </a:extLst>
          </p:cNvPr>
          <p:cNvSpPr txBox="1"/>
          <p:nvPr/>
        </p:nvSpPr>
        <p:spPr>
          <a:xfrm>
            <a:off x="3762057" y="1425413"/>
            <a:ext cx="50390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+mj-lt"/>
                <a:ea typeface="Microsoft YaHei" panose="020B0503020204020204" charset="-122"/>
                <a:cs typeface="Verdana" panose="020B0604030504040204" charset="0"/>
                <a:sym typeface="+mn-ea"/>
              </a:rPr>
              <a:t>Luyện</a:t>
            </a:r>
            <a:r>
              <a:rPr kumimoji="0" lang="en-US" altLang="zh-CN" sz="9600" b="1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+mj-lt"/>
                <a:ea typeface="Microsoft YaHei" panose="020B0503020204020204" charset="-122"/>
                <a:cs typeface="Verdana" panose="020B0604030504040204" charset="0"/>
                <a:sym typeface="+mn-ea"/>
              </a:rPr>
              <a:t> </a:t>
            </a:r>
            <a:r>
              <a:rPr kumimoji="0" lang="en-US" altLang="zh-CN" sz="9600" b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+mj-lt"/>
                <a:ea typeface="Microsoft YaHei" panose="020B0503020204020204" charset="-122"/>
                <a:cs typeface="Verdana" panose="020B0604030504040204" charset="0"/>
                <a:sym typeface="+mn-ea"/>
              </a:rPr>
              <a:t>tập</a:t>
            </a:r>
            <a:endParaRPr kumimoji="0" lang="en-US" sz="9600" b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n-ea"/>
              <a:cs typeface="Verdana" panose="020B060403050404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761364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组合 40">
            <a:extLst>
              <a:ext uri="{FF2B5EF4-FFF2-40B4-BE49-F238E27FC236}">
                <a16:creationId xmlns:a16="http://schemas.microsoft.com/office/drawing/2014/main" id="{35ED8763-40BF-4677-963A-483819E4BB81}"/>
              </a:ext>
            </a:extLst>
          </p:cNvPr>
          <p:cNvGrpSpPr/>
          <p:nvPr/>
        </p:nvGrpSpPr>
        <p:grpSpPr>
          <a:xfrm>
            <a:off x="4114788" y="150513"/>
            <a:ext cx="3962424" cy="675470"/>
            <a:chOff x="142892" y="4600886"/>
            <a:chExt cx="13240614" cy="2257114"/>
          </a:xfrm>
        </p:grpSpPr>
        <p:grpSp>
          <p:nvGrpSpPr>
            <p:cNvPr id="42" name="组合 41">
              <a:extLst>
                <a:ext uri="{FF2B5EF4-FFF2-40B4-BE49-F238E27FC236}">
                  <a16:creationId xmlns:a16="http://schemas.microsoft.com/office/drawing/2014/main" id="{AB5226A5-DA6E-4511-B43A-C14B737C706B}"/>
                </a:ext>
              </a:extLst>
            </p:cNvPr>
            <p:cNvGrpSpPr/>
            <p:nvPr/>
          </p:nvGrpSpPr>
          <p:grpSpPr>
            <a:xfrm>
              <a:off x="142892" y="4600886"/>
              <a:ext cx="8762570" cy="2257114"/>
              <a:chOff x="1958439" y="4280452"/>
              <a:chExt cx="10392413" cy="2676939"/>
            </a:xfrm>
          </p:grpSpPr>
          <p:pic>
            <p:nvPicPr>
              <p:cNvPr id="46" name="图片 45">
                <a:extLst>
                  <a:ext uri="{FF2B5EF4-FFF2-40B4-BE49-F238E27FC236}">
                    <a16:creationId xmlns:a16="http://schemas.microsoft.com/office/drawing/2014/main" id="{3C5696EE-36D8-40AE-AB0F-0AD36AF9DD5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619151" y="4280452"/>
                <a:ext cx="1852523" cy="2577548"/>
              </a:xfrm>
              <a:prstGeom prst="rect">
                <a:avLst/>
              </a:prstGeom>
            </p:spPr>
          </p:pic>
          <p:pic>
            <p:nvPicPr>
              <p:cNvPr id="47" name="图片 46">
                <a:extLst>
                  <a:ext uri="{FF2B5EF4-FFF2-40B4-BE49-F238E27FC236}">
                    <a16:creationId xmlns:a16="http://schemas.microsoft.com/office/drawing/2014/main" id="{444F17F9-DB23-44B4-BE1B-822CF1B6D72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0711681" y="4379843"/>
                <a:ext cx="1639171" cy="2577548"/>
              </a:xfrm>
              <a:prstGeom prst="rect">
                <a:avLst/>
              </a:prstGeom>
            </p:spPr>
          </p:pic>
          <p:pic>
            <p:nvPicPr>
              <p:cNvPr id="48" name="图片 47">
                <a:extLst>
                  <a:ext uri="{FF2B5EF4-FFF2-40B4-BE49-F238E27FC236}">
                    <a16:creationId xmlns:a16="http://schemas.microsoft.com/office/drawing/2014/main" id="{861FEC96-8A2B-4251-A164-9D0970963E7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775461" y="4363278"/>
                <a:ext cx="2090028" cy="2577548"/>
              </a:xfrm>
              <a:prstGeom prst="rect">
                <a:avLst/>
              </a:prstGeom>
            </p:spPr>
          </p:pic>
          <p:pic>
            <p:nvPicPr>
              <p:cNvPr id="49" name="图片 48">
                <a:extLst>
                  <a:ext uri="{FF2B5EF4-FFF2-40B4-BE49-F238E27FC236}">
                    <a16:creationId xmlns:a16="http://schemas.microsoft.com/office/drawing/2014/main" id="{9F8C331E-6669-4703-914A-22A6C11BFBC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958439" y="4280452"/>
                <a:ext cx="1956916" cy="2577548"/>
              </a:xfrm>
              <a:prstGeom prst="rect">
                <a:avLst/>
              </a:prstGeom>
            </p:spPr>
          </p:pic>
          <p:pic>
            <p:nvPicPr>
              <p:cNvPr id="50" name="图片 49">
                <a:extLst>
                  <a:ext uri="{FF2B5EF4-FFF2-40B4-BE49-F238E27FC236}">
                    <a16:creationId xmlns:a16="http://schemas.microsoft.com/office/drawing/2014/main" id="{6E6729D7-F218-45D9-9BAC-F7CD952A6C5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529665" y="4280452"/>
                <a:ext cx="1580048" cy="2577548"/>
              </a:xfrm>
              <a:prstGeom prst="rect">
                <a:avLst/>
              </a:prstGeom>
            </p:spPr>
          </p:pic>
          <p:pic>
            <p:nvPicPr>
              <p:cNvPr id="51" name="图片 50">
                <a:extLst>
                  <a:ext uri="{FF2B5EF4-FFF2-40B4-BE49-F238E27FC236}">
                    <a16:creationId xmlns:a16="http://schemas.microsoft.com/office/drawing/2014/main" id="{94704C39-4508-4202-84AA-518F38F4D91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018755" y="4280452"/>
                <a:ext cx="1936220" cy="2577548"/>
              </a:xfrm>
              <a:prstGeom prst="rect">
                <a:avLst/>
              </a:prstGeom>
            </p:spPr>
          </p:pic>
        </p:grpSp>
        <p:pic>
          <p:nvPicPr>
            <p:cNvPr id="43" name="图片 42">
              <a:extLst>
                <a:ext uri="{FF2B5EF4-FFF2-40B4-BE49-F238E27FC236}">
                  <a16:creationId xmlns:a16="http://schemas.microsoft.com/office/drawing/2014/main" id="{7EEB30A3-178C-4C79-A87C-7DC1A68F5F0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884500" y="4684689"/>
              <a:ext cx="1561992" cy="2173311"/>
            </a:xfrm>
            <a:prstGeom prst="rect">
              <a:avLst/>
            </a:prstGeom>
          </p:spPr>
        </p:pic>
        <p:pic>
          <p:nvPicPr>
            <p:cNvPr id="44" name="图片 43">
              <a:extLst>
                <a:ext uri="{FF2B5EF4-FFF2-40B4-BE49-F238E27FC236}">
                  <a16:creationId xmlns:a16="http://schemas.microsoft.com/office/drawing/2014/main" id="{0B618ABE-EB90-4CF3-8BA9-388F1C93BC2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495388" y="4684689"/>
              <a:ext cx="1332249" cy="2173311"/>
            </a:xfrm>
            <a:prstGeom prst="rect">
              <a:avLst/>
            </a:prstGeom>
          </p:spPr>
        </p:pic>
        <p:pic>
          <p:nvPicPr>
            <p:cNvPr id="45" name="图片 44">
              <a:extLst>
                <a:ext uri="{FF2B5EF4-FFF2-40B4-BE49-F238E27FC236}">
                  <a16:creationId xmlns:a16="http://schemas.microsoft.com/office/drawing/2014/main" id="{A28AD9F9-CE08-4939-9AD2-A73CF12EF58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750944" y="4684689"/>
              <a:ext cx="1632562" cy="2173311"/>
            </a:xfrm>
            <a:prstGeom prst="rect">
              <a:avLst/>
            </a:prstGeom>
          </p:spPr>
        </p:pic>
      </p:grpSp>
      <p:sp>
        <p:nvSpPr>
          <p:cNvPr id="52" name="矩形 51">
            <a:extLst>
              <a:ext uri="{FF2B5EF4-FFF2-40B4-BE49-F238E27FC236}">
                <a16:creationId xmlns:a16="http://schemas.microsoft.com/office/drawing/2014/main" id="{3F3C457C-DE43-4D2B-B4AC-2D371236CDC7}"/>
              </a:ext>
            </a:extLst>
          </p:cNvPr>
          <p:cNvSpPr/>
          <p:nvPr/>
        </p:nvSpPr>
        <p:spPr>
          <a:xfrm>
            <a:off x="0" y="825983"/>
            <a:ext cx="12192000" cy="207687"/>
          </a:xfrm>
          <a:prstGeom prst="rect">
            <a:avLst/>
          </a:prstGeom>
          <a:solidFill>
            <a:srgbClr val="FDC7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64CFBF6-0A0C-46D9-A6C7-AC9342EE2BCB}"/>
              </a:ext>
            </a:extLst>
          </p:cNvPr>
          <p:cNvSpPr txBox="1"/>
          <p:nvPr/>
        </p:nvSpPr>
        <p:spPr>
          <a:xfrm>
            <a:off x="1547184" y="2438613"/>
            <a:ext cx="9748851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b="1" dirty="0">
                <a:solidFill>
                  <a:srgbClr val="70AD47">
                    <a:lumMod val="75000"/>
                  </a:srgbClr>
                </a:solidFill>
                <a:latin typeface="Arial-Rounded"/>
                <a:ea typeface="Arial-Rounded"/>
              </a:rPr>
              <a:t>1.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Trong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bài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đọc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câu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nào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là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câu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hỏi</a:t>
            </a:r>
            <a:r>
              <a:rPr lang="vi-VN" sz="2800" dirty="0">
                <a:solidFill>
                  <a:prstClr val="black"/>
                </a:solidFill>
                <a:latin typeface="Arial-Rounded"/>
                <a:ea typeface="Arial-Rounded"/>
              </a:rPr>
              <a:t>?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76351AA-6FC4-4422-B992-8622A115A0F7}"/>
              </a:ext>
            </a:extLst>
          </p:cNvPr>
          <p:cNvSpPr txBox="1"/>
          <p:nvPr/>
        </p:nvSpPr>
        <p:spPr>
          <a:xfrm>
            <a:off x="1547186" y="3431561"/>
            <a:ext cx="10045539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b="1" dirty="0">
                <a:solidFill>
                  <a:srgbClr val="70AD47">
                    <a:lumMod val="75000"/>
                  </a:srgbClr>
                </a:solidFill>
                <a:latin typeface="Arial-Rounded"/>
                <a:ea typeface="Arial-Rounded"/>
              </a:rPr>
              <a:t>2.</a:t>
            </a:r>
            <a:r>
              <a:rPr lang="vi-VN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Cùng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bạn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hỏi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–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đáp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về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những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cách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chào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được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nói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tới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trong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bài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.</a:t>
            </a:r>
            <a:endParaRPr lang="vi-VN" sz="2800" dirty="0">
              <a:solidFill>
                <a:prstClr val="black"/>
              </a:solidFill>
              <a:latin typeface="Arial-Rounded"/>
              <a:ea typeface="Arial-Rounded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705CB20-B442-4047-9E30-D1D4F12D7788}"/>
              </a:ext>
            </a:extLst>
          </p:cNvPr>
          <p:cNvSpPr txBox="1"/>
          <p:nvPr/>
        </p:nvSpPr>
        <p:spPr>
          <a:xfrm>
            <a:off x="1604949" y="4116459"/>
            <a:ext cx="9748851" cy="1943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>
                <a:solidFill>
                  <a:srgbClr val="70AD47">
                    <a:lumMod val="75000"/>
                  </a:srgbClr>
                </a:solidFill>
                <a:latin typeface="Arial-Rounded"/>
                <a:ea typeface="Arial-Rounded"/>
              </a:rPr>
              <a:t>M: 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-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Người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Ấn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Độ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chào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thế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nào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?</a:t>
            </a:r>
          </a:p>
          <a:p>
            <a:pPr algn="just">
              <a:lnSpc>
                <a:spcPct val="150000"/>
              </a:lnSpc>
            </a:pPr>
            <a:r>
              <a:rPr lang="en-US" sz="2800" dirty="0">
                <a:solidFill>
                  <a:srgbClr val="70AD47">
                    <a:lumMod val="75000"/>
                  </a:srgbClr>
                </a:solidFill>
                <a:latin typeface="Arial-Rounded"/>
                <a:ea typeface="Arial-Rounded"/>
              </a:rPr>
              <a:t>     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-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Người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Ấn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Độ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chào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bằng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cách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chắp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hai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tay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trước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ngực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và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cúi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đầu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nhẹ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.</a:t>
            </a:r>
            <a:endParaRPr lang="vi-VN" sz="2800" dirty="0">
              <a:solidFill>
                <a:prstClr val="black"/>
              </a:solidFill>
              <a:latin typeface="Arial-Rounded"/>
              <a:ea typeface="Arial-Rounded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45A6056-6D5E-41EF-ABC0-1978378B9587}"/>
              </a:ext>
            </a:extLst>
          </p:cNvPr>
          <p:cNvSpPr txBox="1"/>
          <p:nvPr/>
        </p:nvSpPr>
        <p:spPr>
          <a:xfrm>
            <a:off x="1695529" y="2900981"/>
            <a:ext cx="9748851" cy="657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>
                <a:solidFill>
                  <a:srgbClr val="70AD47">
                    <a:lumMod val="75000"/>
                  </a:srgbClr>
                </a:solidFill>
                <a:latin typeface="Arial-Rounded"/>
                <a:ea typeface="Arial-Rounded"/>
                <a:sym typeface="Wingdings" panose="05000000000000000000" pitchFamily="2" charset="2"/>
              </a:rPr>
              <a:t> </a:t>
            </a:r>
            <a:r>
              <a:rPr lang="en-US" sz="2800" dirty="0" err="1">
                <a:solidFill>
                  <a:srgbClr val="70AD47">
                    <a:lumMod val="75000"/>
                  </a:srgbClr>
                </a:solidFill>
                <a:latin typeface="Arial-Rounded"/>
                <a:ea typeface="Arial-Rounded"/>
              </a:rPr>
              <a:t>Còn</a:t>
            </a:r>
            <a:r>
              <a:rPr lang="en-US" sz="2800" dirty="0">
                <a:solidFill>
                  <a:srgbClr val="70AD47">
                    <a:lumMod val="75000"/>
                  </a:srgbClr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srgbClr val="70AD47">
                    <a:lumMod val="75000"/>
                  </a:srgbClr>
                </a:solidFill>
                <a:latin typeface="Arial-Rounded"/>
                <a:ea typeface="Arial-Rounded"/>
              </a:rPr>
              <a:t>em</a:t>
            </a:r>
            <a:r>
              <a:rPr lang="en-US" sz="2800" dirty="0">
                <a:solidFill>
                  <a:srgbClr val="70AD47">
                    <a:lumMod val="75000"/>
                  </a:srgbClr>
                </a:solidFill>
                <a:latin typeface="Arial-Rounded"/>
                <a:ea typeface="Arial-Rounded"/>
              </a:rPr>
              <a:t>, </a:t>
            </a:r>
            <a:r>
              <a:rPr lang="en-US" sz="2800" dirty="0" err="1">
                <a:solidFill>
                  <a:srgbClr val="70AD47">
                    <a:lumMod val="75000"/>
                  </a:srgbClr>
                </a:solidFill>
                <a:latin typeface="Arial-Rounded"/>
                <a:ea typeface="Arial-Rounded"/>
              </a:rPr>
              <a:t>em</a:t>
            </a:r>
            <a:r>
              <a:rPr lang="en-US" sz="2800" dirty="0">
                <a:solidFill>
                  <a:srgbClr val="70AD47">
                    <a:lumMod val="75000"/>
                  </a:srgbClr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srgbClr val="70AD47">
                    <a:lumMod val="75000"/>
                  </a:srgbClr>
                </a:solidFill>
                <a:latin typeface="Arial-Rounded"/>
                <a:ea typeface="Arial-Rounded"/>
              </a:rPr>
              <a:t>chào</a:t>
            </a:r>
            <a:r>
              <a:rPr lang="en-US" sz="2800" dirty="0">
                <a:solidFill>
                  <a:srgbClr val="70AD47">
                    <a:lumMod val="75000"/>
                  </a:srgbClr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srgbClr val="70AD47">
                    <a:lumMod val="75000"/>
                  </a:srgbClr>
                </a:solidFill>
                <a:latin typeface="Arial-Rounded"/>
                <a:ea typeface="Arial-Rounded"/>
              </a:rPr>
              <a:t>bạn</a:t>
            </a:r>
            <a:r>
              <a:rPr lang="en-US" sz="2800" dirty="0">
                <a:solidFill>
                  <a:srgbClr val="70AD47">
                    <a:lumMod val="75000"/>
                  </a:srgbClr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srgbClr val="70AD47">
                    <a:lumMod val="75000"/>
                  </a:srgbClr>
                </a:solidFill>
                <a:latin typeface="Arial-Rounded"/>
                <a:ea typeface="Arial-Rounded"/>
              </a:rPr>
              <a:t>bằng</a:t>
            </a:r>
            <a:r>
              <a:rPr lang="en-US" sz="2800" dirty="0">
                <a:solidFill>
                  <a:srgbClr val="70AD47">
                    <a:lumMod val="75000"/>
                  </a:srgbClr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srgbClr val="70AD47">
                    <a:lumMod val="75000"/>
                  </a:srgbClr>
                </a:solidFill>
                <a:latin typeface="Arial-Rounded"/>
                <a:ea typeface="Arial-Rounded"/>
              </a:rPr>
              <a:t>cách</a:t>
            </a:r>
            <a:r>
              <a:rPr lang="en-US" sz="2800" dirty="0">
                <a:solidFill>
                  <a:srgbClr val="70AD47">
                    <a:lumMod val="75000"/>
                  </a:srgbClr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srgbClr val="70AD47">
                    <a:lumMod val="75000"/>
                  </a:srgbClr>
                </a:solidFill>
                <a:latin typeface="Arial-Rounded"/>
                <a:ea typeface="Arial-Rounded"/>
              </a:rPr>
              <a:t>nào</a:t>
            </a:r>
            <a:r>
              <a:rPr lang="en-US" sz="2800" dirty="0">
                <a:solidFill>
                  <a:srgbClr val="70AD47">
                    <a:lumMod val="75000"/>
                  </a:srgbClr>
                </a:solidFill>
                <a:latin typeface="Arial-Rounded"/>
                <a:ea typeface="Arial-Rounded"/>
              </a:rPr>
              <a:t>?</a:t>
            </a:r>
            <a:endParaRPr lang="vi-VN" sz="2800" dirty="0">
              <a:solidFill>
                <a:srgbClr val="70AD47">
                  <a:lumMod val="75000"/>
                </a:srgbClr>
              </a:solidFill>
              <a:latin typeface="Arial-Rounded"/>
              <a:ea typeface="Arial-Rounded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9501CA4-0BED-4D9B-9A5E-1D6F09A90CC1}"/>
              </a:ext>
            </a:extLst>
          </p:cNvPr>
          <p:cNvSpPr txBox="1"/>
          <p:nvPr/>
        </p:nvSpPr>
        <p:spPr>
          <a:xfrm>
            <a:off x="4772858" y="1573217"/>
            <a:ext cx="56937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dirty="0">
                <a:solidFill>
                  <a:srgbClr val="ED7D31"/>
                </a:solidFill>
                <a:latin typeface="Arial-Rounded"/>
                <a:ea typeface="Arial-Rounded"/>
              </a:rPr>
              <a:t>LUYỆN TẬP</a:t>
            </a:r>
            <a:endParaRPr lang="en-US" sz="4800" dirty="0">
              <a:solidFill>
                <a:srgbClr val="ED7D31"/>
              </a:solidFill>
              <a:latin typeface="Arial-Rounded"/>
              <a:ea typeface="Arial-Rounded"/>
            </a:endParaRPr>
          </a:p>
        </p:txBody>
      </p:sp>
    </p:spTree>
    <p:extLst>
      <p:ext uri="{BB962C8B-B14F-4D97-AF65-F5344CB8AC3E}">
        <p14:creationId xmlns:p14="http://schemas.microsoft.com/office/powerpoint/2010/main" val="2576763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:a14="http://schemas.microsoft.com/office/drawing/2010/main" xmlns:a16="http://schemas.microsoft.com/office/drawing/2014/main"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 uiExpand="1" build="p"/>
      <p:bldP spid="29" grpId="0"/>
      <p:bldP spid="3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0" y="18567"/>
            <a:ext cx="12192000" cy="2377442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6008" y="3649912"/>
            <a:ext cx="1503363" cy="761616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0601" y="292902"/>
            <a:ext cx="1892506" cy="958803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24" y="2913485"/>
            <a:ext cx="12192000" cy="3923805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71457" y="4276684"/>
            <a:ext cx="6167457" cy="2581316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2164" y="4255974"/>
            <a:ext cx="6167457" cy="2581316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796" y="346014"/>
            <a:ext cx="1695887" cy="1978535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2867" y="-207297"/>
            <a:ext cx="1676754" cy="215265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2177" y="2544685"/>
            <a:ext cx="889995" cy="736427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281068">
            <a:off x="2200344" y="2848368"/>
            <a:ext cx="1288686" cy="1418638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1884418" y="3158334"/>
            <a:ext cx="749300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800" b="1" i="0" u="none" strike="noStrike" kern="1200" cap="none" spc="0" normalizeH="0" baseline="0" noProof="0" dirty="0">
              <a:ln w="28575">
                <a:solidFill>
                  <a:srgbClr val="2489B6"/>
                </a:solidFill>
                <a:prstDash val="lgDash"/>
              </a:ln>
              <a:noFill/>
              <a:effectLst/>
              <a:uLnTx/>
              <a:uFillTx/>
              <a:latin typeface="Arial" panose="020B0604020202020204"/>
              <a:ea typeface="华文细黑" panose="02010600040101010101" pitchFamily="2" charset="-122"/>
              <a:cs typeface="+mn-cs"/>
            </a:endParaRPr>
          </a:p>
        </p:txBody>
      </p:sp>
      <p:sp>
        <p:nvSpPr>
          <p:cNvPr id="13" name="20">
            <a:extLst>
              <a:ext uri="{FF2B5EF4-FFF2-40B4-BE49-F238E27FC236}">
                <a16:creationId xmlns:a16="http://schemas.microsoft.com/office/drawing/2014/main" id="{746300D3-184C-4F59-AF2B-FBD585FE70FF}"/>
              </a:ext>
            </a:extLst>
          </p:cNvPr>
          <p:cNvSpPr/>
          <p:nvPr/>
        </p:nvSpPr>
        <p:spPr>
          <a:xfrm>
            <a:off x="3429978" y="1350209"/>
            <a:ext cx="5332043" cy="246221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Times New Roman" panose="02020603050405020304"/>
              </a:rPr>
              <a:t>CỦNG CỐ BÀI HỌC</a:t>
            </a:r>
          </a:p>
        </p:txBody>
      </p:sp>
    </p:spTree>
    <p:extLst>
      <p:ext uri="{BB962C8B-B14F-4D97-AF65-F5344CB8AC3E}">
        <p14:creationId xmlns:p14="http://schemas.microsoft.com/office/powerpoint/2010/main" val="1843556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3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3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422669" y="3174271"/>
            <a:ext cx="752004" cy="1183099"/>
          </a:xfrm>
          <a:prstGeom prst="rect">
            <a:avLst/>
          </a:prstGeom>
        </p:spPr>
      </p:pic>
      <p:pic>
        <p:nvPicPr>
          <p:cNvPr id="14" name="Picture 13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40479" y="2735172"/>
            <a:ext cx="752004" cy="1183099"/>
          </a:xfrm>
          <a:prstGeom prst="rect">
            <a:avLst/>
          </a:prstGeom>
        </p:spPr>
      </p:pic>
      <p:pic>
        <p:nvPicPr>
          <p:cNvPr id="19" name="Picture 18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856070" y="3134930"/>
            <a:ext cx="710625" cy="111799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744" y="1033977"/>
            <a:ext cx="2956412" cy="2832074"/>
          </a:xfrm>
          <a:prstGeom prst="rect">
            <a:avLst/>
          </a:prstGeom>
        </p:spPr>
      </p:pic>
      <p:sp>
        <p:nvSpPr>
          <p:cNvPr id="15" name="4"/>
          <p:cNvSpPr/>
          <p:nvPr/>
        </p:nvSpPr>
        <p:spPr>
          <a:xfrm>
            <a:off x="5981039" y="4060600"/>
            <a:ext cx="841792" cy="1181686"/>
          </a:xfrm>
          <a:prstGeom prst="flowChartOffpageConnector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Qua</a:t>
            </a:r>
          </a:p>
        </p:txBody>
      </p:sp>
      <p:sp>
        <p:nvSpPr>
          <p:cNvPr id="16" name="3"/>
          <p:cNvSpPr/>
          <p:nvPr/>
        </p:nvSpPr>
        <p:spPr>
          <a:xfrm>
            <a:off x="5981039" y="4072103"/>
            <a:ext cx="841792" cy="1181686"/>
          </a:xfrm>
          <a:prstGeom prst="flowChartOffpageConnector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Qua</a:t>
            </a:r>
          </a:p>
        </p:txBody>
      </p:sp>
      <p:sp>
        <p:nvSpPr>
          <p:cNvPr id="17" name="2"/>
          <p:cNvSpPr/>
          <p:nvPr/>
        </p:nvSpPr>
        <p:spPr>
          <a:xfrm>
            <a:off x="5968618" y="4072103"/>
            <a:ext cx="841792" cy="1181686"/>
          </a:xfrm>
          <a:prstGeom prst="flowChartOffpageConnector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Qua</a:t>
            </a:r>
          </a:p>
        </p:txBody>
      </p:sp>
      <p:sp>
        <p:nvSpPr>
          <p:cNvPr id="18" name="1"/>
          <p:cNvSpPr/>
          <p:nvPr/>
        </p:nvSpPr>
        <p:spPr>
          <a:xfrm>
            <a:off x="5956197" y="4083606"/>
            <a:ext cx="841792" cy="1181686"/>
          </a:xfrm>
          <a:prstGeom prst="flowChartOffpageConnector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Qua</a:t>
            </a:r>
          </a:p>
        </p:txBody>
      </p:sp>
      <p:pic>
        <p:nvPicPr>
          <p:cNvPr id="3" name="Picture 2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95212" y="2681574"/>
            <a:ext cx="752880" cy="1184477"/>
          </a:xfrm>
          <a:prstGeom prst="rect">
            <a:avLst/>
          </a:prstGeom>
        </p:spPr>
      </p:pic>
      <p:pic>
        <p:nvPicPr>
          <p:cNvPr id="11" name="bensound-budd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651397" y="-8763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069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14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4.81481E-6 L -0.6875 0.01459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375" y="71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3.7037E-6 L -0.79101 0.02269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557" y="113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2.59259E-6 L -0.90156 -0.03472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078" y="-173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4.07407E-6 L -0.91445 -0.02314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729" y="-11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1175" y="0"/>
            <a:ext cx="9425354" cy="662588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304731" y="1881552"/>
            <a:ext cx="2356193" cy="235619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8974" y="1055077"/>
            <a:ext cx="2857940" cy="318266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332558" y="1512867"/>
            <a:ext cx="5918608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Câu</a:t>
            </a: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hỏi</a:t>
            </a: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1: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 err="1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4800" b="1" dirty="0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tễnh</a:t>
            </a:r>
            <a:r>
              <a:rPr lang="en-US" sz="4800" b="1" dirty="0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4800" b="1" dirty="0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800" b="1" dirty="0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4800" b="1" dirty="0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? </a:t>
            </a:r>
            <a:endParaRPr kumimoji="0" lang="en-US" sz="4800" b="1" i="0" u="none" strike="noStrike" kern="1200" cap="none" spc="0" normalizeH="0" baseline="0" noProof="0" dirty="0">
              <a:ln w="0"/>
              <a:solidFill>
                <a:srgbClr val="5B9BD5">
                  <a:lumMod val="50000"/>
                </a:srgbClr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311584" y="3856731"/>
            <a:ext cx="6289213" cy="1569660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Đáp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án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dáng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đi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không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cân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bên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thấp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bên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cao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</a:p>
        </p:txBody>
      </p:sp>
      <p:sp>
        <p:nvSpPr>
          <p:cNvPr id="9" name="Hexagon 8">
            <a:hlinkClick r:id="rId9" action="ppaction://hlinksldjump"/>
          </p:cNvPr>
          <p:cNvSpPr/>
          <p:nvPr/>
        </p:nvSpPr>
        <p:spPr>
          <a:xfrm>
            <a:off x="10916529" y="5656806"/>
            <a:ext cx="1124129" cy="969077"/>
          </a:xfrm>
          <a:prstGeom prst="hexagon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bensound-energ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987052" y="-102509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420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6" grpId="0"/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1175" y="0"/>
            <a:ext cx="9425354" cy="662588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304731" y="1881552"/>
            <a:ext cx="2356193" cy="235619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8974" y="1055077"/>
            <a:ext cx="2857940" cy="318266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962247" y="1466054"/>
            <a:ext cx="848321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Câu</a:t>
            </a: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hỏi</a:t>
            </a: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2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 err="1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Thủy</a:t>
            </a:r>
            <a:r>
              <a:rPr lang="en-US" sz="4800" b="1" dirty="0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triều</a:t>
            </a:r>
            <a:r>
              <a:rPr lang="en-US" sz="4800" b="1" dirty="0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4800" b="1" dirty="0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800" b="1" dirty="0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4800" b="1" dirty="0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?</a:t>
            </a:r>
            <a:endParaRPr kumimoji="0" lang="en-US" sz="4800" b="1" i="0" u="none" strike="noStrike" kern="1200" cap="none" spc="0" normalizeH="0" baseline="0" noProof="0" dirty="0">
              <a:ln w="0"/>
              <a:solidFill>
                <a:srgbClr val="5B9BD5">
                  <a:lumMod val="50000"/>
                </a:srgbClr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147242" y="3059648"/>
            <a:ext cx="6289213" cy="2123658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Đáp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án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: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hiện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nước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biển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dâng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rút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xuống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vài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Hexagon 7">
            <a:hlinkClick r:id="rId9" action="ppaction://hlinksldjump"/>
          </p:cNvPr>
          <p:cNvSpPr/>
          <p:nvPr/>
        </p:nvSpPr>
        <p:spPr>
          <a:xfrm>
            <a:off x="10916529" y="5656806"/>
            <a:ext cx="1124129" cy="969077"/>
          </a:xfrm>
          <a:prstGeom prst="hexagon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bensound-energ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987052" y="-102509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8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6" grpId="0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1175" y="0"/>
            <a:ext cx="9425354" cy="662588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304731" y="1881552"/>
            <a:ext cx="2356193" cy="235619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8974" y="1055077"/>
            <a:ext cx="2857940" cy="318266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523838" y="1512867"/>
            <a:ext cx="7536038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Câu</a:t>
            </a: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hỏi</a:t>
            </a: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3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 err="1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4800" b="1" dirty="0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4800" b="1" dirty="0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4800" b="1" dirty="0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“ </a:t>
            </a:r>
            <a:r>
              <a:rPr lang="en-US" sz="4800" b="1" dirty="0" err="1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dạt</a:t>
            </a:r>
            <a:r>
              <a:rPr lang="en-US" sz="4800" b="1" dirty="0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4800" b="1" dirty="0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bờ</a:t>
            </a:r>
            <a:r>
              <a:rPr lang="en-US" sz="4800" b="1" dirty="0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”?</a:t>
            </a:r>
            <a:endParaRPr kumimoji="0" lang="en-US" sz="4800" b="1" i="0" u="none" strike="noStrike" kern="1200" cap="none" spc="0" normalizeH="0" baseline="0" noProof="0" dirty="0">
              <a:ln w="0"/>
              <a:solidFill>
                <a:srgbClr val="5B9BD5">
                  <a:lumMod val="50000"/>
                </a:srgbClr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311584" y="3856731"/>
            <a:ext cx="6289213" cy="1569660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Đáp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án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bị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sóng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đẩy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lên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bờ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</a:p>
        </p:txBody>
      </p:sp>
      <p:sp>
        <p:nvSpPr>
          <p:cNvPr id="8" name="Hexagon 7">
            <a:hlinkClick r:id="rId9" action="ppaction://hlinksldjump"/>
          </p:cNvPr>
          <p:cNvSpPr/>
          <p:nvPr/>
        </p:nvSpPr>
        <p:spPr>
          <a:xfrm>
            <a:off x="10916529" y="5656806"/>
            <a:ext cx="1124129" cy="969077"/>
          </a:xfrm>
          <a:prstGeom prst="hexagon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bensound-energ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987052" y="-102509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942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6" grpId="0"/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1175" y="0"/>
            <a:ext cx="9425354" cy="662588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304731" y="1881552"/>
            <a:ext cx="2356193" cy="235619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8974" y="1055077"/>
            <a:ext cx="2857940" cy="318266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149007" y="1512867"/>
            <a:ext cx="6285696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Câu</a:t>
            </a: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hỏi</a:t>
            </a: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4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 err="1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4800" b="1" dirty="0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4800" b="1" dirty="0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4800" b="1" dirty="0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“ </a:t>
            </a:r>
            <a:r>
              <a:rPr lang="en-US" sz="4800" b="1" dirty="0" err="1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kệ</a:t>
            </a:r>
            <a:r>
              <a:rPr lang="en-US" sz="4800" b="1" dirty="0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nệ</a:t>
            </a:r>
            <a:r>
              <a:rPr lang="en-US" sz="4800" b="1" dirty="0">
                <a:ln w="0"/>
                <a:solidFill>
                  <a:srgbClr val="5B9BD5">
                    <a:lumMod val="50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”?</a:t>
            </a:r>
            <a:endParaRPr kumimoji="0" lang="en-US" sz="4800" b="1" i="0" u="none" strike="noStrike" kern="1200" cap="none" spc="0" normalizeH="0" baseline="0" noProof="0" dirty="0">
              <a:ln w="0"/>
              <a:solidFill>
                <a:srgbClr val="5B9BD5">
                  <a:lumMod val="50000"/>
                </a:srgbClr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234466" y="3195719"/>
            <a:ext cx="6289213" cy="2308324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Đáp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án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dáng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đi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chậm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chạp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như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phải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mang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vác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nặng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</a:p>
        </p:txBody>
      </p:sp>
      <p:sp>
        <p:nvSpPr>
          <p:cNvPr id="8" name="Hexagon 7">
            <a:hlinkClick r:id="rId8" action="ppaction://hlinksldjump"/>
          </p:cNvPr>
          <p:cNvSpPr/>
          <p:nvPr/>
        </p:nvSpPr>
        <p:spPr>
          <a:xfrm>
            <a:off x="10916529" y="5656806"/>
            <a:ext cx="1124129" cy="969077"/>
          </a:xfrm>
          <a:prstGeom prst="hexagon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bensound-energ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987052" y="-102509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9315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6" grpId="0"/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2F0A001-5C73-4CE1-A481-E0E19B1D57F0}"/>
              </a:ext>
            </a:extLst>
          </p:cNvPr>
          <p:cNvSpPr txBox="1"/>
          <p:nvPr/>
        </p:nvSpPr>
        <p:spPr>
          <a:xfrm>
            <a:off x="3040911" y="223284"/>
            <a:ext cx="97287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solidFill>
                  <a:schemeClr val="bg1"/>
                </a:solidFill>
              </a:rPr>
              <a:t>Thứ</a:t>
            </a:r>
            <a:r>
              <a:rPr lang="en-US" sz="4800" dirty="0">
                <a:solidFill>
                  <a:schemeClr val="bg1"/>
                </a:solidFill>
              </a:rPr>
              <a:t> … </a:t>
            </a:r>
            <a:r>
              <a:rPr lang="en-US" sz="4800" dirty="0" err="1">
                <a:solidFill>
                  <a:schemeClr val="bg1"/>
                </a:solidFill>
              </a:rPr>
              <a:t>ngày</a:t>
            </a:r>
            <a:r>
              <a:rPr lang="en-US" sz="4800" dirty="0">
                <a:solidFill>
                  <a:schemeClr val="bg1"/>
                </a:solidFill>
              </a:rPr>
              <a:t> … </a:t>
            </a:r>
            <a:r>
              <a:rPr lang="en-US" sz="4800" dirty="0" err="1">
                <a:solidFill>
                  <a:schemeClr val="bg1"/>
                </a:solidFill>
              </a:rPr>
              <a:t>tháng</a:t>
            </a:r>
            <a:r>
              <a:rPr lang="en-US" sz="4800" dirty="0">
                <a:solidFill>
                  <a:schemeClr val="bg1"/>
                </a:solidFill>
              </a:rPr>
              <a:t>…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1E9399-0886-4DD5-BD74-FE6694FB7807}"/>
              </a:ext>
            </a:extLst>
          </p:cNvPr>
          <p:cNvSpPr txBox="1"/>
          <p:nvPr/>
        </p:nvSpPr>
        <p:spPr>
          <a:xfrm>
            <a:off x="1127050" y="2190307"/>
            <a:ext cx="120147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err="1">
                <a:solidFill>
                  <a:schemeClr val="bg1"/>
                </a:solidFill>
              </a:rPr>
              <a:t>Bài</a:t>
            </a:r>
            <a:r>
              <a:rPr lang="en-US" sz="5400" dirty="0">
                <a:solidFill>
                  <a:schemeClr val="bg1"/>
                </a:solidFill>
              </a:rPr>
              <a:t> 17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5391446-C85F-483F-98CF-FBF2E3BC1DD8}"/>
              </a:ext>
            </a:extLst>
          </p:cNvPr>
          <p:cNvSpPr txBox="1"/>
          <p:nvPr/>
        </p:nvSpPr>
        <p:spPr>
          <a:xfrm>
            <a:off x="2577218" y="2617365"/>
            <a:ext cx="8889196" cy="807877"/>
          </a:xfrm>
          <a:prstGeom prst="rect">
            <a:avLst/>
          </a:prstGeom>
          <a:noFill/>
        </p:spPr>
        <p:txBody>
          <a:bodyPr wrap="square" lIns="68543" tIns="34272" rIns="68543" bIns="34272" rtlCol="0">
            <a:spAutoFit/>
          </a:bodyPr>
          <a:lstStyle/>
          <a:p>
            <a:pPr algn="ctr" defTabSz="685800">
              <a:buClrTx/>
              <a:defRPr/>
            </a:pPr>
            <a:r>
              <a:rPr lang="en-US" sz="4800" b="1" kern="1200" dirty="0" err="1">
                <a:solidFill>
                  <a:srgbClr val="F79646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4800" b="1" kern="1200" dirty="0">
                <a:solidFill>
                  <a:srgbClr val="F79646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kern="1200" dirty="0" err="1">
                <a:solidFill>
                  <a:srgbClr val="F79646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cách</a:t>
            </a:r>
            <a:r>
              <a:rPr lang="en-US" sz="4800" b="1" kern="1200" dirty="0">
                <a:solidFill>
                  <a:srgbClr val="F79646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kern="1200" dirty="0" err="1">
                <a:solidFill>
                  <a:srgbClr val="F79646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</a:t>
            </a:r>
            <a:r>
              <a:rPr lang="en-US" sz="4800" b="1" kern="1200" dirty="0">
                <a:solidFill>
                  <a:srgbClr val="F79646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kern="1200" dirty="0" err="1">
                <a:solidFill>
                  <a:srgbClr val="F79646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độc</a:t>
            </a:r>
            <a:r>
              <a:rPr lang="en-US" sz="4800" b="1" kern="1200" dirty="0">
                <a:solidFill>
                  <a:srgbClr val="F79646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kern="1200" dirty="0" err="1">
                <a:solidFill>
                  <a:srgbClr val="F79646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đáo</a:t>
            </a:r>
            <a:endParaRPr lang="en-US" sz="4800" b="1" kern="1200" dirty="0">
              <a:solidFill>
                <a:srgbClr val="F79646">
                  <a:lumMod val="75000"/>
                </a:srgb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23786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074" t="-1" r="6002" b="77054"/>
          <a:stretch/>
        </p:blipFill>
        <p:spPr>
          <a:xfrm>
            <a:off x="623892" y="2157746"/>
            <a:ext cx="10844816" cy="260069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2842796" y="2578881"/>
            <a:ext cx="68480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5F2987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Thứ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5F2987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5F2987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hai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5F2987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,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5F2987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wgày </a:t>
            </a:r>
            <a:r>
              <a:rPr kumimoji="0" lang="vi-V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F2987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28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F2987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5F2987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– 3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5F2987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5F2987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-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5F2987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2022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5F2987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272420" y="3296699"/>
            <a:ext cx="23631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5F2987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Tiếng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5F2987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5F2987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Việt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5F2987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cxnSp>
        <p:nvCxnSpPr>
          <p:cNvPr id="3" name="Đường nối Thẳng 2">
            <a:extLst>
              <a:ext uri="{FF2B5EF4-FFF2-40B4-BE49-F238E27FC236}">
                <a16:creationId xmlns:a16="http://schemas.microsoft.com/office/drawing/2014/main" id="{D2832B86-CE3C-469C-98CB-35A09FB9B6E3}"/>
              </a:ext>
            </a:extLst>
          </p:cNvPr>
          <p:cNvCxnSpPr>
            <a:cxnSpLocks/>
          </p:cNvCxnSpPr>
          <p:nvPr/>
        </p:nvCxnSpPr>
        <p:spPr>
          <a:xfrm>
            <a:off x="1497982" y="2157746"/>
            <a:ext cx="0" cy="260069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3555360" y="3994847"/>
            <a:ext cx="619641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itchFamily="34" charset="0"/>
                <a:ea typeface="+mn-ea"/>
                <a:cs typeface="+mn-cs"/>
              </a:rPr>
              <a:t>Những cách chào độc đáo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5729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Text Box 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Line 1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AutoShape 1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Line 1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AutoShape 1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Line 1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AutoShape 1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229</TotalTime>
  <Words>1203</Words>
  <Application>Microsoft Office PowerPoint</Application>
  <PresentationFormat>Widescreen</PresentationFormat>
  <Paragraphs>126</Paragraphs>
  <Slides>25</Slides>
  <Notes>3</Notes>
  <HiddenSlides>0</HiddenSlides>
  <MMClips>6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25</vt:i4>
      </vt:variant>
    </vt:vector>
  </HeadingPairs>
  <TitlesOfParts>
    <vt:vector size="46" baseType="lpstr">
      <vt:lpstr>微软雅黑</vt:lpstr>
      <vt:lpstr>微软雅黑</vt:lpstr>
      <vt:lpstr>宋体</vt:lpstr>
      <vt:lpstr>Arial</vt:lpstr>
      <vt:lpstr>Arial-Rounded</vt:lpstr>
      <vt:lpstr>Calibri</vt:lpstr>
      <vt:lpstr>Calibri Light</vt:lpstr>
      <vt:lpstr>等线</vt:lpstr>
      <vt:lpstr>HP001 4 hàng</vt:lpstr>
      <vt:lpstr>黑体</vt:lpstr>
      <vt:lpstr>华文细黑</vt:lpstr>
      <vt:lpstr>Times New Roman</vt:lpstr>
      <vt:lpstr>UTM Avo</vt:lpstr>
      <vt:lpstr>Verdana</vt:lpstr>
      <vt:lpstr>Wingdings</vt:lpstr>
      <vt:lpstr>Office Theme</vt:lpstr>
      <vt:lpstr>1_Office Theme</vt:lpstr>
      <vt:lpstr>https://www.freeppt7.com</vt:lpstr>
      <vt:lpstr>Office 主题​​</vt:lpstr>
      <vt:lpstr>Office 主题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16</cp:revision>
  <dcterms:created xsi:type="dcterms:W3CDTF">2021-07-20T01:55:21Z</dcterms:created>
  <dcterms:modified xsi:type="dcterms:W3CDTF">2022-03-28T01:15:14Z</dcterms:modified>
</cp:coreProperties>
</file>