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handoutMasterIdLst>
    <p:handoutMasterId r:id="rId24"/>
  </p:handoutMasterIdLst>
  <p:sldIdLst>
    <p:sldId id="256" r:id="rId5"/>
    <p:sldId id="316" r:id="rId6"/>
    <p:sldId id="317" r:id="rId7"/>
    <p:sldId id="322" r:id="rId8"/>
    <p:sldId id="318" r:id="rId9"/>
    <p:sldId id="319" r:id="rId10"/>
    <p:sldId id="320" r:id="rId11"/>
    <p:sldId id="294" r:id="rId12"/>
    <p:sldId id="310" r:id="rId13"/>
    <p:sldId id="298" r:id="rId14"/>
    <p:sldId id="314" r:id="rId15"/>
    <p:sldId id="311" r:id="rId16"/>
    <p:sldId id="305" r:id="rId17"/>
    <p:sldId id="308" r:id="rId18"/>
    <p:sldId id="307" r:id="rId19"/>
    <p:sldId id="304" r:id="rId20"/>
    <p:sldId id="315" r:id="rId21"/>
    <p:sldId id="309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512"/>
    <a:srgbClr val="DC1A56"/>
    <a:srgbClr val="75CAE7"/>
    <a:srgbClr val="237042"/>
    <a:srgbClr val="519741"/>
    <a:srgbClr val="0C4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24FE-745E-4678-84B7-BD296AAEA897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790E8-5E57-4640-BD27-6DB4B301F3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974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2C96A-64D2-4662-A407-300669CB12D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A2170-5E6D-4B0E-A217-036286DF3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70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67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14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37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09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33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1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4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92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34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61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75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23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9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49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39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0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684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885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331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878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050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058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59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46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35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531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76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93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18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70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90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12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1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10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90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59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90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50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6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C5F93-887A-4481-A204-754FB144E4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E047B-2186-4570-B73E-AAD78CC2A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76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3/17/2022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9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7.wmf"/><Relationship Id="rId3" Type="http://schemas.openxmlformats.org/officeDocument/2006/relationships/control" Target="../activeX/activeX2.xml"/><Relationship Id="rId7" Type="http://schemas.openxmlformats.org/officeDocument/2006/relationships/image" Target="../media/image23.png"/><Relationship Id="rId12" Type="http://schemas.openxmlformats.org/officeDocument/2006/relationships/image" Target="../media/image3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jp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9.jpg"/><Relationship Id="rId9" Type="http://schemas.openxmlformats.org/officeDocument/2006/relationships/image" Target="../media/image15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9.png"/><Relationship Id="rId1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image" Target="../media/image19.jpg"/><Relationship Id="rId19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0.jpg"/><Relationship Id="rId9" Type="http://schemas.openxmlformats.org/officeDocument/2006/relationships/image" Target="../media/image15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551859" y="246677"/>
            <a:ext cx="11367627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38"/>
          <p:cNvSpPr>
            <a:spLocks noChangeArrowheads="1"/>
          </p:cNvSpPr>
          <p:nvPr/>
        </p:nvSpPr>
        <p:spPr bwMode="auto">
          <a:xfrm>
            <a:off x="2497742" y="4074362"/>
            <a:ext cx="6426390" cy="5001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2800" b="1" i="1" spc="150" dirty="0" err="1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Giáo</a:t>
            </a:r>
            <a:r>
              <a:rPr lang="en-US" altLang="zh-CN" sz="2800" b="1" i="1" spc="150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i="1" spc="150" dirty="0" err="1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viên</a:t>
            </a:r>
            <a:r>
              <a:rPr lang="en-US" altLang="zh-CN" sz="2800" b="1" i="1" spc="150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2800" b="1" i="1" spc="150" dirty="0" err="1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Dương</a:t>
            </a:r>
            <a:r>
              <a:rPr lang="en-US" altLang="zh-CN" sz="2800" b="1" i="1" spc="150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i="1" spc="150" dirty="0" err="1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Khuê</a:t>
            </a:r>
            <a:endParaRPr lang="en-US" altLang="zh-CN" sz="2800" b="1" i="1" spc="150" dirty="0">
              <a:solidFill>
                <a:schemeClr val="bg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455387" y="1544644"/>
            <a:ext cx="11883838" cy="173123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5200" b="1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CHÀO MỪNG CÁC THẦY CÔ GIÁO </a:t>
            </a:r>
          </a:p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5200" b="1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ĐẾN DỰ GIỜ THĂM LỚP</a:t>
            </a:r>
            <a:endParaRPr lang="zh-CN" altLang="en-US" sz="5200" b="1" dirty="0">
              <a:solidFill>
                <a:schemeClr val="bg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45" y="-163872"/>
            <a:ext cx="1785129" cy="30388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00" y="153307"/>
            <a:ext cx="1311605" cy="1232433"/>
          </a:xfrm>
          <a:prstGeom prst="rect">
            <a:avLst/>
          </a:prstGeom>
        </p:spPr>
      </p:pic>
      <p:pic>
        <p:nvPicPr>
          <p:cNvPr id="5" name="InTheWind-July_3u7n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7602" y="50983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5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 w="12700" cap="flat" cmpd="sng" algn="ctr">
            <a:solidFill>
              <a:srgbClr val="EB3A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 w="12700" cap="flat" cmpd="sng" algn="ctr">
            <a:solidFill>
              <a:srgbClr val="EB3A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24554" y="348194"/>
            <a:ext cx="5365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75396" y="1177591"/>
            <a:ext cx="10187293" cy="728068"/>
            <a:chOff x="774356" y="888444"/>
            <a:chExt cx="10187293" cy="728068"/>
          </a:xfrm>
        </p:grpSpPr>
        <p:grpSp>
          <p:nvGrpSpPr>
            <p:cNvPr id="35" name="Group 3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37" name="图片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8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1904" y="2506339"/>
            <a:ext cx="1085297" cy="714672"/>
            <a:chOff x="5056546" y="1975436"/>
            <a:chExt cx="1772914" cy="1393004"/>
          </a:xfrm>
        </p:grpSpPr>
        <p:pic>
          <p:nvPicPr>
            <p:cNvPr id="40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41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796820" y="3612891"/>
            <a:ext cx="1121578" cy="714672"/>
            <a:chOff x="8317164" y="2100522"/>
            <a:chExt cx="1772914" cy="1393004"/>
          </a:xfrm>
        </p:grpSpPr>
        <p:pic>
          <p:nvPicPr>
            <p:cNvPr id="4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44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1088153" y="1380883"/>
            <a:ext cx="101696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iCiel Cadena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09516" y="2708795"/>
            <a:ext cx="75045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iCiel Cadena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918397" y="3550710"/>
            <a:ext cx="9673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Phát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vốn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luyện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iCiel Cadena" panose="02000503000000020004" pitchFamily="2" charset="0"/>
            </a:endParaRPr>
          </a:p>
        </p:txBody>
      </p:sp>
      <p:pic>
        <p:nvPicPr>
          <p:cNvPr id="48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29" y="4701374"/>
            <a:ext cx="855330" cy="577636"/>
          </a:xfrm>
          <a:prstGeom prst="rect">
            <a:avLst/>
          </a:prstGeom>
        </p:spPr>
      </p:pic>
      <p:pic>
        <p:nvPicPr>
          <p:cNvPr id="4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00" y="4901262"/>
            <a:ext cx="219589" cy="37774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854859" y="4840621"/>
            <a:ext cx="7504591" cy="51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iCiel Cadena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bldLvl="0" animBg="1"/>
      <p:bldP spid="29" grpId="0" bldLvl="0" animBg="1"/>
      <p:bldP spid="29" grpId="1" bldLvl="0" animBg="1"/>
      <p:bldP spid="33" grpId="0"/>
      <p:bldP spid="45" grpId="0"/>
      <p:bldP spid="46" grpId="0"/>
      <p:bldP spid="47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89" y="0"/>
            <a:ext cx="1360111" cy="135643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1979312" cy="1988532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96" y="5920835"/>
            <a:ext cx="2290244" cy="76373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886763"/>
            <a:ext cx="12192000" cy="1096032"/>
            <a:chOff x="0" y="5338507"/>
            <a:chExt cx="12192000" cy="1519493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98731" y="5540921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31842" y="5535063"/>
              <a:ext cx="1056402" cy="89742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60502" y="121821"/>
            <a:ext cx="8174348" cy="64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1.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ngữ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chỉ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loài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vật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sau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Arial"/>
                <a:sym typeface="Arial"/>
              </a:rPr>
              <a:t>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440069" y="771083"/>
            <a:ext cx="37460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Rền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rĩ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kéo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đàn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anh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dế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Suốt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chậm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trễ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sên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Đêm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thắp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đèn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lên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cô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đom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đóm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Vè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3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loài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vi-VN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22" y="1166442"/>
            <a:ext cx="3482722" cy="31297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98386" y="5153444"/>
            <a:ext cx="762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rền</a:t>
            </a:r>
            <a:r>
              <a:rPr lang="en-US" sz="2800" dirty="0">
                <a:solidFill>
                  <a:srgbClr val="FF0000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rĩ</a:t>
            </a:r>
            <a:r>
              <a:rPr lang="en-US" sz="2800" dirty="0">
                <a:solidFill>
                  <a:srgbClr val="FF0000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 la, than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khóc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dai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dẳng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sầu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2" charset="0"/>
                <a:ea typeface="Times New Roman" panose="02020603050405020304" pitchFamily="18" charset="0"/>
              </a:rPr>
              <a:t>thảm</a:t>
            </a:r>
            <a:endParaRPr lang="en-US" sz="3600" dirty="0">
              <a:solidFill>
                <a:srgbClr val="0070C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5497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89" y="0"/>
            <a:ext cx="1360111" cy="135643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1979312" cy="198853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9413288" y="5352070"/>
            <a:ext cx="2761543" cy="957014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26" y="5592043"/>
            <a:ext cx="2290244" cy="76373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13078" y="5372008"/>
            <a:ext cx="12192000" cy="1519493"/>
            <a:chOff x="0" y="5338507"/>
            <a:chExt cx="12192000" cy="1519493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98731" y="5540921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08826" y="277734"/>
            <a:ext cx="8174348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ngữ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chỉ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loài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sau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69635" y="975395"/>
            <a:ext cx="46447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Rền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rĩ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kéo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đàn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anh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dế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Suốt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chậm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trễ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sên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Đêm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thắp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đèn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lên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cô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đom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đóm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Vè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loài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vi-VN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88" y="1299458"/>
            <a:ext cx="4050163" cy="39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744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89" y="0"/>
            <a:ext cx="1360111" cy="135643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1979312" cy="198853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9413288" y="5352070"/>
            <a:ext cx="2761543" cy="957014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26" y="5592043"/>
            <a:ext cx="2290244" cy="76373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13078" y="5372008"/>
            <a:ext cx="12192000" cy="1519493"/>
            <a:chOff x="0" y="5338507"/>
            <a:chExt cx="12192000" cy="1519493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98731" y="5540921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08826" y="277734"/>
            <a:ext cx="8174348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loài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đoạn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800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69635" y="975395"/>
            <a:ext cx="46447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Rền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rĩ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kéo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đàn</a:t>
            </a:r>
            <a:endParaRPr lang="en-US" sz="2800" kern="0" dirty="0" smtClea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Đúng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anh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dế</a:t>
            </a:r>
            <a:endParaRPr lang="en-US" sz="2800" kern="0" dirty="0" smtClea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Suốt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đời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chậm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trễ</a:t>
            </a:r>
            <a:endParaRPr lang="en-US" sz="2800" kern="0" dirty="0" smtClea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họ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nhà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sên</a:t>
            </a:r>
            <a:endParaRPr lang="en-US" sz="2800" kern="0" dirty="0" smtClea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Đêm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thắp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đèn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endParaRPr lang="en-US" sz="2800" kern="0" dirty="0" smtClea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cô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đom</a:t>
            </a:r>
            <a:r>
              <a:rPr lang="en-US" sz="28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đóm</a:t>
            </a:r>
            <a:endParaRPr lang="en-US" sz="2800" kern="0" dirty="0" smtClea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i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800" i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Vè</a:t>
            </a:r>
            <a:r>
              <a:rPr lang="en-US" sz="2800" i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loài</a:t>
            </a:r>
            <a:r>
              <a:rPr lang="en-US" sz="2800" i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lang="en-US" sz="2800" i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vi-VN" sz="28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88" y="1299458"/>
            <a:ext cx="4050163" cy="39991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496688" y="2203130"/>
            <a:ext cx="640921" cy="274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269226" y="3535052"/>
            <a:ext cx="613859" cy="66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3624556" y="4757793"/>
            <a:ext cx="125852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5712391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89" y="0"/>
            <a:ext cx="1360111" cy="135643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1979312" cy="198853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783224" y="5741884"/>
            <a:ext cx="885808" cy="640027"/>
          </a:xfrm>
          <a:prstGeom prst="rect">
            <a:avLst/>
          </a:prstGeom>
        </p:spPr>
      </p:pic>
      <p:pic>
        <p:nvPicPr>
          <p:cNvPr id="43" name="图片 23">
            <a:extLst>
              <a:ext uri="{FF2B5EF4-FFF2-40B4-BE49-F238E27FC236}">
                <a16:creationId xmlns:a16="http://schemas.microsoft.com/office/drawing/2014/main" id="{A3D72380-9D48-4756-AFB0-BB8489517F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308726"/>
            <a:ext cx="12192000" cy="5492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416512" y="2451504"/>
            <a:ext cx="3638777" cy="7314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báo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hè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tới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16511" y="3346712"/>
            <a:ext cx="3638777" cy="7314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bắt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sâu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16510" y="4327422"/>
            <a:ext cx="3638777" cy="7314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ra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82896" y="382656"/>
            <a:ext cx="9367314" cy="689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Kết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hợp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ngữ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cột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A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với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ngữ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cột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B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để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tạo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câu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rPr>
              <a:t>.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46640" y="2429725"/>
            <a:ext cx="2130543" cy="731465"/>
          </a:xfrm>
          <a:prstGeom prst="roundRect">
            <a:avLst>
              <a:gd name="adj" fmla="val 50000"/>
            </a:avLst>
          </a:prstGeom>
          <a:solidFill>
            <a:srgbClr val="BAE5E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sầu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608661" y="3280567"/>
            <a:ext cx="2130543" cy="731465"/>
          </a:xfrm>
          <a:prstGeom prst="roundRect">
            <a:avLst>
              <a:gd name="adj" fmla="val 50000"/>
            </a:avLst>
          </a:prstGeom>
          <a:solidFill>
            <a:srgbClr val="BAE5E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79423" y="4323857"/>
            <a:ext cx="2130543" cy="731465"/>
          </a:xfrm>
          <a:prstGeom prst="roundRect">
            <a:avLst>
              <a:gd name="adj" fmla="val 50000"/>
            </a:avLst>
          </a:prstGeom>
          <a:solidFill>
            <a:srgbClr val="BAE5E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sâu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45621" y="1715608"/>
            <a:ext cx="560438" cy="560438"/>
          </a:xfrm>
          <a:prstGeom prst="ellipse">
            <a:avLst/>
          </a:prstGeom>
          <a:solidFill>
            <a:srgbClr val="FFFFFF"/>
          </a:solidFill>
          <a:ln w="41275" cap="flat" cmpd="dbl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7900633" y="1727323"/>
            <a:ext cx="560438" cy="560438"/>
          </a:xfrm>
          <a:prstGeom prst="ellipse">
            <a:avLst/>
          </a:prstGeom>
          <a:solidFill>
            <a:srgbClr val="FFFFFF"/>
          </a:solidFill>
          <a:ln w="41275" cap="flat" cmpd="dbl" algn="ctr">
            <a:solidFill>
              <a:srgbClr val="7EA13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</a:p>
        </p:txBody>
      </p:sp>
      <p:pic>
        <p:nvPicPr>
          <p:cNvPr id="44" name="图片 13">
            <a:extLst>
              <a:ext uri="{FF2B5EF4-FFF2-40B4-BE49-F238E27FC236}">
                <a16:creationId xmlns:a16="http://schemas.microsoft.com/office/drawing/2014/main" id="{9DC54091-DCC2-4AD2-8134-50ACEEAD3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87" y="4614308"/>
            <a:ext cx="2430671" cy="2324990"/>
          </a:xfrm>
          <a:prstGeom prst="rect">
            <a:avLst/>
          </a:prstGeom>
        </p:spPr>
      </p:pic>
      <p:pic>
        <p:nvPicPr>
          <p:cNvPr id="45" name="图片 21">
            <a:extLst>
              <a:ext uri="{FF2B5EF4-FFF2-40B4-BE49-F238E27FC236}">
                <a16:creationId xmlns:a16="http://schemas.microsoft.com/office/drawing/2014/main" id="{AC575159-D9FC-41B4-AF27-E7BB990A4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2138" y="5758914"/>
            <a:ext cx="1293782" cy="1099086"/>
          </a:xfrm>
          <a:prstGeom prst="rect">
            <a:avLst/>
          </a:prstGeom>
        </p:spPr>
      </p:pic>
      <p:pic>
        <p:nvPicPr>
          <p:cNvPr id="46" name="图片 22">
            <a:extLst>
              <a:ext uri="{FF2B5EF4-FFF2-40B4-BE49-F238E27FC236}">
                <a16:creationId xmlns:a16="http://schemas.microsoft.com/office/drawing/2014/main" id="{6B369BAD-0E1E-4C47-9783-7172BAEC4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395" y="5905732"/>
            <a:ext cx="1056402" cy="897428"/>
          </a:xfrm>
          <a:prstGeom prst="rect">
            <a:avLst/>
          </a:prstGeom>
        </p:spPr>
      </p:pic>
      <p:pic>
        <p:nvPicPr>
          <p:cNvPr id="47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42" y="5781268"/>
            <a:ext cx="2290244" cy="1064313"/>
          </a:xfrm>
          <a:prstGeom prst="rect">
            <a:avLst/>
          </a:prstGeom>
        </p:spPr>
      </p:pic>
      <p:pic>
        <p:nvPicPr>
          <p:cNvPr id="48" name="图片 20">
            <a:extLst>
              <a:ext uri="{FF2B5EF4-FFF2-40B4-BE49-F238E27FC236}">
                <a16:creationId xmlns:a16="http://schemas.microsoft.com/office/drawing/2014/main" id="{7F37D3A7-2A2E-4FC7-8760-996DF282E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30" y="6007709"/>
            <a:ext cx="1066800" cy="906262"/>
          </a:xfrm>
          <a:prstGeom prst="rect">
            <a:avLst/>
          </a:prstGeom>
        </p:spPr>
      </p:pic>
      <p:pic>
        <p:nvPicPr>
          <p:cNvPr id="49" name="图片 19">
            <a:extLst>
              <a:ext uri="{FF2B5EF4-FFF2-40B4-BE49-F238E27FC236}">
                <a16:creationId xmlns:a16="http://schemas.microsoft.com/office/drawing/2014/main" id="{6587BE9E-773D-452D-81E2-07211AEE6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6" y="5411217"/>
            <a:ext cx="1703070" cy="14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0487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build="p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89" y="0"/>
            <a:ext cx="1360111" cy="135643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1979312" cy="198853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783224" y="5741884"/>
            <a:ext cx="885808" cy="640027"/>
          </a:xfrm>
          <a:prstGeom prst="rect">
            <a:avLst/>
          </a:prstGeom>
        </p:spPr>
      </p:pic>
      <p:pic>
        <p:nvPicPr>
          <p:cNvPr id="43" name="图片 23">
            <a:extLst>
              <a:ext uri="{FF2B5EF4-FFF2-40B4-BE49-F238E27FC236}">
                <a16:creationId xmlns:a16="http://schemas.microsoft.com/office/drawing/2014/main" id="{A3D72380-9D48-4756-AFB0-BB8489517F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308726"/>
            <a:ext cx="12192000" cy="5492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764594" y="2451504"/>
            <a:ext cx="3290695" cy="7314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báo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hè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tới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35095" y="3346712"/>
            <a:ext cx="3389017" cy="7314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bắt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sâu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35095" y="4327422"/>
            <a:ext cx="3320192" cy="731465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ra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82896" y="382656"/>
            <a:ext cx="9367314" cy="689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000" b="1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2.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Kết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hợp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từ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ngữ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ở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cột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A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với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từ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ngữ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ở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cột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B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để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tạo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sz="3000" kern="0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câu</a:t>
            </a:r>
            <a:r>
              <a:rPr lang="en-US" sz="3000" kern="0" dirty="0" smtClean="0">
                <a:solidFill>
                  <a:srgbClr val="FF0000"/>
                </a:solidFill>
                <a:latin typeface="iCiel Cadena" panose="02000503000000020004" pitchFamily="2" charset="0"/>
                <a:cs typeface="Arial"/>
                <a:sym typeface="Arial"/>
              </a:rPr>
              <a:t>.</a:t>
            </a:r>
            <a:endParaRPr lang="vi-VN" sz="3000" kern="0" dirty="0">
              <a:solidFill>
                <a:srgbClr val="FF0000"/>
              </a:solidFill>
              <a:latin typeface="iCiel Cadena" panose="02000503000000020004" pitchFamily="2" charset="0"/>
              <a:cs typeface="Arial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46640" y="2429725"/>
            <a:ext cx="2130543" cy="731465"/>
          </a:xfrm>
          <a:prstGeom prst="roundRect">
            <a:avLst>
              <a:gd name="adj" fmla="val 50000"/>
            </a:avLst>
          </a:prstGeom>
          <a:solidFill>
            <a:srgbClr val="BAE5E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sầu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608661" y="3280567"/>
            <a:ext cx="2130543" cy="731465"/>
          </a:xfrm>
          <a:prstGeom prst="roundRect">
            <a:avLst>
              <a:gd name="adj" fmla="val 50000"/>
            </a:avLst>
          </a:prstGeom>
          <a:solidFill>
            <a:srgbClr val="BAE5E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79423" y="4323857"/>
            <a:ext cx="2130543" cy="731465"/>
          </a:xfrm>
          <a:prstGeom prst="roundRect">
            <a:avLst>
              <a:gd name="adj" fmla="val 50000"/>
            </a:avLst>
          </a:prstGeom>
          <a:solidFill>
            <a:srgbClr val="BAE5E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sâu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45621" y="1715608"/>
            <a:ext cx="560438" cy="560438"/>
          </a:xfrm>
          <a:prstGeom prst="ellipse">
            <a:avLst/>
          </a:prstGeom>
          <a:solidFill>
            <a:srgbClr val="FFFFFF"/>
          </a:solidFill>
          <a:ln w="41275" cap="flat" cmpd="dbl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7900633" y="1727323"/>
            <a:ext cx="560438" cy="560438"/>
          </a:xfrm>
          <a:prstGeom prst="ellipse">
            <a:avLst/>
          </a:prstGeom>
          <a:solidFill>
            <a:srgbClr val="FFFFFF"/>
          </a:solidFill>
          <a:ln w="41275" cap="flat" cmpd="dbl" algn="ctr">
            <a:solidFill>
              <a:srgbClr val="7EA13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</a:p>
        </p:txBody>
      </p:sp>
      <p:cxnSp>
        <p:nvCxnSpPr>
          <p:cNvPr id="22" name="Straight Connector 21"/>
          <p:cNvCxnSpPr>
            <a:stCxn id="17" idx="3"/>
            <a:endCxn id="13" idx="1"/>
          </p:cNvCxnSpPr>
          <p:nvPr/>
        </p:nvCxnSpPr>
        <p:spPr>
          <a:xfrm>
            <a:off x="4677183" y="2795458"/>
            <a:ext cx="2087411" cy="21779"/>
          </a:xfrm>
          <a:prstGeom prst="line">
            <a:avLst/>
          </a:prstGeom>
          <a:noFill/>
          <a:ln w="28575" cap="flat" cmpd="sng" algn="ctr">
            <a:solidFill>
              <a:srgbClr val="FFAB4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3" name="Straight Connector 22"/>
          <p:cNvCxnSpPr>
            <a:stCxn id="18" idx="3"/>
            <a:endCxn id="15" idx="1"/>
          </p:cNvCxnSpPr>
          <p:nvPr/>
        </p:nvCxnSpPr>
        <p:spPr>
          <a:xfrm>
            <a:off x="4739204" y="3646300"/>
            <a:ext cx="1995891" cy="1046855"/>
          </a:xfrm>
          <a:prstGeom prst="line">
            <a:avLst/>
          </a:prstGeom>
          <a:noFill/>
          <a:ln w="28575" cap="flat" cmpd="sng" algn="ctr">
            <a:solidFill>
              <a:srgbClr val="FFAB4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4" name="Straight Connector 23"/>
          <p:cNvCxnSpPr>
            <a:stCxn id="19" idx="3"/>
            <a:endCxn id="14" idx="1"/>
          </p:cNvCxnSpPr>
          <p:nvPr/>
        </p:nvCxnSpPr>
        <p:spPr>
          <a:xfrm flipV="1">
            <a:off x="4809966" y="3712445"/>
            <a:ext cx="1925129" cy="977145"/>
          </a:xfrm>
          <a:prstGeom prst="line">
            <a:avLst/>
          </a:prstGeom>
          <a:noFill/>
          <a:ln w="28575" cap="flat" cmpd="sng" algn="ctr">
            <a:solidFill>
              <a:srgbClr val="FFAB40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44" name="图片 13">
            <a:extLst>
              <a:ext uri="{FF2B5EF4-FFF2-40B4-BE49-F238E27FC236}">
                <a16:creationId xmlns:a16="http://schemas.microsoft.com/office/drawing/2014/main" id="{9DC54091-DCC2-4AD2-8134-50ACEEAD3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87" y="4614308"/>
            <a:ext cx="2430671" cy="2324990"/>
          </a:xfrm>
          <a:prstGeom prst="rect">
            <a:avLst/>
          </a:prstGeom>
        </p:spPr>
      </p:pic>
      <p:pic>
        <p:nvPicPr>
          <p:cNvPr id="45" name="图片 21">
            <a:extLst>
              <a:ext uri="{FF2B5EF4-FFF2-40B4-BE49-F238E27FC236}">
                <a16:creationId xmlns:a16="http://schemas.microsoft.com/office/drawing/2014/main" id="{AC575159-D9FC-41B4-AF27-E7BB990A4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2138" y="5758914"/>
            <a:ext cx="1293782" cy="1099086"/>
          </a:xfrm>
          <a:prstGeom prst="rect">
            <a:avLst/>
          </a:prstGeom>
        </p:spPr>
      </p:pic>
      <p:pic>
        <p:nvPicPr>
          <p:cNvPr id="46" name="图片 22">
            <a:extLst>
              <a:ext uri="{FF2B5EF4-FFF2-40B4-BE49-F238E27FC236}">
                <a16:creationId xmlns:a16="http://schemas.microsoft.com/office/drawing/2014/main" id="{6B369BAD-0E1E-4C47-9783-7172BAEC4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395" y="5905732"/>
            <a:ext cx="1056402" cy="897428"/>
          </a:xfrm>
          <a:prstGeom prst="rect">
            <a:avLst/>
          </a:prstGeom>
        </p:spPr>
      </p:pic>
      <p:pic>
        <p:nvPicPr>
          <p:cNvPr id="47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42" y="5781268"/>
            <a:ext cx="2290244" cy="1064313"/>
          </a:xfrm>
          <a:prstGeom prst="rect">
            <a:avLst/>
          </a:prstGeom>
        </p:spPr>
      </p:pic>
      <p:pic>
        <p:nvPicPr>
          <p:cNvPr id="48" name="图片 20">
            <a:extLst>
              <a:ext uri="{FF2B5EF4-FFF2-40B4-BE49-F238E27FC236}">
                <a16:creationId xmlns:a16="http://schemas.microsoft.com/office/drawing/2014/main" id="{7F37D3A7-2A2E-4FC7-8760-996DF282E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30" y="6007709"/>
            <a:ext cx="1066800" cy="906262"/>
          </a:xfrm>
          <a:prstGeom prst="rect">
            <a:avLst/>
          </a:prstGeom>
        </p:spPr>
      </p:pic>
      <p:pic>
        <p:nvPicPr>
          <p:cNvPr id="49" name="图片 19">
            <a:extLst>
              <a:ext uri="{FF2B5EF4-FFF2-40B4-BE49-F238E27FC236}">
                <a16:creationId xmlns:a16="http://schemas.microsoft.com/office/drawing/2014/main" id="{6587BE9E-773D-452D-81E2-07211AEE6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6" y="5411217"/>
            <a:ext cx="1703070" cy="14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998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17435 0.0009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4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17982 0.14005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699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16992 -0.139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build="p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89" y="0"/>
            <a:ext cx="1360111" cy="1356435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1979312" cy="198853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783224" y="5741884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88" y="5765452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263542" y="4778477"/>
            <a:ext cx="11928457" cy="2293402"/>
            <a:chOff x="270510" y="4491888"/>
            <a:chExt cx="11928457" cy="2293402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20" y="4491888"/>
              <a:ext cx="2397647" cy="229340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15885" r="3101" b="29166"/>
          <a:stretch/>
        </p:blipFill>
        <p:spPr>
          <a:xfrm>
            <a:off x="570420" y="1907070"/>
            <a:ext cx="10941524" cy="26860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48708" y="293853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, </a:t>
            </a:r>
            <a:endParaRPr lang="en-US" sz="3600" b="1" dirty="0" smtClean="0">
              <a:solidFill>
                <a:srgbClr val="FF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6332" y="4593121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435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6733191" y="4593121"/>
            <a:ext cx="1529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3359" y="5147119"/>
            <a:ext cx="590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hang.</a:t>
            </a:r>
          </a:p>
        </p:txBody>
      </p:sp>
    </p:spTree>
    <p:extLst>
      <p:ext uri="{BB962C8B-B14F-4D97-AF65-F5344CB8AC3E}">
        <p14:creationId xmlns:p14="http://schemas.microsoft.com/office/powerpoint/2010/main" val="176880250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4" y="1"/>
            <a:ext cx="680056" cy="678218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998789" cy="100344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39550" y="6229067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57" y="5766846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4348448" y="5870569"/>
            <a:ext cx="7396749" cy="1102477"/>
            <a:chOff x="4802218" y="5209642"/>
            <a:chExt cx="7396749" cy="1575647"/>
          </a:xfrm>
        </p:grpSpPr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700" y="5209642"/>
              <a:ext cx="1647267" cy="157564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33786" t="16941" r="41920" b="31768"/>
          <a:stretch/>
        </p:blipFill>
        <p:spPr>
          <a:xfrm>
            <a:off x="4248074" y="1687487"/>
            <a:ext cx="2743201" cy="25072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5077" y="293073"/>
            <a:ext cx="10926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81612" y="4448630"/>
            <a:ext cx="5901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M: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-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2657" t="16841" r="67128" b="30574"/>
          <a:stretch/>
        </p:blipFill>
        <p:spPr>
          <a:xfrm>
            <a:off x="77327" y="1624207"/>
            <a:ext cx="3411794" cy="2570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59167" t="17378" r="4174" b="32136"/>
          <a:stretch/>
        </p:blipFill>
        <p:spPr>
          <a:xfrm>
            <a:off x="7724661" y="1726817"/>
            <a:ext cx="4139381" cy="24678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62" name="TextBox1" r:id="rId2" imgW="3854520" imgH="1117440"/>
        </mc:Choice>
        <mc:Fallback>
          <p:control name="TextBox1" r:id="rId2" imgW="3854520" imgH="11174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34581" y="4448631"/>
                  <a:ext cx="3853241" cy="111534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3" name="TextBox2" r:id="rId3" imgW="3651120" imgH="1123920"/>
        </mc:Choice>
        <mc:Fallback>
          <p:control name="TextBox2" r:id="rId3" imgW="3651120" imgH="1123920">
            <p:pic>
              <p:nvPicPr>
                <p:cNvPr id="4" name="TextBox2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57674" y="4448630"/>
                  <a:ext cx="3652837" cy="11255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41020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2" t="-1" r="6003" b="35548"/>
          <a:stretch/>
        </p:blipFill>
        <p:spPr>
          <a:xfrm>
            <a:off x="2275293" y="908636"/>
            <a:ext cx="7606004" cy="49152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2832B86-CE3C-469C-98CB-35A09FB9B6E3}"/>
              </a:ext>
            </a:extLst>
          </p:cNvPr>
          <p:cNvCxnSpPr>
            <a:cxnSpLocks/>
          </p:cNvCxnSpPr>
          <p:nvPr/>
        </p:nvCxnSpPr>
        <p:spPr>
          <a:xfrm>
            <a:off x="3155984" y="908636"/>
            <a:ext cx="0" cy="49152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59820" y="1164977"/>
            <a:ext cx="582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vi-VN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Thứ </a:t>
            </a:r>
            <a:r>
              <a:rPr lang="en-GB" sz="2400" b="1" dirty="0" err="1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GB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, </a:t>
            </a:r>
            <a:r>
              <a:rPr lang="vi-VN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wgày </a:t>
            </a:r>
            <a:r>
              <a:rPr lang="en-US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18 – 3 - </a:t>
            </a:r>
            <a:r>
              <a:rPr lang="vi-VN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2022</a:t>
            </a:r>
            <a:endParaRPr lang="en-US" sz="2400" b="1" dirty="0">
              <a:solidFill>
                <a:srgbClr val="5F2987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6232" y="1644498"/>
            <a:ext cx="210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GB" sz="2400" b="1" dirty="0" err="1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GB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2400" b="1" dirty="0" err="1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400" b="1" dirty="0">
              <a:solidFill>
                <a:srgbClr val="5F2987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6678" y="2141451"/>
            <a:ext cx="640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vi-VN" sz="2400" b="1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Mở rộng vốn từ </a:t>
            </a:r>
            <a:r>
              <a:rPr lang="en-US" sz="2400" b="1" dirty="0" err="1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các loài vật nhỏ bé.</a:t>
            </a:r>
            <a:endParaRPr lang="en-US" sz="2400" b="1" dirty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786" y="3419398"/>
            <a:ext cx="192501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lnSpc>
                <a:spcPct val="135000"/>
              </a:lnSpc>
            </a:pPr>
            <a:r>
              <a:rPr lang="en-GB" sz="2400" b="1" dirty="0" err="1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Bài</a:t>
            </a:r>
            <a:r>
              <a:rPr lang="en-GB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3: </a:t>
            </a:r>
            <a:r>
              <a:rPr lang="en-GB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(</a:t>
            </a:r>
            <a:r>
              <a:rPr lang="en-US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6</a:t>
            </a:r>
            <a:r>
              <a:rPr lang="vi-VN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6</a:t>
            </a:r>
            <a:r>
              <a:rPr lang="en-GB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)</a:t>
            </a:r>
            <a:endParaRPr lang="en-US" sz="2400" b="1" dirty="0">
              <a:solidFill>
                <a:srgbClr val="5F2987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CD3E8-B4F5-41EB-A284-FC55372E4091}"/>
              </a:ext>
            </a:extLst>
          </p:cNvPr>
          <p:cNvSpPr txBox="1"/>
          <p:nvPr/>
        </p:nvSpPr>
        <p:spPr>
          <a:xfrm>
            <a:off x="4509295" y="2588735"/>
            <a:ext cx="410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chấm, dấu chấm hỏi</a:t>
            </a:r>
            <a:endParaRPr lang="en-US" sz="2400" b="1" dirty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6846" y="3699924"/>
            <a:ext cx="5716213" cy="86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lnSpc>
                <a:spcPct val="135000"/>
              </a:lnSpc>
            </a:pPr>
            <a:r>
              <a:rPr lang="vi-VN" sz="3733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-</a:t>
            </a:r>
            <a:r>
              <a:rPr lang="vi-VN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 Chuột sống ở đâu ?</a:t>
            </a:r>
            <a:endParaRPr lang="en-US" sz="2400" b="1" dirty="0">
              <a:solidFill>
                <a:srgbClr val="5F2987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9194" y="4177631"/>
            <a:ext cx="5716213" cy="86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lnSpc>
                <a:spcPct val="135000"/>
              </a:lnSpc>
            </a:pPr>
            <a:r>
              <a:rPr lang="vi-VN" sz="3733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-</a:t>
            </a:r>
            <a:r>
              <a:rPr lang="vi-VN" sz="2400" b="1" dirty="0">
                <a:solidFill>
                  <a:srgbClr val="5F2987"/>
                </a:solidFill>
                <a:latin typeface="HP001 4 hàng" panose="020B0603050302020204" pitchFamily="34" charset="0"/>
                <a:cs typeface="Arial"/>
                <a:sym typeface="Arial"/>
              </a:rPr>
              <a:t> Chuột sống trong hang.</a:t>
            </a:r>
            <a:endParaRPr lang="en-US" sz="2400" b="1" dirty="0">
              <a:solidFill>
                <a:srgbClr val="5F2987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3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28" y="5152779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4" y="4360862"/>
            <a:ext cx="417988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chặt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73272" y="4408755"/>
            <a:ext cx="481917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t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6" y="5585308"/>
            <a:ext cx="417988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67570" y="5577032"/>
            <a:ext cx="418417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chặt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2235" y="1699452"/>
            <a:ext cx="6459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lang="en-US" sz="3200" b="1" dirty="0" err="1" smtClean="0">
                <a:latin typeface="Calibri" panose="020F0502020204030204"/>
              </a:rPr>
              <a:t>Những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từ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ngữ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nào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chỉ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hoạt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động</a:t>
            </a:r>
            <a:r>
              <a:rPr lang="en-US" sz="3200" b="1" dirty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chăm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sóc</a:t>
            </a:r>
            <a:r>
              <a:rPr lang="en-US" sz="3200" b="1" dirty="0" smtClean="0">
                <a:latin typeface="Calibri" panose="020F0502020204030204"/>
              </a:rPr>
              <a:t>, </a:t>
            </a:r>
            <a:r>
              <a:rPr lang="en-US" sz="3200" b="1" dirty="0" err="1" smtClean="0">
                <a:latin typeface="Calibri" panose="020F0502020204030204"/>
              </a:rPr>
              <a:t>bảo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vệ</a:t>
            </a:r>
            <a:r>
              <a:rPr lang="en-US" sz="3200" b="1" dirty="0" smtClean="0">
                <a:latin typeface="Calibri" panose="020F0502020204030204"/>
              </a:rPr>
              <a:t> </a:t>
            </a:r>
            <a:r>
              <a:rPr lang="en-US" sz="3200" b="1" dirty="0" err="1" smtClean="0">
                <a:latin typeface="Calibri" panose="020F0502020204030204"/>
              </a:rPr>
              <a:t>cây</a:t>
            </a:r>
            <a:r>
              <a:rPr lang="en-US" sz="3200" b="1" dirty="0" smtClean="0">
                <a:latin typeface="Calibri" panose="020F0502020204030204"/>
              </a:rPr>
              <a:t> ?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7" y="-1"/>
            <a:ext cx="7653963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6224" y="4398125"/>
            <a:ext cx="868611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32" y="5450953"/>
            <a:ext cx="869681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3005" y="923953"/>
            <a:ext cx="6151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7" y="-1"/>
            <a:ext cx="8770135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85135" y="4360862"/>
            <a:ext cx="399582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tưới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cây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bón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phân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4861" y="5517995"/>
            <a:ext cx="377463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0589" y="5552280"/>
            <a:ext cx="398277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24860" y="4379381"/>
            <a:ext cx="376606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3004" y="923953"/>
            <a:ext cx="688089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ngữ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phá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hoại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cây</a:t>
            </a:r>
            <a:r>
              <a:rPr lang="en-US" sz="3600" b="1" dirty="0">
                <a:latin typeface="Calibri" panose="020F0502020204030204"/>
              </a:rPr>
              <a:t> </a:t>
            </a:r>
            <a:r>
              <a:rPr lang="en-US" sz="3600" b="1" dirty="0" smtClean="0">
                <a:latin typeface="Calibri" panose="020F0502020204030204"/>
              </a:rPr>
              <a:t>?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7" y="-1"/>
            <a:ext cx="9211013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00098" y="4357007"/>
            <a:ext cx="73508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nhặt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8987" y="5738270"/>
            <a:ext cx="784517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x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bừa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chặt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3933" y="1462357"/>
            <a:ext cx="719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4. </a:t>
            </a:r>
            <a:r>
              <a:rPr lang="en-US" sz="3600" b="1" dirty="0" err="1" smtClean="0">
                <a:latin typeface="Calibri" panose="020F0502020204030204"/>
              </a:rPr>
              <a:t>Những</a:t>
            </a:r>
            <a:r>
              <a:rPr lang="en-US" sz="3600" b="1" dirty="0" smtClean="0">
                <a:latin typeface="Calibri" panose="020F0502020204030204"/>
              </a:rPr>
              <a:t> 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ừ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385313" y="220863"/>
            <a:ext cx="11814760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0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95" y="-171173"/>
            <a:ext cx="2008444" cy="2003016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6" y="0"/>
            <a:ext cx="2185882" cy="2196064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-227929" y="5933522"/>
            <a:ext cx="885808" cy="640027"/>
          </a:xfrm>
          <a:prstGeom prst="rect">
            <a:avLst/>
          </a:prstGeom>
        </p:spPr>
      </p:pic>
      <p:pic>
        <p:nvPicPr>
          <p:cNvPr id="43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3" y="5507954"/>
            <a:ext cx="2290244" cy="1064313"/>
          </a:xfrm>
          <a:prstGeom prst="rect">
            <a:avLst/>
          </a:prstGeom>
        </p:spPr>
      </p:pic>
      <p:grpSp>
        <p:nvGrpSpPr>
          <p:cNvPr id="44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28413" y="4540136"/>
            <a:ext cx="12192000" cy="2551292"/>
            <a:chOff x="0" y="2970535"/>
            <a:chExt cx="12192000" cy="4248306"/>
          </a:xfrm>
        </p:grpSpPr>
        <p:pic>
          <p:nvPicPr>
            <p:cNvPr id="45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46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7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8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9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976" y="2970535"/>
              <a:ext cx="3227024" cy="4248306"/>
            </a:xfrm>
            <a:prstGeom prst="rect">
              <a:avLst/>
            </a:prstGeom>
          </p:spPr>
        </p:pic>
        <p:pic>
          <p:nvPicPr>
            <p:cNvPr id="50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0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385313" y="220863"/>
            <a:ext cx="11814760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95" y="-171173"/>
            <a:ext cx="2008444" cy="2003016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6" y="0"/>
            <a:ext cx="2185882" cy="2196064"/>
          </a:xfrm>
          <a:prstGeom prst="rect">
            <a:avLst/>
          </a:pr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-227929" y="5933522"/>
            <a:ext cx="885808" cy="640027"/>
          </a:xfrm>
          <a:prstGeom prst="rect">
            <a:avLst/>
          </a:prstGeom>
        </p:spPr>
      </p:pic>
      <p:pic>
        <p:nvPicPr>
          <p:cNvPr id="43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3" y="5507954"/>
            <a:ext cx="2290244" cy="1064313"/>
          </a:xfrm>
          <a:prstGeom prst="rect">
            <a:avLst/>
          </a:prstGeom>
        </p:spPr>
      </p:pic>
      <p:grpSp>
        <p:nvGrpSpPr>
          <p:cNvPr id="44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28413" y="4540136"/>
            <a:ext cx="12192000" cy="2551292"/>
            <a:chOff x="0" y="2970535"/>
            <a:chExt cx="12192000" cy="4248306"/>
          </a:xfrm>
        </p:grpSpPr>
        <p:pic>
          <p:nvPicPr>
            <p:cNvPr id="45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46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7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8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9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976" y="2970535"/>
              <a:ext cx="3227024" cy="4248306"/>
            </a:xfrm>
            <a:prstGeom prst="rect">
              <a:avLst/>
            </a:prstGeom>
          </p:spPr>
        </p:pic>
        <p:pic>
          <p:nvPicPr>
            <p:cNvPr id="50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4322902" y="1370178"/>
            <a:ext cx="3520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tập</a:t>
            </a:r>
            <a:endParaRPr lang="en-US" sz="5400" b="1" cap="all" dirty="0" smtClean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sp>
        <p:nvSpPr>
          <p:cNvPr id="52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876902" y="1793742"/>
            <a:ext cx="103883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Mở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rộng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vốn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từ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về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loài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vật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nhỏ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bé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. </a:t>
            </a:r>
          </a:p>
          <a:p>
            <a:pPr algn="ctr"/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Dấu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chấm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,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dấu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chấm</a:t>
            </a:r>
            <a:r>
              <a:rPr lang="en-US" altLang="zh-CN" sz="48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hỏi</a:t>
            </a:r>
            <a:endParaRPr lang="zh-CN" altLang="en-US" sz="48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E70C77-28D7-514D-BB22-D7E3EC927CC6}"/>
              </a:ext>
            </a:extLst>
          </p:cNvPr>
          <p:cNvSpPr txBox="1"/>
          <p:nvPr/>
        </p:nvSpPr>
        <p:spPr>
          <a:xfrm>
            <a:off x="1659118" y="378076"/>
            <a:ext cx="976616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5333" kern="0" dirty="0"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en-US" sz="5333" kern="0" dirty="0" smtClean="0"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16: TẠM BIỆT CÁNH CAM</a:t>
            </a:r>
            <a:endParaRPr lang="en-US" sz="5333" kern="0" dirty="0">
              <a:solidFill>
                <a:srgbClr val="FFAB4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1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-652763" y="418598"/>
            <a:ext cx="13049610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16" y="-129561"/>
            <a:ext cx="1947094" cy="1829562"/>
          </a:xfrm>
          <a:prstGeom prst="rect">
            <a:avLst/>
          </a:prstGeom>
        </p:spPr>
      </p:pic>
      <p:sp>
        <p:nvSpPr>
          <p:cNvPr id="4" name="五角星 36"/>
          <p:cNvSpPr/>
          <p:nvPr/>
        </p:nvSpPr>
        <p:spPr>
          <a:xfrm rot="2755789">
            <a:off x="10486882" y="37172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 w="12700" cap="flat" cmpd="sng" algn="ctr">
            <a:solidFill>
              <a:srgbClr val="EB3A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五角星 36"/>
          <p:cNvSpPr/>
          <p:nvPr/>
        </p:nvSpPr>
        <p:spPr>
          <a:xfrm rot="20248740">
            <a:off x="12176504" y="187905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 w="12700" cap="flat" cmpd="sng" algn="ctr">
            <a:solidFill>
              <a:srgbClr val="EB3A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235832" y="603832"/>
            <a:ext cx="5365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586674" y="1433229"/>
            <a:ext cx="10187293" cy="728068"/>
            <a:chOff x="774356" y="888444"/>
            <a:chExt cx="10187293" cy="728068"/>
          </a:xfrm>
        </p:grpSpPr>
        <p:grpSp>
          <p:nvGrpSpPr>
            <p:cNvPr id="8" name="Group 7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0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1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3182" y="2761977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308098" y="3868529"/>
            <a:ext cx="1121578" cy="714672"/>
            <a:chOff x="8317164" y="2100522"/>
            <a:chExt cx="1772914" cy="1393004"/>
          </a:xfrm>
        </p:grpSpPr>
        <p:pic>
          <p:nvPicPr>
            <p:cNvPr id="17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18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599431" y="1636521"/>
            <a:ext cx="101696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iCiel Cadena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20794" y="2964433"/>
            <a:ext cx="75045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iCiel Cadena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29675" y="3806348"/>
            <a:ext cx="9673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Phát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vốn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loài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luyện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iCiel Cadena" panose="02000503000000020004" pitchFamily="2" charset="0"/>
            </a:endParaRPr>
          </a:p>
        </p:txBody>
      </p:sp>
      <p:pic>
        <p:nvPicPr>
          <p:cNvPr id="2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07" y="4957012"/>
            <a:ext cx="855330" cy="577636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78" y="5156900"/>
            <a:ext cx="219589" cy="37774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66137" y="5096259"/>
            <a:ext cx="7504591" cy="51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prstClr val="black"/>
                </a:solidFill>
                <a:latin typeface="iCiel Cadena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iCiel Cadena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bldLvl="0" animBg="1"/>
      <p:bldP spid="4" grpId="1" bldLvl="0" animBg="1"/>
      <p:bldP spid="5" grpId="0" bldLvl="0" animBg="1"/>
      <p:bldP spid="5" grpId="1" bldLvl="0" animBg="1"/>
      <p:bldP spid="6" grpId="0"/>
      <p:bldP spid="19" grpId="0"/>
      <p:bldP spid="20" grpId="0"/>
      <p:bldP spid="21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D600B10-779B-4334-AF93-05CEBF37D1B0"/>
  <p:tag name="ISPRING_SCORM_RATE_SLIDES" val="1"/>
  <p:tag name="ISPRING_SCORM_PASSING_SCORE" val="100.0000000000"/>
  <p:tag name="ISPRINGONLINEFOLDERID" val="0"/>
  <p:tag name="ISPRINGONLINEFOLDERPATH" val="內容清單"/>
  <p:tag name="ISPRINGCLOUDFOLDERID" val="0"/>
  <p:tag name="ISPRINGCLOUDFOLDERPATH" val="函式庫"/>
  <p:tag name="ISPRING_RESOURCE_PATHS_HASH_PRESENTER" val="92ce8be8760c5b547ad553c10b6b06bce2af94d"/>
  <p:tag name="ISPRING_PRESENTATION_TITLE" val="可爱卡通儿童放飞梦想说课教育PPT课件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BstNxKWn+5mToEAADhDgAAHQAAAHVuaXZlcnNhbC9jb21tb25fbWVzc2FnZXMubG5nrVf/bts2EP6/QN+BEFBgA7a0HdCiGBIHtMTYQmTJleg42Q8IjMTYRCgxkyi32V99mj7YnmRHym7spoOkdIBtmLTvu9Pdd9+Rx6cfC4k2vKqFKk+c10evHMTLTOWiXJ04C3r28zsH1ZqVOZOq5CdOqRx0Onr+7FiyctWwFYfvz58hdFzwuoZlPTKrhzUS+YkzH6duNJvj8CoNokmUjv2JM3JVccfKexSolfqj+uGXt+8+vn7z9sfjl1vLPkDJDAfBIRSySG9e9QAKaRwFKaCRIA3JJXVG5nOYXbSggR8SZ7T9Msx6HpMLZ2Q+O+0WcUxCmiaB75HUT9IwojYXAaHEc0ZXqkFrtuFIK7QR/APSaw6V1KLiqJYitz9kCjbKhnc586IZ9sM0JgmNfZf6UeiMElVV9z9ZWNbotarAXY1yUbNryXPrEzhjf7+reA2umQZOIXjptYB/qoKJ8qjTdYyXfjhJaRQFSUpCb7fjjEiZI69ixs1AlBgnJAaAitW8eoJtallmzRGWchjC1J9MA3hTE8JUrNYS3npoHHMCNZjzsssKOEJiYFeSLKPYM0kDV4ihO1bXH1SVH/Bjv1BdwH7oRkBBl+6BU4OxA4YaC1COquKZ7gKbkSTBE5KOo0sgMvRdNMQiOod2Ox9icUUSaBGSdNmE+MKfYEN402I7/u/6K2OGzvIesSwDO5O+jVBNDTsmpdAFttPqYV4S8n4BVfNx8I0ubgEhsbZeK7HhEEKVd7MHNMUlnuHP+4X/W3qG/YB4KRDKi5YptWJnnDGQh1JpxKRU5gHAL8s3rMw4uuYZa4Dw9/C3XOT2b6bYNpK/GvE3YnorLS+2qhR65PLF0cDQDoTscYRFU0N4WvPiTne53gv/KVEYYv9nCH0efaD/pG3WsQ8dMBaqvwUBeTaCBIoq+1v54Rk4mrc9D6LglzcDfIbRFiBU6KkYF5CqgxAuIIUD7JdknPgUhu2SX9dCd84xW9m2QN8uagYHB8k1fyjsNb9R0BOSs007zkDWbKU7C7o3LQ+0h/o0gJBDAFy1IxEgpSgg/rwH5mJGdhloJePgSZaqkbltUSlurWxAbpuCP57DN5Uq7K5k9Y68rWqdfk8U7cPFrdP5gHmSEBy709TFoUvMEc40jexpBFw0MQU0SQM8NuZAyoLpbA1aeaOaMu8J1J7CPHKGAWyb0oSzKlv/8+lzT4yvIml30Xb310Eg0GFGiMgXsN9DpXn9ZxcIxeNDO7voY7U9te7seh5iqQ90+F9Oh6zV9EIVsHXU7RfYti0aphS70xkQMrH8U02VdY/efYQZjs9BVOz5yhnNWHULikSVkoNQbKoNAfUw7w8Xh0ZLUfIhtt+n6eaBqT9PsefZWxQ0nxTZbTu8cjgrZtvrlITrVF8wd4pDELyv8Hgu9EBAOyN28gKN3q4f2nzzeGR8WdX2Mnr8cu9u+i9QSwMEFAACAAgAbLTcSpneydrOAwAAMQ8AACcAAAB1bml2ZXJzYWwvZmxhc2hfcHVibGlzaGluZ19zZXR0aW5ncy54bWzVV19z2kYQf+dT3KiTxyA7tWuHEXg8thgzwUCQ3CbT6XgO3YKuPt2puhOEPPXT5IP1k3RPZ2MIOBXNuOMOD6DV7m///XaPC84+ZYLModBcybZ32DzwCMhEMS5nbe8m7r4+9Yg2VDIqlIS2J5VHzjqNIC8ngus0AmNQVROEkbqVm7aXGpO3fH+xWDS5zgv7VonSIL5uJirz8wI0SAOFnwu6xC+zzEF7nUaDkMCJrhUrBRDOMATJbXRUdAXVqec7tQlN7maFKiW7UEIVpJhN2t4Pp+f286DjoC55BtImpzsotGLTooxxGw8VEf8MJAU+SzHwkyOPLDgzadt7c2RRUNvfRqmwXQ7UolwoTEaae/gMDGXUUPfo/Bn4ZPSDwInYUtKMJzG+ITb/tncZ30b93mV4OxjGYXR7FV/3XQx7GMXhh3gPo7gX98N99OvCX30cheN+b/DuNh4O+3Fv9GiFFd0oSOBvVizAyqqySGBVsMCkZTaRlAsk21dl1GCQroIWM4hVl2MTp1Ro8MjvOczel1Rws0RWHyCr7wDyc51DYsa2bW3PFCV4j3AOEAPDXq4ocfx2RYmT043Ufef9Ma2dUQbUGJqkSB6UVaEF/rroQW2q5EZq9plMlGCrhCCbABvQDNZGIrrjsouahx6ZYhMEpnpecCo8wg2mnqyMdTnRhptqCLvrmgSxcNiBXEdbpUhSWuiNiq+qbomfdH4dKAP6N1cKJ3pK9RdVCkaWqiSC3wEximCbywx/pUDWh4lMC5VVUhx3Q7TgGNycwwLYWR1HH9FFVqIlbppcgHEe/ij5ZzKBqSoQF+gcdxLKuXb4zb2Ac6r1Iyh9iPGVG5He4DL88MomSNmcymRPcOQGZLl5DnyKuUuFLoRQWM01CKxMQksNVX8YZ5VanTRr+07pvGq6bWQFiu3mGI/DxBcJspjLEuoCJlQSJcWS0AQ3hbYUmnNVapQ4sjho/a8CdKaEyyrUGQ4bOisYFHXQDg7f/Hh0/NPJ6dtW0//rzy+vv2l0vz1Hglpvbn1ePLme61l9taT/wegbq3rLtquKzDKUbTndffzcr8ntRRL4dsHt3nfVWn6J6y4Kz8cXV2QcRjf9OGrVIcNAESxYkiKbpvbPSh2b4U2M7QjrqI7G4c+1wsC+1JqEMKoFN6yVx7s6WmN3DIzWjoBaIeAOn7kDA7e44BlHVv4vxvOpSfn+yf5PpvO7/o240X6m6QRaJCl29NlY8OK333OW9yVVzD2t7g8bF4bA33k1s28yLnmGdbSn++o+1zk+OsAryM5XjQaibV5zO42/AVBLAwQUAAIACABstNxKOio/TroCAABYCgAAIQAAAHVuaXZlcnNhbC9mbGFzaF9za2luX3NldHRpbmdzLnhtbJVW207jMBB95yuq7nvDXstKphKUroTUXRAg3p1kmlh17MielO3fr+04xG4bmu0IqZ45x3P1FKK3TCwuJhOSSS7VMyAyUWir6XQTll9P0wZRilkmBYLAmZCqony6+PTLfUjikOdYcgdqLGdDM+jdzN1nDMX7+D63MkTIZFVTsV/LQs5Smm0LJRuRnw2t3NegOBNbg7z8OV+uBh1wpvEeoYpiWl1ZGUepFWgNNqQfKytnWZymwDtPl+4zktO7+jj7A9qOaYaOdvPZyhCtpgXERb66sTKMF+b2uCtzKx8TEP6igX79YmUQyukeVHz53TcrgwxZN/X/zEitZGELGnM+buI7h0uam+dno7q0cpZgE7KOznbBl8fleheA/Nfw3RP7XJXkj7auBwvBNj3lsEDVAEm6U2vTpXx7aNC8j84eanrMo4n5kTYaFhvKtYf1yh74BG9M5CHKa3rIq+RNBcs24BAZG3rCcnnrlkWIfdcFMSrYeWWfSqDskX9MYY+QgbJHPnOWw4Pg++MIDk0tqevyLfX9DBrgyVEHjBkENcfch9KdOqt1tbaPVwexekWHqWQOC23jeWEV2NaRxOnamJKjoIigO1ZQZFL8trh077LRJDkw+Gk7PVsEGXI4NXIuRrOow3q588XZgpD2h6FPrj1P0Ozx6ylFpFlZmR8mPZ14nnkopjDT5DTDbkoDB3UvNjLgON9DpIqqLagXKflYN0Ii6LHXy/Z9DcFJEtSAJKerTPwlp8ovmioFtTJdY6C7KsfKFliyouTmD18ZvEF+wBiwtlQszX2Csve5DBR+CICqrOymtj20lqrhyDjsgHtroHApD+VGtJnSoYG7wTVsMBw5rxk1k35Z9LMSL5FAfwL/asKKLj6wjBh7pKl2mUUvv9vEwdXRcu4Wmp2+cJe5sx+m6GZjPy6hUdr/KP8BUEsDBBQAAgAIAGy03EqyfOT/owMAAEIOAAAmAAAAdW5pdmVyc2FsL2h0bWxfcHVibGlzaGluZ19zZXR0aW5ncy54bWzVV1Fz2jgQfudXaNzpY3HSSy8pY8hkEmfClAAFp9fOzU1GWAvWRZZcSYbSp/6a/rD+kq6shISS5Mxd27sbHsDr3W93v119NtHhh1yQOWjDlWwHu82dgIBMFeNy1g4uktNnBwExlkpGhZLQDqQKyGGnERXlRHCTjcFadDUEYaRpFbYdZNYWrTBcLBZNbgrt7ipRWsQ3zVTlYaHBgLSgw0LQJX7ZZQEm6DQahETedK5YKYBwhiVI7qqj4szmIgi914SmVzOtSsmOlVCa6NmkHTw5OHKfGx+PdMJzkK4300GjM9sWZYy7cqgY849AMuCzDOve3wvIgjObtYPnew4FvcNNlArbt0AdyrHCXqS9hs/BUkYt9Zc+n4UP1twYvIktJc15muAd4tpvByfJ5bjXPYkv+4MkHl+eJec9X8MWQUn8NtkiKOkmvXgb/7rwZ++G8ajX7b+6TAaDXtId3kYho2uEROE6YxEyq0qdwoqwyGZlPpGUC9y1b2g0YHFbBdUzSNQpxyFOqTAQkD8LmL0uqeB2iUu9g0t9BVAcmQJSO3JjawdWlxDcwnlALAxnuVqJFy9XK7F/sNZ66LPftnVvlRG1lqYZLg/aqtKi8K7pxm2q5Fpr7ppMlGCrhqbIssBejjSnIiDcYm/p6q51DNhTLpB/F7vbnEq70VyaUW3WOFzx6FY57fzeVxbMH745b3rI9TdVCkaWqiSCXwGxiuDgyhx/ZUDuHg8y1SqvrIIaS4zgDMicwwLYYZ1E7zBFXmIkSkchwPoM70v+kUxgqjTiAp2jyKCdG4/f3Aq4oMbcgtKbGp/6pe/2T+K3T12DlM2pTLcEx2lDXtgfgU+xd6kwhRAK2bwDgcyktDRQzYdxVrnVabN27ozOq6G7QVagOG6O9XhMvJHiFnJZQl3AlEqipFgSmuLZN26F5lyVBi1+WTy0+VsF+lDCZVXqDB8omEwz0HXQdnaf/7L34tf9g5etZvjl0+dnjwZd6+FQUJfNC+Lxg4JbL+ob2f2LoEfEdyP2VOncbSjbSHr/A+Va+DaFJAqd7NyvYJXQ/hwBG8dHo+MzMorHF71k3Koz3r4iSEGa4X5M3QtFnZjBRYIEx3Vch6P4Ta0ykOlaux2Pa8ENavXxqo7XyAv78I6o1yoBVXnmHwGoy4LnHPfsf3HgHtr9f35Wf8p5e/yNwZ/G73XegOo0wxn9sLn++wr1XQn7L3Hgr1bv4Wsv3lF471+cBtrX//d1Gl8BUEsDBBQAAgAIAGy03EqCE8d0lgEAACIGAAAfAAAAdW5pdmVyc2FsL2h0bWxfc2tpbl9zZXR0aW5ncy5qc42Uy27CMBBF93wFcrcVok9od6hQqRKLSmVXdWHCECIc27JNCkX8ezPmFTuTUs8mvjq684g821a7PCxh7ef21n/7+3t49xqg5swKrkNdNOg56syKbAaTLAeRSWARUiAy58LCSd+dEcqZSe863Xygr60YMkXQ+pSgIhoCtBRYEOA3Ba4p8Sds7tDYvqnKqKcr55TsJEo6kK4jlcm5Z9jVqz/VHiNYFWAuoHOeQGDa86eJPDs+9DCqXKJyzeVmrFLVmfJkmRq1krOm/IuNBlP+9OUe6D71XkaBncise3OQx4lHfYxmUhuwFg55H0cYJCz4FETFt+vPH2hgXG8ooovMZu5ID24wqrTmKdSm1B9ghJgsvWrT7GHUOQdrtyfubjECQvANmJrV8B4jAJVe6X/8QG1UihOpofWZn1Ch+CyT6SF1F4PksFi0bZreuVFf/pAFT0hFT2hBPb+8aXnEoCVAd9SCvDbKO6bsBCVKIoeiQE2ABb1IXLxI8P7ZZtw5nizycj+U67GcAzdLMBOlRFn+16VC41yt3S9QSwMEFAACAAgAbLTcShra6juqAAAAHwEAABoAAAB1bml2ZXJzYWwvaTE4bl9wcmVzZXRzLnhtbJ2PMQ/CIBCFd34FuV2wW9MA3UzcHHQ2FVFJ6NFw1PrzhdQYZ4dL7l3e915O9a8x8KdL5CNqaMQWuEMbrx7vGk7H3aYFTnnA6xAiOg0YgfeGKd+0eEiOXCZeIpA0PHKeOimXZRGeplQSKIY5l2ASNo6yzBhRVlJOKwor2/m/6M8NDGOcq8vsQ96jKXtRq4VTshoqc3YoPN4iyGpQ8uuuys6US0URSv48ZtgbUEsDBBQAAgAIAGy03EqewaynaAAAAGwAAAAcAAAAdW5pdmVyc2FsL2xvY2FsX3NldHRpbmdzLnhtbA3KuwrDMAxG4T1PIbT3tmWIk6HQMUvSBxDJTzHIUrGd0r59vZ0D3zB9k9IHuUS3wLfzlQm2+R7tFfi5Pk49U6liu6gbApszTWM3qG+iC2ptsNBb5Ye8IrWomCU1ucR2oLsfuYAvY/cHUEsDBBQAAgAIAHa4w0TOggk37AIAAIgIAAAUAAAAdW5pdmVyc2FsL3BsYXllci54bWytVU1v2zAMPafA/oOhe62kXdc0kFt0BYod1qFA1m23QLUZW4tteZJcN/31o/xtz+lWYAcDNsX3SPGRNLt6TmLnCZQWMvXIwp0TB1JfBiINPfLw9fZ4Sa4u3x2xLOZ7UI4IPJKnwgJ4TJwAtK9EZhB8z03kkZ7BRWbiZEpIJcweuc+Qu4u0JO+OZuiSao9ExmQrSouicIVGRBpqGeeWRLu+TGimQENqQNEqDeI02JX5OxqfRKbU7DPQPWRm3h64Jmk5nrUYkBSnrlQhPZnPF/TH3ee1H0HCj0WqDU99IA5WclaW8pH7uzsZ5DFoa5uxKsk1GGOTKG0zZlZisUwdrXyPVA6bBLTmIWg3TkNCKyydALNtzHVU8+gBreXVO1Hzln4b+71p3ErlaOec5Y+x0BEe9SGddRLI6DAqS8rrlh300HTQrWUijoJfuVAQlJ/f2haZL0gVsO24Mk9XFz4e4Nst941U+xuEYRfVCrqtaG4lmluCWg63jb7uKEhz2y1wkytoSjVjTyIA+YUrxW1bXBqVA6MjY42lQzCj1ZVrkTpBWGSS+OwftLF+I2l+6teUKQH/Q5hPSNTWRKQBPN8K9DGQYE0NYLGtzTVZ7NqYXU46f0x6fT0wVTnWouBFHMNVCDiGATecdnZ6CAqKa3TxczXC9g4OgiMRRjE+ZpJhfHqQJuFqN8nQOzgIjqW/m4C25raMdFzHUTO1HcToxDphfq6NTMRL2Z6DPWNWZR++NnLN0XUm2oPz+R+jOIjRDOaWTKwu+9bbV83hvZ1TozufTVZZBt2K8wAmzyqvZhbybOQTwJbnsbnp59Tswx50lPPUdExzfcd+l8VavIBTiMD+6RantiYR2J7xyIflaY8B9cTtMghfmqYiMlpLUql5SDmGtXkSUFSYalY+ouqhknkajLRxs+7noGPcVdcKuBPDFjNdnGDzycwj7/GlvsvF2UV3lfPFRYMt87qvAle5vGFV1wl3nUHrfm0vwuqZx9ffUEsDBBQAAgAIAGy03Eq5F+75pggAAJUiAAApAAAAdW5pdmVyc2FsL3NraW5fY3VzdG9taXphdGlvbl9zZXR0aW5ncy54bWytWs2O27oV3vcpCAcXaIEi/v+ZwnEhS/SMEFv2tTQzSYvCkC3OWBhJdCXayVx4cYG77abLvkC3fYC+TRdF+xY9pCRbkn+GShpnBhF5vu8cHp4fUk4/enEDdRsx6rs/2cylgUkYc4PnaPArhPor6tFwFpKIMDGQH0KB7ZMPlfuAucwjTgVFzA4cO3Q+VJ5sLyKVGJKCkAsTyy1jNHi/ogEjAXsf0NC3vQra2d4WqEbiT6X6NpDuSFgC9mSvSFFZ7U1ATsl58RX1N3bwOqbP9P3SXr08h3QbODKWrV83JPTc4OUgfNNVcfesrOdGTGfEP2MW7vGPBGoDexYR5431HDCevSSejAcKiKKaKx4oIHdu5LI3DdzYz+Scpy9JB8B8bmMa/HMFw8hXdpBuNvjnvLRnv5KwhEV0s92UDJVNSJ+5W0toSREetR1I54O4VuOf6xi+JK7pDR05D7U0/knl+tVMmRCVpFosJTHRoxs49IsePNEEmJYQlc9GgxqK3YJ6XaWn9eCpNWw1ULeFG7iHNNxWYe6mqd00VZjTGnW1Xy1QxLwhWUHZOM/ar+ZmTwF6EJGQ6YFDvg6aeensVH4FtyF4HuSiQafFP/tU6164qoVa9Xa3jfcNpdlsdpDa1upabd/t3nSVOsK1VrvW3A97PPBQvd2u33T29W6j3YSn0U0HWFr4poNa3Varoe0buAFopChDraHuu82bel0Bbbh3o+5Ho2G3VkP1er3Z0vbtTnM0rCGQbgKH0uxxBza15rDZ2StDpd5ropE6Go5ae6zhjtpGvQbu1Gr71nDYrNWOzj2uLuuu46j0clJ3vkF4dgvOzh6jLR9c/dU2DEHYIj4EOCMihk19MhvjhTq9n5s4jl6Q4+0wFTv0vdzoIR14Cxz8959//c8vf/n33/7Rr4rnXK5kG6pkOxy8iyMlWYcMUhTqErhsQxy8q4k/srBE19ugC81RxsxjdwRFojFekz7THwfv4s4oD0s7l8zKzrXJb8AdVb7tkQvdUkZrsWfKYQqdU8bGTOuU0nHSO6WUFDuoFOhMC5UysdhIB+/iFioFOnRSGVWJ2+JOWhBMHou1pO+DFtjcbHFJhgTlbAilbTJTjM+L8fR2uhjqt5WBGmcl4mn560an97Xe7vymX01wkkzmRBmP81xIkLVrclyGNZ+OF0CIxwsDf7IqA/67NHR6b411A1cGyT9KE8zm+KEy4L9loPfzOTashTnWNbzQzYUxtYRfxtjCWmXwmW7R2t4RxCjaueQLYmuCoDy7IUGR5zpigpdsN9gSCX3adKLoxmKOTWuuq5Y+NSoDk4bh628Fs71lawietR0hx43sJVzChFoIETHPywtoF/c6BH/Z2gVJ6ttu8F5G+1x51I3bhTWdjs0FNrR0pDLAgYO00OaayhPNFRPPgSO0oWt/G3whok8wIMXzSpPc6bd3Y/ixuCF37vPagx/2DdbMMGzJjAQSQAgcPIeoM83H6VzjPgSFyEYbO4q+0NDJBU126yS4dUOdQmiqVobf4jQpN2y8G6wgdMiKSfBNsGkqt3gxnH6CGIfcnJYETT9CSn4sCfqMTcghbErADOVBv1V4RvA0TBMkzcGVzePde0X2agU47s2dS7cRjHAPQ5qIbIxKKzLxj/ewj7oyPpPsMSf4Wezgs7sjYEXoSEUVFCAVazyufrzX/7AYKfoYawsING36uLBEfeT6bCgkAWXI9jzKlwGqbWdnByuClmRlbyEdXkHMcR0hxrdfGPPnrfsTsllShH5I6peh4U8/vC9vXa7qnRrpw1EZlMFZZcPe0p5ZwTcawgP+ohUyDihvghmn8lCHzBi6tBQIQ0XnpQuKsFcKqBsjUDeL6wIUDn6vKUVgTBMOg6LvoHkAz+UMeQCPlqN4xENTt6BpP5IlP8VKgMV2x7t2fqf5XcMjcK077PaSPFFIF4/Yu7ghQg0U2y+zy5mWmytRlm6NwXADOJ/jvgqsnuvzs7gc7f0Ep66Iy0puPY906zkihz33RZQW8PPWJ6f9/Cmkvhj17CiN67i4/f47DYmXOI/1zso1IhMrc/VuoSqGivn5kGeVJ4+DGOWWjS1zMVaGnAGC1bfZag2F9Ymf2uW54vOdhkcK8CXuNYkdrtb/+vnv8jQFe+JRlIz+riwPpCCvWvjA90eDMhL9SYLHUoZ5qHiQBCbH4xQqf1q2dAiT/8sB1I6bgU99/sJCSjUEYrKNimUp6t0EYtUUoUm34Uqqf2dJJsr8I5QfcXKrDCZ2+ALly6LUK0skPM9jk5W24Xhh2TLPDUhJ+Hf3A754S58tFE0TNznIUc9dvcRN0IHjaPLSBnlwpSvBp94pBtTIAiVxXFaeU7SYtBxBSYifjwVhd7bjHAaO12O4ftMty922AxZSb8bfU5y+mAMB/loFwnjAQn5BS5+yEtGafkn2biC+5upXs0NF0RnYMOMHs4QyP1aUnvPccbK8yUhR8IF6UJ3VeDkZ6vx4EaWqQ/EeL6vgMHZiORyak6mM6cfBorxBvrIT+cxgUd7kLWsKp/RTm4pTWWj6cmVoh9lxmb0DGRKIKpUqSx/zQtyEMX/LFmVWkgzkJX3qkIHovZbrkySf+VjW4uoFk/vB4RQx4Zjlq5ncSgoTx/itXg/gvvgm9nJ0i3VADmZ9LZ7PpUAicy4H4rfBRWfEo4i9bsiHCpz/7dWal/qoghKODxXuzuOXSedwm7Sg8XpWCumLei7KeSlcwKt4BhF/d30VQuNkvw7qV0/c1K9e26B+Qnt5/4KtvyQhhhBwSRqb+bGs9Dp9r/EgjoV52IXJLJ6tgTqAe0qKyQzkokocqtJUiR+y8/7WY65HdiQtVJmBjGuur74fQWpcj2yFjckTy8Z2MlI6BZJKdwzErHR+4iJMXIvylTM7UTLjmL2MxOrPlCq5bpRWaR7tWdF4IBe3Z5SB7CX/96vZNgsl6uSbsuIYQIHv4v88+R9QSwMEFAACAAgAbLTcSv4TaIA2CQAAHhcAABcAAAB1bml2ZXJzYWwvdW5pdmVyc2FsLnBuZ+2YfVTSWRrHr1NNb1M5k+VmqdVs2dSWu5Xly4BHE60pNVLTMYGKtXyJ1AxfQLTN2TJNnJ12s8h0lQINxQgVBYF2Kz1WxhgCJQqzaqIgOA4gKv5gwV7+33P2T/74nd/nvjz3ee7v3uf7nPO7djQibMUyt2UAgBWHDoYcA2ABAoDP6pd8buv5mrf2sO3llHksLBgwX20YszUWng0KDwKAVbZ87tQiW3tp+sHvMwFY+cT+OHWm1f4ZgLXsQyFB0Tlo7QCsbINk7RWkNTU4+Mbtl5uDQ24e/PHgBmdnZ9+gC6eXfnlp9ePbd9e9vDryaCdOV910dhbb8aRVgb+3hcNjPI+irx/7Nmqgm1+S2J4PzQ7Sq/K505OdnkrC1Pg6AB4TG9fTCXTuWXdrSI+3cG637gsAHu6XBMIUoT0vyr07VzgBMPXAfxTnws/Vn+m3xXpy4sFVnYSopi22DzEJowqTsiAQvsRmly05YKItts05VrQZgI2UbZ8BUHPNgQ50oAMd6EAHOtCBDnSgAx34/8c+PqYAMtqaG//xPy9wdw2iEc3n5sxNTz57cnWVt04pLJj812LP9MsUNoVHeUJ5kUx2Aq2V+G7/hi6Fq1Ff7i2YHrzXjMWdMBssYpbS1iV80azvQhoGn5WUrAqcS5875YfqTuwe2ysDoEI1o1fx5t6RGtw1/bRMtGQfMYEtyyS8nKlSD28jGEZ7phdcEFDEyUwn4IuC/p0rmjgzaxBHduptU8UC4lGRNhwT7etXnLCFm+tDFycsAOkUAlFSuHhVh4+s8ohKQJl6e4NATvut4aJXWI/hQAbp/ZzZ/q4mad+dsf5YMZwYJTJe1KmcEdlP7TFtaISn7m5gTyX5WyVNIsUG88wDbFFNwGlKKgDkqLT7fXpVUQvNLy7cPI7kl573t0Zd+zjKVnmvvXUk86HNKWO2bzJ5ZcSmYl3RfPDjXTe8hmZTRLRcu+FbMT2yM9dXWvAVoirvt65nsRiSUVqOyc+d7AnzhDSTXKteFGiVkfiRuBME6yEY2mzSGn0bPBvlpHYR3Dz+GicVRkqhV3/q9gEg9jBUkBSRybJ5ZRNWJKhSuWk+xXDL9FBJVYFl5rTbGhgfVeqZP/0fjPl4Tm+t9nkM1aMRMk8RKqRlMi1coZE1Wo2eEm73rCnZsE9FGXEDlxgolYbDEQ7v0nh3cYRFjZgRGZclbbpKjlK7qknXuXxdlDrO+CZRI2EcsXv2u5d/07/TKLCsMwc/qS5Z6FOAJxJZ1eQTJlk8ceCspqItSTaT19MQigxDQN+vjvdCFUjjCu+F4ti6EzeisQFIUgHUplBapYmr5bag+midHGV+wPk9ELQ1PHMFePxOzf69mKuOKy9dWYgvbXUXVcICcirQIqk/p2Oq+DjmD63jd8Njb49gfbSZB8vwUDuq0ETIcTPmLMKW4nGYv0RTVUMPWChxlbpf5DoQ74Lzwhq79yvbSfXLuR1ZPHlxjZvci9Snos17G+dNCNbLoum1LKbfjitSM6G0lblnx0m0IG9mykK+7abJaFGX63ykjD82p5Uuo+Ll2PDMR/aPEHYXo+SgCj3ZHjqSun3Hdf9lnEmZnijpv0tFrxdXJLyT1ow+yvlG7ppQqh0+V/WjFpIPTa1uGcg35wzoCoSYh9BgP3wMMmnfWOpVt+wH8TY8T97fRNYw9uOJvFActBxCn5W2psDexEZKgRrcURzPvp4ccVwMv1pPFeXyPlcyy7zF+jfyNNVDw5ziaTwhprE0OYK5udgi4FvMpHZCNVNeb+6tYsyuonL8ZPYL/5Jm7K1L6R3kSy/fx9KZ53qH+KH1RnTjao7ckEFjMSPN6mMFHnXUU+ab3I8bDb2bCp3D5+MT6bIOPo3ZSUeaGjvVzvUsdG58gz4Alu/+fre1qTnQywiNaA0kS6vSYA3LqzH1Yvh+nD1dzogJ6ujyUstPl9BfZ/3cW+tzmlSZRNoRp8SkPpMQ1tRiH1jGOa/CNYOfnEL9JAW+shzRQ6hMJP7tJEmeABPApbPKtvFJza2R4e2ctQhoWBYnZFG31mOSUM9hUu1sAw76oSn7SwRk8vjk2DSh9Jw/XvQ3fcz1nNSn6OzzC/7ZUf1XEsav7uhoySJ5WlLAs71ejOSqAymGXEMfkUeDZ8ESgmKoshmNqi5eNFHdFhDD30fza3vegECOBTORXhjuRplrrPCXlK+IPLdmLaEdL89ntSjo6FHS9dfWiEA0h+M9/dr7BzcSZoLt0djglE22K8MtEmSUDVHULnzmHY8dYjeW8lATNNXGIIulOyLwxL6ROHFFPY20sq5HxUKP1WV852LkPSaUJlDJzShvIWPbA1nHXq/YNsm27THXNAtlt56zsPQwPuAo45Apr1M3y17cuD9I1ynV29SdmixYEJ4IC+U7E6oEE4+wa5ELQTrPA57ny2SQY6jSDDE2sbjGOBDpvswnhcRDeZ4vG4gtSjFQDAnivPkYWJaXkLbHpwXZVIllGNO7I7sRY83EquwGlfnNO1QIkr+VNuM7LKUWvbVfrASdhBFrzZsb3ND8O+H2CBqmojx+WAa5H8abd2vy1ywlWQ0vLFFH9O/1g6nN6+XR1RYBSB/dHNR9aECBNowO1aetG5/hn9/YQtjZm3qaUnYgpMf9verxrlkxPeYkSoldpWGk2YsVJZ90eiXRVrBaBX3sZA9bahCnRnuoGR7kLR/F+NV8fZCiwz9IdUtbpnKf7OPKnbmTg8+a4RiD4PbISR8tO1ZUFeip+sWlZpQ8n5JDkrPf0fBSj3CV0GZN9YqsvK4q2I68GHbErh3JavYWcXxqGi0TYxP6bnxgWJO/X/FPuw4rbn6oYwN4qxWRjSJdOeM/EYPbo+W5qizWol2ZF1zu95pw3K7ni8BBjknk6s7O6tdT+JVyApmuh8u6kH+f2tSSrUV9WwfAmPqJyVYqPXhZ/RoK/9XYVkHcKc3wtu3GwnHo0TCu1i/PNXI7AOYT7Epu1pFAa1TFGgQAgLipGIBLSTVLACjaOo+mfLOWM+lkQz7Dg2syTwjLVtkK/zjK+DNfaJlNzXP+8HcXNQdL2GkbeR29WJKzHuFjqy9lGQfsdnWWsclIF8m0rWR5K9pz9+gWAvCrgKGo081YW1unPW/Gqn7Ff8G+bPMPDiEiQpjBJy//F1BLAwQUAAIACABstNxKbVEZO0oAAABqAAAAGwAAAHVuaXZlcnNhbC91bml2ZXJzYWwucG5nLnhtbLOxr8jNUShLLSrOzM+zVTLUM1Cyt+PlsikoSi3LTC1XqACKGekZQICSQiUqtzwzpSTDVsnC0BghlpGamZ5RYqtkZmgAF9QHGgkAUEsBAgAAFAACAAgAQ5RXRw3AMR7AAQAA2gMAAA8AAAAAAAAAAQAAAAAAAAAAAG5vbmUvcGxheWVyLnhtbFBLAQIAABQAAgAIAGy03Epaf7mZOgQAAOEOAAAdAAAAAAAAAAEAAAAAAO0BAAB1bml2ZXJzYWwvY29tbW9uX21lc3NhZ2VzLmxuZ1BLAQIAABQAAgAIAGy03EqZ3snazgMAADEPAAAnAAAAAAAAAAEAAAAAAGIGAAB1bml2ZXJzYWwvZmxhc2hfcHVibGlzaGluZ19zZXR0aW5ncy54bWxQSwECAAAUAAIACABstNxKOio/TroCAABYCgAAIQAAAAAAAAABAAAAAAB1CgAAdW5pdmVyc2FsL2ZsYXNoX3NraW5fc2V0dGluZ3MueG1sUEsBAgAAFAACAAgAbLTcSrJ85P+jAwAAQg4AACYAAAAAAAAAAQAAAAAAbg0AAHVuaXZlcnNhbC9odG1sX3B1Ymxpc2hpbmdfc2V0dGluZ3MueG1sUEsBAgAAFAACAAgAbLTcSoITx3SWAQAAIgYAAB8AAAAAAAAAAQAAAAAAVREAAHVuaXZlcnNhbC9odG1sX3NraW5fc2V0dGluZ3MuanNQSwECAAAUAAIACABstNxKGtrqO6oAAAAfAQAAGgAAAAAAAAABAAAAAAAoEwAAdW5pdmVyc2FsL2kxOG5fcHJlc2V0cy54bWxQSwECAAAUAAIACABstNxKnsGsp2gAAABsAAAAHAAAAAAAAAABAAAAAAAKFAAAdW5pdmVyc2FsL2xvY2FsX3NldHRpbmdzLnhtbFBLAQIAABQAAgAIAHa4w0TOggk37AIAAIgIAAAUAAAAAAAAAAEAAAAAAKwUAAB1bml2ZXJzYWwvcGxheWVyLnhtbFBLAQIAABQAAgAIAGy03Eq5F+75pggAAJUiAAApAAAAAAAAAAEAAAAAAMoXAAB1bml2ZXJzYWwvc2tpbl9jdXN0b21pemF0aW9uX3NldHRpbmdzLnhtbFBLAQIAABQAAgAIAGy03Er+E2iANgkAAB4XAAAXAAAAAAAAAAAAAAAAALcgAAB1bml2ZXJzYWwvdW5pdmVyc2FsLnBuZ1BLAQIAABQAAgAIAGy03EptURk7SgAAAGoAAAAbAAAAAAAAAAEAAAAAACIqAAB1bml2ZXJzYWwvdW5pdmVyc2FsLnBuZy54bWxQSwUGAAAAAAwADACGAwAApSo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725</Words>
  <Application>Microsoft Office PowerPoint</Application>
  <PresentationFormat>Widescreen</PresentationFormat>
  <Paragraphs>113</Paragraphs>
  <Slides>18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Arial</vt:lpstr>
      <vt:lpstr>Arial Black</vt:lpstr>
      <vt:lpstr>Calibri</vt:lpstr>
      <vt:lpstr>Calibri Light</vt:lpstr>
      <vt:lpstr>HP001 4 hàng</vt:lpstr>
      <vt:lpstr>iCiel Cadena</vt:lpstr>
      <vt:lpstr>Times New Roman</vt:lpstr>
      <vt:lpstr>UTM Avo</vt:lpstr>
      <vt:lpstr>UTM Cookies</vt:lpstr>
      <vt:lpstr>思源黑体 CN Bold</vt:lpstr>
      <vt:lpstr>Office 主题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2018小学生自我介绍模板</dc:title>
  <dc:creator>hzd</dc:creator>
  <cp:lastModifiedBy>ADMIN</cp:lastModifiedBy>
  <cp:revision>77</cp:revision>
  <dcterms:created xsi:type="dcterms:W3CDTF">2015-05-05T08:02:14Z</dcterms:created>
  <dcterms:modified xsi:type="dcterms:W3CDTF">2022-03-17T12:02:28Z</dcterms:modified>
</cp:coreProperties>
</file>