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17" r:id="rId3"/>
    <p:sldMasterId id="2147483729" r:id="rId4"/>
    <p:sldMasterId id="2147483741" r:id="rId5"/>
  </p:sldMasterIdLst>
  <p:sldIdLst>
    <p:sldId id="311" r:id="rId6"/>
    <p:sldId id="260" r:id="rId7"/>
    <p:sldId id="282" r:id="rId8"/>
    <p:sldId id="289" r:id="rId9"/>
    <p:sldId id="306" r:id="rId10"/>
    <p:sldId id="284" r:id="rId11"/>
    <p:sldId id="285" r:id="rId12"/>
    <p:sldId id="290" r:id="rId13"/>
    <p:sldId id="312" r:id="rId14"/>
    <p:sldId id="298" r:id="rId15"/>
    <p:sldId id="309" r:id="rId16"/>
    <p:sldId id="313" r:id="rId17"/>
    <p:sldId id="292" r:id="rId18"/>
    <p:sldId id="286" r:id="rId19"/>
    <p:sldId id="310" r:id="rId20"/>
    <p:sldId id="288" r:id="rId21"/>
    <p:sldId id="314" r:id="rId22"/>
    <p:sldId id="293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7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06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6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3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7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82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8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6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18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6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5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41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8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47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7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89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32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89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664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398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0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9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66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03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012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98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63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08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24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31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24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58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566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91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9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1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49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66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00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6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3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wgày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3 -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179075" y="1896039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So sánh các 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wgày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16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3 -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179075" y="1896039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So sánh các 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9541" y="486844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172053" y="1187294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So sánh các 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CB620-98E8-4425-BA87-12B8B679DEE3}"/>
              </a:ext>
            </a:extLst>
          </p:cNvPr>
          <p:cNvSpPr txBox="1"/>
          <p:nvPr/>
        </p:nvSpPr>
        <p:spPr>
          <a:xfrm>
            <a:off x="2495261" y="2630726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933371" y="3686631"/>
            <a:ext cx="72572" cy="580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4455" y="3352803"/>
            <a:ext cx="82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955145" y="6567708"/>
            <a:ext cx="72572" cy="580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9771" y="6204852"/>
            <a:ext cx="82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567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799944" y="3679377"/>
            <a:ext cx="72572" cy="580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4116" y="3352803"/>
            <a:ext cx="82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792690" y="6516915"/>
            <a:ext cx="72572" cy="580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6862" y="6190341"/>
            <a:ext cx="82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wgày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3 -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6C285-523B-46D2-9789-37A9B6F0681C}"/>
              </a:ext>
            </a:extLst>
          </p:cNvPr>
          <p:cNvSpPr txBox="1"/>
          <p:nvPr/>
        </p:nvSpPr>
        <p:spPr>
          <a:xfrm>
            <a:off x="3179075" y="1896039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So sánh các 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(tiết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C58A-504F-4D42-95B2-11713D1B1458}"/>
              </a:ext>
            </a:extLst>
          </p:cNvPr>
          <p:cNvSpPr txBox="1"/>
          <p:nvPr/>
        </p:nvSpPr>
        <p:spPr>
          <a:xfrm>
            <a:off x="2497270" y="3356460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1862818" y="3973249"/>
            <a:ext cx="279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215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7501618" y="4046333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587 .... 507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1809498" y="4784923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392 .... 239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1780941" y="5486764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767 .... 777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7501618" y="5523513"/>
            <a:ext cx="27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858 .... 585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4A716-8551-4765-89EA-63EEE570FCC6}"/>
              </a:ext>
            </a:extLst>
          </p:cNvPr>
          <p:cNvSpPr txBox="1"/>
          <p:nvPr/>
        </p:nvSpPr>
        <p:spPr>
          <a:xfrm>
            <a:off x="7501617" y="4784923"/>
            <a:ext cx="380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258 .... 258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549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HP001 5 hàng</vt:lpstr>
      <vt:lpstr>UTM Cookies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245</cp:revision>
  <dcterms:created xsi:type="dcterms:W3CDTF">2021-06-02T01:34:28Z</dcterms:created>
  <dcterms:modified xsi:type="dcterms:W3CDTF">2022-03-16T00:59:29Z</dcterms:modified>
</cp:coreProperties>
</file>