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2" r:id="rId6"/>
    <p:sldMasterId id="2147483734" r:id="rId7"/>
    <p:sldMasterId id="2147483748" r:id="rId8"/>
    <p:sldMasterId id="2147483760" r:id="rId9"/>
    <p:sldMasterId id="2147483772" r:id="rId10"/>
    <p:sldMasterId id="2147483784" r:id="rId11"/>
  </p:sldMasterIdLst>
  <p:notesMasterIdLst>
    <p:notesMasterId r:id="rId52"/>
  </p:notesMasterIdLst>
  <p:sldIdLst>
    <p:sldId id="257" r:id="rId12"/>
    <p:sldId id="263" r:id="rId13"/>
    <p:sldId id="264" r:id="rId14"/>
    <p:sldId id="258" r:id="rId15"/>
    <p:sldId id="259" r:id="rId16"/>
    <p:sldId id="260" r:id="rId17"/>
    <p:sldId id="261" r:id="rId18"/>
    <p:sldId id="266" r:id="rId19"/>
    <p:sldId id="509" r:id="rId20"/>
    <p:sldId id="268" r:id="rId21"/>
    <p:sldId id="270" r:id="rId22"/>
    <p:sldId id="271" r:id="rId23"/>
    <p:sldId id="506" r:id="rId24"/>
    <p:sldId id="507" r:id="rId25"/>
    <p:sldId id="508" r:id="rId26"/>
    <p:sldId id="304" r:id="rId27"/>
    <p:sldId id="494" r:id="rId28"/>
    <p:sldId id="495" r:id="rId29"/>
    <p:sldId id="496" r:id="rId30"/>
    <p:sldId id="497" r:id="rId31"/>
    <p:sldId id="278" r:id="rId32"/>
    <p:sldId id="325" r:id="rId33"/>
    <p:sldId id="276" r:id="rId34"/>
    <p:sldId id="279" r:id="rId35"/>
    <p:sldId id="280" r:id="rId36"/>
    <p:sldId id="498" r:id="rId37"/>
    <p:sldId id="282" r:id="rId38"/>
    <p:sldId id="285" r:id="rId39"/>
    <p:sldId id="286" r:id="rId40"/>
    <p:sldId id="499" r:id="rId41"/>
    <p:sldId id="505" r:id="rId42"/>
    <p:sldId id="500" r:id="rId43"/>
    <p:sldId id="501" r:id="rId44"/>
    <p:sldId id="256" r:id="rId45"/>
    <p:sldId id="502" r:id="rId46"/>
    <p:sldId id="503" r:id="rId47"/>
    <p:sldId id="504" r:id="rId48"/>
    <p:sldId id="328" r:id="rId49"/>
    <p:sldId id="487" r:id="rId50"/>
    <p:sldId id="29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2F23D-76C0-4E7E-B2A3-7F7D24A6B7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463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6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5D4B-7987-4B4D-B5BA-F731370483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63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7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1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1921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034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0443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1203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227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7417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50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617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2330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5121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50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98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24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31" Type="http://schemas.openxmlformats.org/officeDocument/2006/relationships/image" Target="../media/image20.png"/><Relationship Id="rId4" Type="http://schemas.openxmlformats.org/officeDocument/2006/relationships/image" Target="../media/image6.jpe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12.wdp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slide" Target="slide6.xml"/><Relationship Id="rId26" Type="http://schemas.openxmlformats.org/officeDocument/2006/relationships/image" Target="../media/image16.png"/><Relationship Id="rId39" Type="http://schemas.openxmlformats.org/officeDocument/2006/relationships/image" Target="../media/image38.png"/><Relationship Id="rId21" Type="http://schemas.openxmlformats.org/officeDocument/2006/relationships/image" Target="../media/image13.png"/><Relationship Id="rId34" Type="http://schemas.openxmlformats.org/officeDocument/2006/relationships/image" Target="../media/image35.png"/><Relationship Id="rId42" Type="http://schemas.microsoft.com/office/2007/relationships/hdphoto" Target="../media/hdphoto26.wdp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6" Type="http://schemas.microsoft.com/office/2007/relationships/hdphoto" Target="../media/hdphoto9.wdp"/><Relationship Id="rId29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8.png"/><Relationship Id="rId24" Type="http://schemas.openxmlformats.org/officeDocument/2006/relationships/image" Target="../media/image32.png"/><Relationship Id="rId32" Type="http://schemas.openxmlformats.org/officeDocument/2006/relationships/image" Target="../media/image17.png"/><Relationship Id="rId37" Type="http://schemas.openxmlformats.org/officeDocument/2006/relationships/image" Target="../media/image37.png"/><Relationship Id="rId40" Type="http://schemas.microsoft.com/office/2007/relationships/hdphoto" Target="../media/hdphoto25.wdp"/><Relationship Id="rId45" Type="http://schemas.openxmlformats.org/officeDocument/2006/relationships/image" Target="../media/image41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23" Type="http://schemas.openxmlformats.org/officeDocument/2006/relationships/slide" Target="slide7.xml"/><Relationship Id="rId28" Type="http://schemas.openxmlformats.org/officeDocument/2006/relationships/image" Target="../media/image33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31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7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4.png"/><Relationship Id="rId35" Type="http://schemas.openxmlformats.org/officeDocument/2006/relationships/image" Target="../media/image36.png"/><Relationship Id="rId43" Type="http://schemas.openxmlformats.org/officeDocument/2006/relationships/image" Target="../media/image40.png"/><Relationship Id="rId8" Type="http://schemas.microsoft.com/office/2007/relationships/hdphoto" Target="../media/hdphoto17.wdp"/><Relationship Id="rId3" Type="http://schemas.openxmlformats.org/officeDocument/2006/relationships/image" Target="../media/image24.png"/><Relationship Id="rId12" Type="http://schemas.microsoft.com/office/2007/relationships/hdphoto" Target="../media/hdphoto19.wdp"/><Relationship Id="rId17" Type="http://schemas.openxmlformats.org/officeDocument/2006/relationships/image" Target="../media/image30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0" Type="http://schemas.openxmlformats.org/officeDocument/2006/relationships/slide" Target="slide5.xml"/><Relationship Id="rId41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6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31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slide" Target="slide37.xml"/><Relationship Id="rId3" Type="http://schemas.openxmlformats.org/officeDocument/2006/relationships/image" Target="../media/image68.jpeg"/><Relationship Id="rId7" Type="http://schemas.openxmlformats.org/officeDocument/2006/relationships/slide" Target="slide35.xml"/><Relationship Id="rId12" Type="http://schemas.openxmlformats.org/officeDocument/2006/relationships/image" Target="../media/image74.png"/><Relationship Id="rId2" Type="http://schemas.openxmlformats.org/officeDocument/2006/relationships/image" Target="../media/image67.jpg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76.png"/><Relationship Id="rId10" Type="http://schemas.openxmlformats.org/officeDocument/2006/relationships/slide" Target="slide36.xml"/><Relationship Id="rId4" Type="http://schemas.openxmlformats.org/officeDocument/2006/relationships/slide" Target="slide34.xml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4.gif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8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9.png"/><Relationship Id="rId11" Type="http://schemas.openxmlformats.org/officeDocument/2006/relationships/image" Target="../media/image82.gif"/><Relationship Id="rId5" Type="http://schemas.openxmlformats.org/officeDocument/2006/relationships/image" Target="../media/image79.gif"/><Relationship Id="rId15" Type="http://schemas.openxmlformats.org/officeDocument/2006/relationships/image" Target="../media/image86.gif"/><Relationship Id="rId10" Type="http://schemas.openxmlformats.org/officeDocument/2006/relationships/image" Target="../media/image81.gif"/><Relationship Id="rId4" Type="http://schemas.openxmlformats.org/officeDocument/2006/relationships/image" Target="../media/image78.PNG"/><Relationship Id="rId9" Type="http://schemas.openxmlformats.org/officeDocument/2006/relationships/slide" Target="slide33.xml"/><Relationship Id="rId14" Type="http://schemas.openxmlformats.org/officeDocument/2006/relationships/image" Target="../media/image8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4.gif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8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1.png"/><Relationship Id="rId11" Type="http://schemas.openxmlformats.org/officeDocument/2006/relationships/image" Target="../media/image82.gif"/><Relationship Id="rId5" Type="http://schemas.openxmlformats.org/officeDocument/2006/relationships/image" Target="../media/image79.gif"/><Relationship Id="rId15" Type="http://schemas.openxmlformats.org/officeDocument/2006/relationships/image" Target="../media/image86.gif"/><Relationship Id="rId10" Type="http://schemas.openxmlformats.org/officeDocument/2006/relationships/image" Target="../media/image81.gif"/><Relationship Id="rId4" Type="http://schemas.openxmlformats.org/officeDocument/2006/relationships/image" Target="../media/image78.PNG"/><Relationship Id="rId9" Type="http://schemas.openxmlformats.org/officeDocument/2006/relationships/slide" Target="slide33.xml"/><Relationship Id="rId14" Type="http://schemas.openxmlformats.org/officeDocument/2006/relationships/image" Target="../media/image85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4.gif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8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3.png"/><Relationship Id="rId11" Type="http://schemas.openxmlformats.org/officeDocument/2006/relationships/image" Target="../media/image82.gif"/><Relationship Id="rId5" Type="http://schemas.openxmlformats.org/officeDocument/2006/relationships/image" Target="../media/image79.gif"/><Relationship Id="rId15" Type="http://schemas.openxmlformats.org/officeDocument/2006/relationships/image" Target="../media/image86.gif"/><Relationship Id="rId10" Type="http://schemas.openxmlformats.org/officeDocument/2006/relationships/image" Target="../media/image81.gif"/><Relationship Id="rId4" Type="http://schemas.openxmlformats.org/officeDocument/2006/relationships/image" Target="../media/image78.PNG"/><Relationship Id="rId9" Type="http://schemas.openxmlformats.org/officeDocument/2006/relationships/slide" Target="slide33.xml"/><Relationship Id="rId14" Type="http://schemas.openxmlformats.org/officeDocument/2006/relationships/image" Target="../media/image85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4.gif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12" Type="http://schemas.openxmlformats.org/officeDocument/2006/relationships/image" Target="../media/image8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5.png"/><Relationship Id="rId11" Type="http://schemas.openxmlformats.org/officeDocument/2006/relationships/image" Target="../media/image82.gif"/><Relationship Id="rId5" Type="http://schemas.openxmlformats.org/officeDocument/2006/relationships/image" Target="../media/image79.gif"/><Relationship Id="rId15" Type="http://schemas.openxmlformats.org/officeDocument/2006/relationships/image" Target="../media/image86.gif"/><Relationship Id="rId10" Type="http://schemas.openxmlformats.org/officeDocument/2006/relationships/image" Target="../media/image81.gif"/><Relationship Id="rId4" Type="http://schemas.openxmlformats.org/officeDocument/2006/relationships/image" Target="../media/image78.PNG"/><Relationship Id="rId9" Type="http://schemas.openxmlformats.org/officeDocument/2006/relationships/slide" Target="slide33.xml"/><Relationship Id="rId14" Type="http://schemas.openxmlformats.org/officeDocument/2006/relationships/image" Target="../media/image85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4.xml"/><Relationship Id="rId4" Type="http://schemas.microsoft.com/office/2007/relationships/hdphoto" Target="../media/hdphoto2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3642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478195" y="5286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358098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808105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6A1B2D-CBBF-4678-8B78-F239F672D379}"/>
              </a:ext>
            </a:extLst>
          </p:cNvPr>
          <p:cNvSpPr/>
          <p:nvPr/>
        </p:nvSpPr>
        <p:spPr>
          <a:xfrm>
            <a:off x="8994098" y="4746913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0" y="594559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159708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nhất câu thơ nào? Vì sao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rippl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54340" y="298958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smtClean="0">
                <a:solidFill>
                  <a:srgbClr val="0000FF"/>
                </a:solidFill>
                <a:latin typeface="HP001 4 hàng" panose="020B0603050302020204" pitchFamily="34" charset="0"/>
              </a:rPr>
              <a:t>Tay làm hàm nhai, tay quai miệng trễ.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lớn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 đã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</a:t>
            </a:r>
            <a:r>
              <a:rPr lang="en-US" sz="3600" smtClean="0"/>
              <a:t>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93547" y="2515425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Hạt thóc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54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22</a:t>
            </a:r>
            <a:endParaRPr kumimoji="0" lang="en-US" sz="54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95" b="1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-1" r="6002" b="77054"/>
          <a:stretch/>
        </p:blipFill>
        <p:spPr>
          <a:xfrm>
            <a:off x="470568" y="2021048"/>
            <a:ext cx="10844816" cy="2600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689472" y="2442183"/>
            <a:ext cx="684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wgày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14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– 2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9096" y="3160001"/>
            <a:ext cx="2363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D2832B86-CE3C-469C-98CB-35A09FB9B6E3}"/>
              </a:ext>
            </a:extLst>
          </p:cNvPr>
          <p:cNvCxnSpPr>
            <a:cxnSpLocks/>
          </p:cNvCxnSpPr>
          <p:nvPr/>
        </p:nvCxnSpPr>
        <p:spPr>
          <a:xfrm>
            <a:off x="1344658" y="2021048"/>
            <a:ext cx="0" cy="26006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19096" y="3877819"/>
            <a:ext cx="6196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0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1304</Words>
  <Application>Microsoft Office PowerPoint</Application>
  <PresentationFormat>Widescreen</PresentationFormat>
  <Paragraphs>249</Paragraphs>
  <Slides>40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40</vt:i4>
      </vt:variant>
    </vt:vector>
  </HeadingPairs>
  <TitlesOfParts>
    <vt:vector size="65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黑体</vt:lpstr>
      <vt:lpstr>Tahoma</vt:lpstr>
      <vt:lpstr>Times New Roman</vt:lpstr>
      <vt:lpstr>Verdana</vt:lpstr>
      <vt:lpstr>1_Office Theme</vt:lpstr>
      <vt:lpstr>2_Office Theme</vt:lpstr>
      <vt:lpstr>3_Office Theme</vt:lpstr>
      <vt:lpstr>2_Office 主题​​</vt:lpstr>
      <vt:lpstr>4_Office Theme</vt:lpstr>
      <vt:lpstr>6_Office Theme</vt:lpstr>
      <vt:lpstr>5_Office Theme</vt:lpstr>
      <vt:lpstr>7_Office Theme</vt:lpstr>
      <vt:lpstr>8_Office Theme</vt:lpstr>
      <vt:lpstr>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36</cp:revision>
  <dcterms:created xsi:type="dcterms:W3CDTF">2021-05-27T07:23:15Z</dcterms:created>
  <dcterms:modified xsi:type="dcterms:W3CDTF">2022-02-14T02:21:50Z</dcterms:modified>
</cp:coreProperties>
</file>