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86" r:id="rId3"/>
    <p:sldId id="264" r:id="rId4"/>
    <p:sldId id="284" r:id="rId5"/>
    <p:sldId id="265" r:id="rId6"/>
    <p:sldId id="276" r:id="rId7"/>
    <p:sldId id="285" r:id="rId8"/>
    <p:sldId id="270" r:id="rId9"/>
    <p:sldId id="27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700" y="170848"/>
            <a:ext cx="11693626" cy="65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8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393</Words>
  <Application>Microsoft Office PowerPoint</Application>
  <PresentationFormat>Widescreen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 duong</cp:lastModifiedBy>
  <cp:revision>114</cp:revision>
  <dcterms:created xsi:type="dcterms:W3CDTF">2021-06-11T02:39:36Z</dcterms:created>
  <dcterms:modified xsi:type="dcterms:W3CDTF">2022-02-12T07:04:48Z</dcterms:modified>
</cp:coreProperties>
</file>