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1" r:id="rId3"/>
    <p:sldId id="276" r:id="rId4"/>
    <p:sldId id="279" r:id="rId5"/>
    <p:sldId id="264" r:id="rId6"/>
    <p:sldId id="280" r:id="rId7"/>
    <p:sldId id="267" r:id="rId8"/>
    <p:sldId id="277" r:id="rId9"/>
    <p:sldId id="278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chemeClr val="accent2"/>
                </a:solidFill>
                <a:latin typeface="+mj-lt"/>
              </a:rPr>
              <a:t>8</a:t>
            </a:r>
            <a:endParaRPr lang="vi-VN" sz="5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6604" y="457242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</TotalTime>
  <Words>491</Words>
  <Application>Microsoft Office PowerPoint</Application>
  <PresentationFormat>Widescreen</PresentationFormat>
  <Paragraphs>52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62</cp:revision>
  <dcterms:created xsi:type="dcterms:W3CDTF">2021-06-11T02:39:36Z</dcterms:created>
  <dcterms:modified xsi:type="dcterms:W3CDTF">2022-01-17T02:38:46Z</dcterms:modified>
</cp:coreProperties>
</file>