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56" r:id="rId5"/>
    <p:sldId id="269" r:id="rId6"/>
    <p:sldId id="27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882946" y="1068933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14: 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PONY" pitchFamily="2" charset="-93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tập</a:t>
            </a:r>
            <a:endParaRPr lang="en-US" sz="4000" dirty="0">
              <a:solidFill>
                <a:srgbClr val="FF0000"/>
              </a:solidFill>
              <a:latin typeface="iCiel PONY" pitchFamily="2" charset="-93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497842" y="-451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870" y="1730020"/>
            <a:ext cx="4563145" cy="755151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Text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4563145" cy="755151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Text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755151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Text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73569" y="5169086"/>
            <a:ext cx="4563145" cy="755151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003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7939" y="3267084"/>
            <a:ext cx="1196222" cy="119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970" y1="31408" x2="31212" y2="28881"/>
                        <a14:foregroundMark x1="27879" y1="89892" x2="31818" y2="92780"/>
                        <a14:foregroundMark x1="39394" y1="94224" x2="44545" y2="97834"/>
                        <a14:foregroundMark x1="54545" y1="87726" x2="58788" y2="93141"/>
                        <a14:foregroundMark x1="70000" y1="94946" x2="78182" y2="9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38" y="4463306"/>
            <a:ext cx="1349724" cy="1133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222" y1="27738" x2="33667" y2="31667"/>
                        <a14:foregroundMark x1="33667" y1="4405" x2="28444" y2="8095"/>
                        <a14:foregroundMark x1="5444" y1="3571" x2="11333" y2="10833"/>
                        <a14:foregroundMark x1="34222" y1="2738" x2="36556" y2="1429"/>
                        <a14:foregroundMark x1="39333" y1="63095" x2="41444" y2="73095"/>
                        <a14:foregroundMark x1="5667" y1="72738" x2="15000" y2="66429"/>
                        <a14:foregroundMark x1="22556" y1="92738" x2="29222" y2="85000"/>
                        <a14:foregroundMark x1="47889" y1="92262" x2="43778" y2="81071"/>
                        <a14:foregroundMark x1="71222" y1="85000" x2="61444" y2="78095"/>
                        <a14:foregroundMark x1="81667" y1="78333" x2="78222" y2="70238"/>
                        <a14:foregroundMark x1="88333" y1="78095" x2="90444" y2="68929"/>
                        <a14:foregroundMark x1="71556" y1="87262" x2="62667" y2="85833"/>
                        <a14:foregroundMark x1="50000" y1="95595" x2="43556" y2="88333"/>
                        <a14:foregroundMark x1="19889" y1="95238" x2="25889" y2="86429"/>
                        <a14:foregroundMark x1="8556" y1="33333" x2="38333" y2="35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309" flipH="1">
            <a:off x="1138330" y="5682991"/>
            <a:ext cx="1223141" cy="114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96" y="661158"/>
            <a:ext cx="1195434" cy="1195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12" y="4644769"/>
            <a:ext cx="1280431" cy="1208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59" y="5905859"/>
            <a:ext cx="1191137" cy="889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19062"/>
          <a:stretch/>
        </p:blipFill>
        <p:spPr>
          <a:xfrm>
            <a:off x="9424396" y="1633466"/>
            <a:ext cx="1269351" cy="1499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625" b="67813" l="6094" r="92344">
                        <a14:foregroundMark x1="10156" y1="50156" x2="41719" y2="34844"/>
                        <a14:foregroundMark x1="41875" y1="35313" x2="76406" y2="37656"/>
                        <a14:foregroundMark x1="76406" y1="37656" x2="86719" y2="52656"/>
                        <a14:foregroundMark x1="86719" y1="52656" x2="57656" y2="63906"/>
                        <a14:foregroundMark x1="57656" y1="63906" x2="21250" y2="59062"/>
                        <a14:foregroundMark x1="13750" y1="56406" x2="27500" y2="62344"/>
                        <a14:foregroundMark x1="27656" y1="62656" x2="56094" y2="64219"/>
                        <a14:foregroundMark x1="58906" y1="64219" x2="80625" y2="58281"/>
                        <a14:foregroundMark x1="24063" y1="38281" x2="38594" y2="33906"/>
                        <a14:foregroundMark x1="41250" y1="33906" x2="53281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59" y="3106169"/>
            <a:ext cx="1836127" cy="1836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630" y="652757"/>
            <a:ext cx="1145071" cy="1209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0" y="1905538"/>
            <a:ext cx="1192518" cy="131824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67827" y="122560"/>
            <a:ext cx="7860537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12945" y="1209497"/>
            <a:ext cx="660526" cy="609600"/>
            <a:chOff x="8712945" y="1209497"/>
            <a:chExt cx="660526" cy="609600"/>
          </a:xfrm>
        </p:grpSpPr>
        <p:sp>
          <p:nvSpPr>
            <p:cNvPr id="17" name="Oval 16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86571" y="1247597"/>
              <a:ext cx="5869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780" y="2534669"/>
            <a:ext cx="755547" cy="609600"/>
            <a:chOff x="8609780" y="1209497"/>
            <a:chExt cx="755547" cy="609600"/>
          </a:xfrm>
        </p:grpSpPr>
        <p:sp>
          <p:nvSpPr>
            <p:cNvPr id="21" name="Oval 20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609780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00715" y="3716435"/>
            <a:ext cx="807130" cy="609600"/>
            <a:chOff x="8712945" y="1209497"/>
            <a:chExt cx="807130" cy="609600"/>
          </a:xfrm>
        </p:grpSpPr>
        <p:sp>
          <p:nvSpPr>
            <p:cNvPr id="43" name="Oval 42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764528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687268" y="4944332"/>
            <a:ext cx="807130" cy="609600"/>
            <a:chOff x="8712945" y="1209497"/>
            <a:chExt cx="807130" cy="609600"/>
          </a:xfrm>
        </p:grpSpPr>
        <p:sp>
          <p:nvSpPr>
            <p:cNvPr id="46" name="Oval 45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764528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51984" y="6064983"/>
            <a:ext cx="755547" cy="609600"/>
            <a:chOff x="8651984" y="1209497"/>
            <a:chExt cx="755547" cy="609600"/>
          </a:xfrm>
        </p:grpSpPr>
        <p:sp>
          <p:nvSpPr>
            <p:cNvPr id="49" name="Oval 48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651984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52" name="14-6"/>
          <p:cNvGrpSpPr/>
          <p:nvPr/>
        </p:nvGrpSpPr>
        <p:grpSpPr>
          <a:xfrm>
            <a:off x="2822033" y="1248370"/>
            <a:ext cx="1534814" cy="533400"/>
            <a:chOff x="2824156" y="1248370"/>
            <a:chExt cx="1973939" cy="533400"/>
          </a:xfrm>
        </p:grpSpPr>
        <p:sp>
          <p:nvSpPr>
            <p:cNvPr id="4" name="Rounded Rectangle 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14 - 6</a:t>
              </a:r>
            </a:p>
          </p:txBody>
        </p:sp>
      </p:grpSp>
      <p:grpSp>
        <p:nvGrpSpPr>
          <p:cNvPr id="53" name="5 + 6"/>
          <p:cNvGrpSpPr/>
          <p:nvPr/>
        </p:nvGrpSpPr>
        <p:grpSpPr>
          <a:xfrm>
            <a:off x="2822033" y="2607800"/>
            <a:ext cx="1534814" cy="533400"/>
            <a:chOff x="2824156" y="1248370"/>
            <a:chExt cx="1973939" cy="533400"/>
          </a:xfrm>
        </p:grpSpPr>
        <p:sp>
          <p:nvSpPr>
            <p:cNvPr id="54" name="Rounded Rectangle 5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5 + 6</a:t>
              </a:r>
            </a:p>
          </p:txBody>
        </p:sp>
      </p:grpSp>
      <p:grpSp>
        <p:nvGrpSpPr>
          <p:cNvPr id="56" name="17 - 8"/>
          <p:cNvGrpSpPr/>
          <p:nvPr/>
        </p:nvGrpSpPr>
        <p:grpSpPr>
          <a:xfrm>
            <a:off x="2822033" y="3762389"/>
            <a:ext cx="1534814" cy="533400"/>
            <a:chOff x="2824156" y="1248370"/>
            <a:chExt cx="1973939" cy="533400"/>
          </a:xfrm>
        </p:grpSpPr>
        <p:sp>
          <p:nvSpPr>
            <p:cNvPr id="57" name="Rounded Rectangle 56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17 - 8</a:t>
              </a:r>
            </a:p>
          </p:txBody>
        </p:sp>
      </p:grpSp>
      <p:grpSp>
        <p:nvGrpSpPr>
          <p:cNvPr id="63" name="7  + 7"/>
          <p:cNvGrpSpPr/>
          <p:nvPr/>
        </p:nvGrpSpPr>
        <p:grpSpPr>
          <a:xfrm>
            <a:off x="2822033" y="4942296"/>
            <a:ext cx="1534814" cy="533400"/>
            <a:chOff x="2824156" y="1248370"/>
            <a:chExt cx="1973939" cy="533400"/>
          </a:xfrm>
        </p:grpSpPr>
        <p:sp>
          <p:nvSpPr>
            <p:cNvPr id="64" name="Rounded Rectangle 6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7 + 7</a:t>
              </a:r>
            </a:p>
          </p:txBody>
        </p:sp>
      </p:grpSp>
      <p:grpSp>
        <p:nvGrpSpPr>
          <p:cNvPr id="66" name="16 - 9"/>
          <p:cNvGrpSpPr/>
          <p:nvPr/>
        </p:nvGrpSpPr>
        <p:grpSpPr>
          <a:xfrm>
            <a:off x="2822033" y="6141183"/>
            <a:ext cx="1534814" cy="533400"/>
            <a:chOff x="2824156" y="1248370"/>
            <a:chExt cx="1973939" cy="533400"/>
          </a:xfrm>
        </p:grpSpPr>
        <p:sp>
          <p:nvSpPr>
            <p:cNvPr id="67" name="Rounded Rectangle 66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16 - 9</a:t>
              </a:r>
            </a:p>
          </p:txBody>
        </p:sp>
      </p:grpSp>
      <p:sp>
        <p:nvSpPr>
          <p:cNvPr id="69" name="Freeform 68"/>
          <p:cNvSpPr/>
          <p:nvPr/>
        </p:nvSpPr>
        <p:spPr>
          <a:xfrm>
            <a:off x="4354286" y="1524000"/>
            <a:ext cx="4368800" cy="2569029"/>
          </a:xfrm>
          <a:custGeom>
            <a:avLst/>
            <a:gdLst>
              <a:gd name="connsiteX0" fmla="*/ 0 w 4368800"/>
              <a:gd name="connsiteY0" fmla="*/ 0 h 2569029"/>
              <a:gd name="connsiteX1" fmla="*/ 914400 w 4368800"/>
              <a:gd name="connsiteY1" fmla="*/ 304800 h 2569029"/>
              <a:gd name="connsiteX2" fmla="*/ 1872343 w 4368800"/>
              <a:gd name="connsiteY2" fmla="*/ 1175657 h 2569029"/>
              <a:gd name="connsiteX3" fmla="*/ 2743200 w 4368800"/>
              <a:gd name="connsiteY3" fmla="*/ 2061029 h 2569029"/>
              <a:gd name="connsiteX4" fmla="*/ 4368800 w 4368800"/>
              <a:gd name="connsiteY4" fmla="*/ 2569029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2569029">
                <a:moveTo>
                  <a:pt x="0" y="0"/>
                </a:moveTo>
                <a:cubicBezTo>
                  <a:pt x="301171" y="54428"/>
                  <a:pt x="602343" y="108857"/>
                  <a:pt x="914400" y="304800"/>
                </a:cubicBezTo>
                <a:cubicBezTo>
                  <a:pt x="1226457" y="500743"/>
                  <a:pt x="1567543" y="882952"/>
                  <a:pt x="1872343" y="1175657"/>
                </a:cubicBezTo>
                <a:cubicBezTo>
                  <a:pt x="2177143" y="1468362"/>
                  <a:pt x="2327124" y="1828800"/>
                  <a:pt x="2743200" y="2061029"/>
                </a:cubicBezTo>
                <a:cubicBezTo>
                  <a:pt x="3159276" y="2293258"/>
                  <a:pt x="3764038" y="2431143"/>
                  <a:pt x="4368800" y="2569029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325257" y="2902857"/>
            <a:ext cx="4383314" cy="3454400"/>
          </a:xfrm>
          <a:custGeom>
            <a:avLst/>
            <a:gdLst>
              <a:gd name="connsiteX0" fmla="*/ 0 w 4383314"/>
              <a:gd name="connsiteY0" fmla="*/ 0 h 3454400"/>
              <a:gd name="connsiteX1" fmla="*/ 769257 w 4383314"/>
              <a:gd name="connsiteY1" fmla="*/ 493486 h 3454400"/>
              <a:gd name="connsiteX2" fmla="*/ 1611086 w 4383314"/>
              <a:gd name="connsiteY2" fmla="*/ 2017486 h 3454400"/>
              <a:gd name="connsiteX3" fmla="*/ 2438400 w 4383314"/>
              <a:gd name="connsiteY3" fmla="*/ 2975429 h 3454400"/>
              <a:gd name="connsiteX4" fmla="*/ 4383314 w 4383314"/>
              <a:gd name="connsiteY4" fmla="*/ 345440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314" h="3454400">
                <a:moveTo>
                  <a:pt x="0" y="0"/>
                </a:moveTo>
                <a:cubicBezTo>
                  <a:pt x="250371" y="78619"/>
                  <a:pt x="500743" y="157238"/>
                  <a:pt x="769257" y="493486"/>
                </a:cubicBezTo>
                <a:cubicBezTo>
                  <a:pt x="1037771" y="829734"/>
                  <a:pt x="1332896" y="1603829"/>
                  <a:pt x="1611086" y="2017486"/>
                </a:cubicBezTo>
                <a:cubicBezTo>
                  <a:pt x="1889276" y="2431143"/>
                  <a:pt x="1976362" y="2735943"/>
                  <a:pt x="2438400" y="2975429"/>
                </a:cubicBezTo>
                <a:cubicBezTo>
                  <a:pt x="2900438" y="3214915"/>
                  <a:pt x="3641876" y="3334657"/>
                  <a:pt x="4383314" y="345440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339771" y="2859314"/>
            <a:ext cx="4354286" cy="2315541"/>
          </a:xfrm>
          <a:custGeom>
            <a:avLst/>
            <a:gdLst>
              <a:gd name="connsiteX0" fmla="*/ 0 w 4354286"/>
              <a:gd name="connsiteY0" fmla="*/ 2307772 h 2315541"/>
              <a:gd name="connsiteX1" fmla="*/ 1306286 w 4354286"/>
              <a:gd name="connsiteY1" fmla="*/ 2191657 h 2315541"/>
              <a:gd name="connsiteX2" fmla="*/ 2510972 w 4354286"/>
              <a:gd name="connsiteY2" fmla="*/ 1451429 h 2315541"/>
              <a:gd name="connsiteX3" fmla="*/ 3686629 w 4354286"/>
              <a:gd name="connsiteY3" fmla="*/ 551543 h 2315541"/>
              <a:gd name="connsiteX4" fmla="*/ 4354286 w 4354286"/>
              <a:gd name="connsiteY4" fmla="*/ 0 h 231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86" h="2315541">
                <a:moveTo>
                  <a:pt x="0" y="2307772"/>
                </a:moveTo>
                <a:cubicBezTo>
                  <a:pt x="443895" y="2321076"/>
                  <a:pt x="887791" y="2334381"/>
                  <a:pt x="1306286" y="2191657"/>
                </a:cubicBezTo>
                <a:cubicBezTo>
                  <a:pt x="1724781" y="2048933"/>
                  <a:pt x="2114248" y="1724781"/>
                  <a:pt x="2510972" y="1451429"/>
                </a:cubicBezTo>
                <a:cubicBezTo>
                  <a:pt x="2907696" y="1178077"/>
                  <a:pt x="3379410" y="793448"/>
                  <a:pt x="3686629" y="551543"/>
                </a:cubicBezTo>
                <a:cubicBezTo>
                  <a:pt x="3993848" y="309638"/>
                  <a:pt x="4174067" y="154819"/>
                  <a:pt x="4354286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339771" y="5225143"/>
            <a:ext cx="4383315" cy="1204686"/>
          </a:xfrm>
          <a:custGeom>
            <a:avLst/>
            <a:gdLst>
              <a:gd name="connsiteX0" fmla="*/ 0 w 4383315"/>
              <a:gd name="connsiteY0" fmla="*/ 1204686 h 1204686"/>
              <a:gd name="connsiteX1" fmla="*/ 1030515 w 4383315"/>
              <a:gd name="connsiteY1" fmla="*/ 696686 h 1204686"/>
              <a:gd name="connsiteX2" fmla="*/ 2206172 w 4383315"/>
              <a:gd name="connsiteY2" fmla="*/ 130628 h 1204686"/>
              <a:gd name="connsiteX3" fmla="*/ 4383315 w 4383315"/>
              <a:gd name="connsiteY3" fmla="*/ 0 h 120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5" h="1204686">
                <a:moveTo>
                  <a:pt x="0" y="1204686"/>
                </a:moveTo>
                <a:lnTo>
                  <a:pt x="1030515" y="696686"/>
                </a:lnTo>
                <a:cubicBezTo>
                  <a:pt x="1398210" y="517676"/>
                  <a:pt x="1647372" y="246742"/>
                  <a:pt x="2206172" y="130628"/>
                </a:cubicBezTo>
                <a:cubicBezTo>
                  <a:pt x="2764972" y="14514"/>
                  <a:pt x="3574143" y="7257"/>
                  <a:pt x="43833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339771" y="1480457"/>
            <a:ext cx="4383315" cy="2612572"/>
          </a:xfrm>
          <a:custGeom>
            <a:avLst/>
            <a:gdLst>
              <a:gd name="connsiteX0" fmla="*/ 0 w 4383315"/>
              <a:gd name="connsiteY0" fmla="*/ 2612572 h 2612572"/>
              <a:gd name="connsiteX1" fmla="*/ 1596572 w 4383315"/>
              <a:gd name="connsiteY1" fmla="*/ 1872343 h 2612572"/>
              <a:gd name="connsiteX2" fmla="*/ 2714172 w 4383315"/>
              <a:gd name="connsiteY2" fmla="*/ 914400 h 2612572"/>
              <a:gd name="connsiteX3" fmla="*/ 3439886 w 4383315"/>
              <a:gd name="connsiteY3" fmla="*/ 217714 h 2612572"/>
              <a:gd name="connsiteX4" fmla="*/ 4383315 w 4383315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315" h="2612572">
                <a:moveTo>
                  <a:pt x="0" y="2612572"/>
                </a:moveTo>
                <a:cubicBezTo>
                  <a:pt x="572105" y="2383972"/>
                  <a:pt x="1144210" y="2155372"/>
                  <a:pt x="1596572" y="1872343"/>
                </a:cubicBezTo>
                <a:cubicBezTo>
                  <a:pt x="2048934" y="1589314"/>
                  <a:pt x="2406953" y="1190171"/>
                  <a:pt x="2714172" y="914400"/>
                </a:cubicBezTo>
                <a:cubicBezTo>
                  <a:pt x="3021391" y="638629"/>
                  <a:pt x="3161695" y="370114"/>
                  <a:pt x="3439886" y="217714"/>
                </a:cubicBezTo>
                <a:cubicBezTo>
                  <a:pt x="3718077" y="65314"/>
                  <a:pt x="4050696" y="32657"/>
                  <a:pt x="43833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69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461857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5386" y="948392"/>
            <a:ext cx="1649531" cy="20793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0931" y="778520"/>
            <a:ext cx="6179907" cy="1757031"/>
            <a:chOff x="3754848" y="1730426"/>
            <a:chExt cx="6179907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Phép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nhất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xanh la"/>
          <p:cNvGrpSpPr/>
          <p:nvPr/>
        </p:nvGrpSpPr>
        <p:grpSpPr>
          <a:xfrm>
            <a:off x="-604083" y="3153804"/>
            <a:ext cx="6858000" cy="1157145"/>
            <a:chOff x="-604083" y="3153804"/>
            <a:chExt cx="6858000" cy="11571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2371530" y="354306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15 - 9</a:t>
              </a:r>
            </a:p>
          </p:txBody>
        </p:sp>
      </p:grpSp>
      <p:grpSp>
        <p:nvGrpSpPr>
          <p:cNvPr id="18" name="do"/>
          <p:cNvGrpSpPr/>
          <p:nvPr/>
        </p:nvGrpSpPr>
        <p:grpSpPr>
          <a:xfrm>
            <a:off x="2824917" y="4279115"/>
            <a:ext cx="6858000" cy="1224393"/>
            <a:chOff x="2824917" y="4279115"/>
            <a:chExt cx="6858000" cy="1224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938082" y="464694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13 - 8</a:t>
              </a:r>
            </a:p>
          </p:txBody>
        </p:sp>
      </p:grpSp>
      <p:grpSp>
        <p:nvGrpSpPr>
          <p:cNvPr id="19" name="xanhd duong"/>
          <p:cNvGrpSpPr/>
          <p:nvPr/>
        </p:nvGrpSpPr>
        <p:grpSpPr>
          <a:xfrm>
            <a:off x="5938082" y="5455890"/>
            <a:ext cx="6858000" cy="1278950"/>
            <a:chOff x="5938082" y="5455890"/>
            <a:chExt cx="6858000" cy="1278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151929" y="57524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12 - 5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257" y="110478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21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4" y="3809764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4453 -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98372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461857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5386" y="948392"/>
            <a:ext cx="1649531" cy="20793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0931" y="778520"/>
            <a:ext cx="6179907" cy="1757031"/>
            <a:chOff x="3754848" y="1730426"/>
            <a:chExt cx="6179907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Phép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lớn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nhất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xanh la"/>
          <p:cNvGrpSpPr/>
          <p:nvPr/>
        </p:nvGrpSpPr>
        <p:grpSpPr>
          <a:xfrm>
            <a:off x="-604083" y="3153804"/>
            <a:ext cx="6858000" cy="1157145"/>
            <a:chOff x="-604083" y="3153804"/>
            <a:chExt cx="6858000" cy="11571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2371530" y="354306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 + 8</a:t>
              </a:r>
            </a:p>
          </p:txBody>
        </p:sp>
      </p:grpSp>
      <p:grpSp>
        <p:nvGrpSpPr>
          <p:cNvPr id="18" name="do"/>
          <p:cNvGrpSpPr/>
          <p:nvPr/>
        </p:nvGrpSpPr>
        <p:grpSpPr>
          <a:xfrm>
            <a:off x="2824917" y="4279115"/>
            <a:ext cx="6858000" cy="1224393"/>
            <a:chOff x="2824917" y="4279115"/>
            <a:chExt cx="6858000" cy="1224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938082" y="464694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 + 5</a:t>
              </a:r>
            </a:p>
          </p:txBody>
        </p:sp>
      </p:grpSp>
      <p:grpSp>
        <p:nvGrpSpPr>
          <p:cNvPr id="19" name="xanhd duong"/>
          <p:cNvGrpSpPr/>
          <p:nvPr/>
        </p:nvGrpSpPr>
        <p:grpSpPr>
          <a:xfrm>
            <a:off x="5938082" y="5455890"/>
            <a:ext cx="6858000" cy="1278950"/>
            <a:chOff x="5938082" y="5455890"/>
            <a:chExt cx="6858000" cy="1278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151929" y="57524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 + 9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257" y="110478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21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021" y="5052834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4453 -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7316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146" y="1812602"/>
            <a:ext cx="281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15 - 3 - 6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9588" y="1812603"/>
            <a:ext cx="297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16 - 8 + 5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12  -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8  +  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13</a:t>
            </a:r>
          </a:p>
        </p:txBody>
      </p:sp>
    </p:spTree>
    <p:extLst>
      <p:ext uri="{BB962C8B-B14F-4D97-AF65-F5344CB8AC3E}">
        <p14:creationId xmlns:p14="http://schemas.microsoft.com/office/powerpoint/2010/main" val="34331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“Ki-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57”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30</cp:revision>
  <dcterms:created xsi:type="dcterms:W3CDTF">2021-06-02T14:09:39Z</dcterms:created>
  <dcterms:modified xsi:type="dcterms:W3CDTF">2021-06-24T09:22:13Z</dcterms:modified>
</cp:coreProperties>
</file>