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4" r:id="rId4"/>
    <p:sldId id="273" r:id="rId5"/>
    <p:sldId id="275" r:id="rId6"/>
    <p:sldId id="259" r:id="rId7"/>
    <p:sldId id="261" r:id="rId8"/>
    <p:sldId id="264" r:id="rId9"/>
    <p:sldId id="288" r:id="rId10"/>
    <p:sldId id="282" r:id="rId11"/>
    <p:sldId id="279" r:id="rId12"/>
    <p:sldId id="278" r:id="rId13"/>
    <p:sldId id="280" r:id="rId14"/>
    <p:sldId id="283" r:id="rId15"/>
    <p:sldId id="281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microsoft.com/office/2007/relationships/hdphoto" Target="../media/hdphoto14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1339701" y="-160410"/>
            <a:ext cx="9027043" cy="733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039" y="1612010"/>
            <a:ext cx="3907464" cy="57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386" y="2402958"/>
            <a:ext cx="4825744" cy="495477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649" y="67965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711" y="244128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1673" y="499248"/>
              <a:ext cx="3185487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9456" y="404003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72078" y="499248"/>
              <a:ext cx="232467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0086" y="659123"/>
            <a:ext cx="4235097" cy="1318533"/>
            <a:chOff x="6429711" y="244128"/>
            <a:chExt cx="4209412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39318"/>
                <a:gd name="adj2" fmla="val 87989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4726" y="422762"/>
              <a:ext cx="3890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044906" y="4356140"/>
            <a:ext cx="4119719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383" y="72768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41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22249" y="1848820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535684" y="436765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63609" y="-116772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5190405" y="2271832"/>
            <a:ext cx="6730359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52" y="2883292"/>
            <a:ext cx="509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2777" y="3857523"/>
            <a:ext cx="509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112" y="1005091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76627" y="241436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66171" y="2179528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624652" y="4593374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1899" y="-25071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788" y="1101980"/>
            <a:ext cx="5511760" cy="56591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93558" y="380287"/>
            <a:ext cx="4209412" cy="1249608"/>
            <a:chOff x="6429711" y="244128"/>
            <a:chExt cx="4209412" cy="1249608"/>
          </a:xfrm>
        </p:grpSpPr>
        <p:sp>
          <p:nvSpPr>
            <p:cNvPr id="21" name="Oval Callout 2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  <a:endParaRPr lang="en-US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185" y="499057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2883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573244" y="1673494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331725" y="4087340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3233" y="-98435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7683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71695" y="4334954"/>
            <a:ext cx="8116625" cy="3427909"/>
            <a:chOff x="-871695" y="4334954"/>
            <a:chExt cx="8116625" cy="3427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1695" y="4334954"/>
              <a:ext cx="8116625" cy="34279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6050" y="5725744"/>
              <a:ext cx="618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con?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83" y="890578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4674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1378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4160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7518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4215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3" y="1558969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20" y="3849515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731025" y="3401263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07" y="14440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2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88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5" y="3938407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142" y="1766820"/>
            <a:ext cx="1522376" cy="156308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546290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1333042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2573078" y="2010891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293297" y="1293961"/>
            <a:ext cx="11652046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742162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7645" y="4937387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199" y="74216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8199" y="414965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1935" y="62005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1050517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9814" y="112148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6789" y="111677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80049" y="44898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4044" y="2108969"/>
            <a:ext cx="695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27570" y="2810717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5375" y="3129693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2299" y="4809311"/>
            <a:ext cx="1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549" y="5184410"/>
            <a:ext cx="8919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079" y="24964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091" y="304791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871" y="3692280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173" y="436743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18" y="2339255"/>
            <a:ext cx="4834269" cy="341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" y="2302736"/>
            <a:ext cx="5693694" cy="34162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46029" y="2498651"/>
            <a:ext cx="2456120" cy="102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05657" y="2402379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672688" y="3754975"/>
            <a:ext cx="9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endParaRPr lang="zh-CN" alt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0957" y="3228560"/>
            <a:ext cx="1137531" cy="581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911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803</Words>
  <Application>Microsoft Office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48</cp:revision>
  <dcterms:created xsi:type="dcterms:W3CDTF">2021-06-17T09:40:01Z</dcterms:created>
  <dcterms:modified xsi:type="dcterms:W3CDTF">2022-10-19T15:08:26Z</dcterms:modified>
</cp:coreProperties>
</file>