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84" r:id="rId3"/>
    <p:sldId id="256" r:id="rId4"/>
    <p:sldId id="257" r:id="rId5"/>
    <p:sldId id="261" r:id="rId6"/>
    <p:sldId id="268" r:id="rId7"/>
    <p:sldId id="269" r:id="rId8"/>
    <p:sldId id="283" r:id="rId9"/>
    <p:sldId id="275" r:id="rId10"/>
    <p:sldId id="280" r:id="rId11"/>
    <p:sldId id="282" r:id="rId12"/>
    <p:sldId id="263" r:id="rId13"/>
    <p:sldId id="281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27" autoAdjust="0"/>
    <p:restoredTop sz="88336" autoAdjust="0"/>
  </p:normalViewPr>
  <p:slideViewPr>
    <p:cSldViewPr snapToGrid="0">
      <p:cViewPr varScale="1">
        <p:scale>
          <a:sx n="56" d="100"/>
          <a:sy n="56" d="100"/>
        </p:scale>
        <p:origin x="10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664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50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33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8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84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29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343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561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311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35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30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657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629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750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1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50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6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">
            <a:extLst>
              <a:ext uri="{FF2B5EF4-FFF2-40B4-BE49-F238E27FC236}">
                <a16:creationId xmlns:a16="http://schemas.microsoft.com/office/drawing/2014/main" id="{3E802F08-6388-4335-A080-CC08457686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98" t="-1" r="6002" b="70805"/>
          <a:stretch/>
        </p:blipFill>
        <p:spPr>
          <a:xfrm>
            <a:off x="836560" y="1039392"/>
            <a:ext cx="10815940" cy="3309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C9C88EC2-8757-4ED5-BADD-EE90BAEA45CF}"/>
              </a:ext>
            </a:extLst>
          </p:cNvPr>
          <p:cNvSpPr txBox="1"/>
          <p:nvPr/>
        </p:nvSpPr>
        <p:spPr>
          <a:xfrm>
            <a:off x="3085178" y="1467615"/>
            <a:ext cx="6318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wgày 7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–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29438AAB-6962-4805-AD90-52701862440E}"/>
              </a:ext>
            </a:extLst>
          </p:cNvPr>
          <p:cNvSpPr txBox="1"/>
          <p:nvPr/>
        </p:nvSpPr>
        <p:spPr>
          <a:xfrm>
            <a:off x="4502926" y="2173815"/>
            <a:ext cx="3603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13" name="Đường nối Thẳng 24">
            <a:extLst>
              <a:ext uri="{FF2B5EF4-FFF2-40B4-BE49-F238E27FC236}">
                <a16:creationId xmlns:a16="http://schemas.microsoft.com/office/drawing/2014/main" id="{9DABCAAC-8CE7-4F0E-AC05-2294E8FA3EBC}"/>
              </a:ext>
            </a:extLst>
          </p:cNvPr>
          <p:cNvCxnSpPr>
            <a:cxnSpLocks/>
          </p:cNvCxnSpPr>
          <p:nvPr/>
        </p:nvCxnSpPr>
        <p:spPr>
          <a:xfrm>
            <a:off x="1676400" y="1005840"/>
            <a:ext cx="6190" cy="3342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77056" y="2880015"/>
            <a:ext cx="9572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Nói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fr-F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fr-FR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nghe</a:t>
            </a: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Hai anh 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72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F9D28B9-63A5-4AC1-8A49-0FCDFAD7C9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59497" y="851674"/>
            <a:ext cx="1649531" cy="2079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BFF372-B6BA-4688-92BD-5FAD399402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497" y="2893389"/>
            <a:ext cx="2798307" cy="2780017"/>
          </a:xfrm>
          <a:prstGeom prst="rect">
            <a:avLst/>
          </a:prstGeom>
        </p:spPr>
      </p:pic>
      <p:sp>
        <p:nvSpPr>
          <p:cNvPr id="12" name="Text Box 1736">
            <a:extLst>
              <a:ext uri="{FF2B5EF4-FFF2-40B4-BE49-F238E27FC236}">
                <a16:creationId xmlns:a16="http://schemas.microsoft.com/office/drawing/2014/main" id="{C3C74814-075E-4084-AF5F-321232C7A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952" y="4252952"/>
            <a:ext cx="869255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lo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12AD46-2552-419D-A70B-A6E42D8FC514}"/>
              </a:ext>
            </a:extLst>
          </p:cNvPr>
          <p:cNvGrpSpPr/>
          <p:nvPr/>
        </p:nvGrpSpPr>
        <p:grpSpPr>
          <a:xfrm>
            <a:off x="2546099" y="290114"/>
            <a:ext cx="8228461" cy="3125573"/>
            <a:chOff x="5813967" y="540947"/>
            <a:chExt cx="5694730" cy="2293564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273C5EE2-E360-46F5-BF6E-F05F2C13F051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3967" y="540947"/>
              <a:ext cx="5694730" cy="2293564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3C086A4-A30D-4661-A368-FD913D013250}"/>
                </a:ext>
              </a:extLst>
            </p:cNvPr>
            <p:cNvSpPr txBox="1"/>
            <p:nvPr/>
          </p:nvSpPr>
          <p:spPr>
            <a:xfrm>
              <a:off x="7206857" y="1128772"/>
              <a:ext cx="2908948" cy="95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33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733071" y="1565096"/>
            <a:ext cx="11102221" cy="491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C2CC96-37BA-4813-8362-30E3F1EE1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81811" y="107949"/>
            <a:ext cx="3110711" cy="245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5534" y="1586040"/>
            <a:ext cx="8746190" cy="1375462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2394284" y="1661993"/>
            <a:ext cx="8098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365335" y="3087149"/>
            <a:ext cx="11826665" cy="3100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dung,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143696" y="412773"/>
            <a:ext cx="285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1299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2418156" y="1246382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6478FB-B109-4964-80A9-A1592CBF91C0}"/>
              </a:ext>
            </a:extLst>
          </p:cNvPr>
          <p:cNvSpPr txBox="1"/>
          <p:nvPr/>
        </p:nvSpPr>
        <p:spPr>
          <a:xfrm>
            <a:off x="1502685" y="2665427"/>
            <a:ext cx="10084415" cy="2946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118.</a:t>
            </a:r>
          </a:p>
        </p:txBody>
      </p:sp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Nói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nghe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4148050" y="3552122"/>
            <a:ext cx="4959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Kể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chuyện</a:t>
            </a:r>
            <a:endParaRPr lang="en-US" altLang="zh-CN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  <a:p>
            <a:pPr algn="ctr"/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HAI ANH EM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CD3F31D-D10D-4391-B5D0-79CCDCE1FB26}"/>
              </a:ext>
            </a:extLst>
          </p:cNvPr>
          <p:cNvSpPr txBox="1"/>
          <p:nvPr/>
        </p:nvSpPr>
        <p:spPr>
          <a:xfrm>
            <a:off x="0" y="3308680"/>
            <a:ext cx="3272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CC68B-9F51-473D-8115-CD8A015F568E}"/>
              </a:ext>
            </a:extLst>
          </p:cNvPr>
          <p:cNvSpPr txBox="1"/>
          <p:nvPr/>
        </p:nvSpPr>
        <p:spPr>
          <a:xfrm>
            <a:off x="9002271" y="3312146"/>
            <a:ext cx="3698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362930-B8E0-41CC-A81D-DE6F6ECAAF26}"/>
              </a:ext>
            </a:extLst>
          </p:cNvPr>
          <p:cNvSpPr txBox="1"/>
          <p:nvPr/>
        </p:nvSpPr>
        <p:spPr>
          <a:xfrm>
            <a:off x="9219597" y="5756153"/>
            <a:ext cx="2988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5" name="文本框 22">
            <a:extLst>
              <a:ext uri="{FF2B5EF4-FFF2-40B4-BE49-F238E27FC236}">
                <a16:creationId xmlns:a16="http://schemas.microsoft.com/office/drawing/2014/main" id="{8FDBACE8-6390-4985-88B0-F0E404848250}"/>
              </a:ext>
            </a:extLst>
          </p:cNvPr>
          <p:cNvSpPr txBox="1"/>
          <p:nvPr/>
        </p:nvSpPr>
        <p:spPr>
          <a:xfrm>
            <a:off x="4681089" y="998172"/>
            <a:ext cx="264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Hai 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em</a:t>
            </a:r>
            <a:endParaRPr lang="zh-CN" altLang="en-US" sz="32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A861EE-F8F2-4033-B39F-E4054510968E}"/>
              </a:ext>
            </a:extLst>
          </p:cNvPr>
          <p:cNvGrpSpPr/>
          <p:nvPr/>
        </p:nvGrpSpPr>
        <p:grpSpPr>
          <a:xfrm>
            <a:off x="2780625" y="1599006"/>
            <a:ext cx="3273806" cy="2275735"/>
            <a:chOff x="3639463" y="532411"/>
            <a:chExt cx="3993881" cy="26608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76CA057-D41C-4F87-92FA-C98F0095A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12AF95D-08DE-44A8-9C8F-BCCFF74231F5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3899D2-B07A-4BB2-9811-B6E4091EFD34}"/>
              </a:ext>
            </a:extLst>
          </p:cNvPr>
          <p:cNvGrpSpPr/>
          <p:nvPr/>
        </p:nvGrpSpPr>
        <p:grpSpPr>
          <a:xfrm>
            <a:off x="6117637" y="3993671"/>
            <a:ext cx="3386647" cy="2319202"/>
            <a:chOff x="7903959" y="3585899"/>
            <a:chExt cx="4131541" cy="271166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0DEF762-3A90-4ED4-913C-D61C88488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983CB7D-C3C1-48FA-9F87-223C6A152BBB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BDA2E8-6385-4C41-BB9E-77CBC3A656FF}"/>
              </a:ext>
            </a:extLst>
          </p:cNvPr>
          <p:cNvGrpSpPr/>
          <p:nvPr/>
        </p:nvGrpSpPr>
        <p:grpSpPr>
          <a:xfrm>
            <a:off x="2617538" y="3998059"/>
            <a:ext cx="3386647" cy="2299700"/>
            <a:chOff x="3481693" y="3636722"/>
            <a:chExt cx="4131541" cy="26888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C21BF0-39F2-47E9-9BE3-7BDD900D9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578D0A8-F88F-415E-A6B7-3FB9B3AFE202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1499E38-0BA8-44AD-BF51-A9DB198F1B84}"/>
              </a:ext>
            </a:extLst>
          </p:cNvPr>
          <p:cNvGrpSpPr/>
          <p:nvPr/>
        </p:nvGrpSpPr>
        <p:grpSpPr>
          <a:xfrm>
            <a:off x="6130885" y="1578155"/>
            <a:ext cx="3243812" cy="2350250"/>
            <a:chOff x="7986880" y="420290"/>
            <a:chExt cx="3957289" cy="27479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B83873-915A-47EE-B4DE-D9570E954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83DDF1D-E9E8-4A1B-AA74-EAFD106FD0B6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2E108C6-756D-4631-B926-6258A94555AB}"/>
              </a:ext>
            </a:extLst>
          </p:cNvPr>
          <p:cNvSpPr txBox="1"/>
          <p:nvPr/>
        </p:nvSpPr>
        <p:spPr>
          <a:xfrm>
            <a:off x="60594" y="323251"/>
            <a:ext cx="1048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6CD8E7-9ADD-4B88-8712-873A1C5F97DD}"/>
              </a:ext>
            </a:extLst>
          </p:cNvPr>
          <p:cNvSpPr txBox="1"/>
          <p:nvPr/>
        </p:nvSpPr>
        <p:spPr>
          <a:xfrm>
            <a:off x="-17198" y="5765606"/>
            <a:ext cx="3778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1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1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1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24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文本框 22">
            <a:extLst>
              <a:ext uri="{FF2B5EF4-FFF2-40B4-BE49-F238E27FC236}">
                <a16:creationId xmlns:a16="http://schemas.microsoft.com/office/drawing/2014/main" id="{A0F4636A-9804-45FC-97B3-E22679F4EC83}"/>
              </a:ext>
            </a:extLst>
          </p:cNvPr>
          <p:cNvSpPr txBox="1"/>
          <p:nvPr/>
        </p:nvSpPr>
        <p:spPr>
          <a:xfrm>
            <a:off x="7368805" y="-76488"/>
            <a:ext cx="264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Hai 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em</a:t>
            </a:r>
            <a:endParaRPr lang="zh-CN" altLang="en-US" sz="32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D77D26-B4FB-44BD-B1FE-59CE930FF0CC}"/>
              </a:ext>
            </a:extLst>
          </p:cNvPr>
          <p:cNvGrpSpPr/>
          <p:nvPr/>
        </p:nvGrpSpPr>
        <p:grpSpPr>
          <a:xfrm>
            <a:off x="5468341" y="524346"/>
            <a:ext cx="3273806" cy="2275735"/>
            <a:chOff x="3639463" y="532411"/>
            <a:chExt cx="3993881" cy="2660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F66EDCD-8836-4E82-BC22-9AE949950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B28BA91-AFB5-43C2-A5F1-5CB0FC30ADEC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4F52CD-8094-4C21-898F-F99E15E76A93}"/>
              </a:ext>
            </a:extLst>
          </p:cNvPr>
          <p:cNvGrpSpPr/>
          <p:nvPr/>
        </p:nvGrpSpPr>
        <p:grpSpPr>
          <a:xfrm>
            <a:off x="8885048" y="3725103"/>
            <a:ext cx="3257060" cy="2319202"/>
            <a:chOff x="7903959" y="3585899"/>
            <a:chExt cx="4131541" cy="27116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05D992-C35B-4AD1-9EDA-BB3488FC8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98F69E0-3321-4B44-9794-541989F00FF1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85BEA6-FC73-4D92-B52A-91E3F828BA80}"/>
              </a:ext>
            </a:extLst>
          </p:cNvPr>
          <p:cNvGrpSpPr/>
          <p:nvPr/>
        </p:nvGrpSpPr>
        <p:grpSpPr>
          <a:xfrm>
            <a:off x="8941884" y="490307"/>
            <a:ext cx="3386647" cy="2299700"/>
            <a:chOff x="3481693" y="3636722"/>
            <a:chExt cx="4131541" cy="26888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F90B4D-736F-4FFD-8F50-8E01F8B79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52D500E-10B6-4002-BCC9-DA29D6F5D5B9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ED126E-734F-4C1D-9591-3B832AFFD8C1}"/>
              </a:ext>
            </a:extLst>
          </p:cNvPr>
          <p:cNvGrpSpPr/>
          <p:nvPr/>
        </p:nvGrpSpPr>
        <p:grpSpPr>
          <a:xfrm>
            <a:off x="5424223" y="3738112"/>
            <a:ext cx="3243812" cy="2350250"/>
            <a:chOff x="7986880" y="420290"/>
            <a:chExt cx="3957289" cy="274797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2C5DCBC-611A-4DD7-B72C-316034BA88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07013F-47CC-4005-86D3-A7C0F77F9942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3F94FC-61F7-486C-BCCB-81C3EA0EBFF0}"/>
              </a:ext>
            </a:extLst>
          </p:cNvPr>
          <p:cNvSpPr txBox="1"/>
          <p:nvPr/>
        </p:nvSpPr>
        <p:spPr>
          <a:xfrm>
            <a:off x="5646574" y="2742763"/>
            <a:ext cx="32727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20615E-C98B-4BA2-A364-A71876877FE1}"/>
              </a:ext>
            </a:extLst>
          </p:cNvPr>
          <p:cNvSpPr txBox="1"/>
          <p:nvPr/>
        </p:nvSpPr>
        <p:spPr>
          <a:xfrm>
            <a:off x="8919288" y="2794359"/>
            <a:ext cx="3698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0E7DEF-E677-4C1D-9A73-D029CE8D9717}"/>
              </a:ext>
            </a:extLst>
          </p:cNvPr>
          <p:cNvSpPr txBox="1"/>
          <p:nvPr/>
        </p:nvSpPr>
        <p:spPr>
          <a:xfrm>
            <a:off x="9203061" y="5936404"/>
            <a:ext cx="29889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89DA75-E105-4C0C-8B99-87F3432CFCED}"/>
              </a:ext>
            </a:extLst>
          </p:cNvPr>
          <p:cNvSpPr txBox="1"/>
          <p:nvPr/>
        </p:nvSpPr>
        <p:spPr>
          <a:xfrm>
            <a:off x="5493681" y="5936404"/>
            <a:ext cx="3778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76AC10-694E-4CD1-8712-1D4D95A005DA}"/>
              </a:ext>
            </a:extLst>
          </p:cNvPr>
          <p:cNvSpPr txBox="1"/>
          <p:nvPr/>
        </p:nvSpPr>
        <p:spPr>
          <a:xfrm>
            <a:off x="616731" y="1532324"/>
            <a:ext cx="3873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Quan </a:t>
            </a:r>
            <a:r>
              <a:rPr lang="en-US" sz="3200" b="1" dirty="0" err="1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b="1" dirty="0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đoán</a:t>
            </a:r>
            <a:r>
              <a:rPr lang="en-US" sz="3200" b="1" dirty="0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200" b="1" dirty="0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200" b="1" dirty="0" err="1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99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D327C2-9866-4ED9-83C1-C4EE4392A66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8C700"/>
              </a:clrFrom>
              <a:clrTo>
                <a:srgbClr val="F8C7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43" y="3203330"/>
            <a:ext cx="4208528" cy="240679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6EB3817-1395-40FC-9B6C-0ADBCFB02CFA}"/>
              </a:ext>
            </a:extLst>
          </p:cNvPr>
          <p:cNvSpPr txBox="1"/>
          <p:nvPr/>
        </p:nvSpPr>
        <p:spPr>
          <a:xfrm>
            <a:off x="227272" y="1319720"/>
            <a:ext cx="387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7EDCAD-869E-4D9D-90BD-113745DB077C}"/>
              </a:ext>
            </a:extLst>
          </p:cNvPr>
          <p:cNvSpPr txBox="1"/>
          <p:nvPr/>
        </p:nvSpPr>
        <p:spPr>
          <a:xfrm>
            <a:off x="227272" y="3452619"/>
            <a:ext cx="4948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đống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17E840-4EDC-49FE-928F-2D48EFB74715}"/>
              </a:ext>
            </a:extLst>
          </p:cNvPr>
          <p:cNvSpPr txBox="1"/>
          <p:nvPr/>
        </p:nvSpPr>
        <p:spPr>
          <a:xfrm>
            <a:off x="227272" y="2377178"/>
            <a:ext cx="387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D38D26-8F02-4503-81D7-764B884809C1}"/>
              </a:ext>
            </a:extLst>
          </p:cNvPr>
          <p:cNvSpPr txBox="1"/>
          <p:nvPr/>
        </p:nvSpPr>
        <p:spPr>
          <a:xfrm>
            <a:off x="279000" y="5199861"/>
            <a:ext cx="5118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28A0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12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15299E-1E71-4398-92D0-FE835727A908}"/>
              </a:ext>
            </a:extLst>
          </p:cNvPr>
          <p:cNvGrpSpPr/>
          <p:nvPr/>
        </p:nvGrpSpPr>
        <p:grpSpPr>
          <a:xfrm>
            <a:off x="228052" y="267888"/>
            <a:ext cx="2730501" cy="2006598"/>
            <a:chOff x="3639463" y="532411"/>
            <a:chExt cx="3993881" cy="266084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0992FA-DA56-40D2-BCD8-65B6B40035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0755686-31EE-4E38-B5C9-9B3181DA3C2C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40FA993-3228-42FC-A3E4-07977236AF29}"/>
              </a:ext>
            </a:extLst>
          </p:cNvPr>
          <p:cNvGrpSpPr/>
          <p:nvPr/>
        </p:nvGrpSpPr>
        <p:grpSpPr>
          <a:xfrm>
            <a:off x="9330568" y="4751883"/>
            <a:ext cx="2716534" cy="2044925"/>
            <a:chOff x="7903959" y="3585899"/>
            <a:chExt cx="4131541" cy="271166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EAF712A-7F62-494A-89FA-7D116823F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7EAE352-1ABD-462E-8781-6B0243CF6930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E3AF153-53F8-4FF1-B9BA-62C2852091A4}"/>
              </a:ext>
            </a:extLst>
          </p:cNvPr>
          <p:cNvGrpSpPr/>
          <p:nvPr/>
        </p:nvGrpSpPr>
        <p:grpSpPr>
          <a:xfrm>
            <a:off x="2958553" y="1634109"/>
            <a:ext cx="2824616" cy="2027729"/>
            <a:chOff x="3481693" y="3636722"/>
            <a:chExt cx="4131541" cy="268886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0C126A7-A220-40D1-BC95-B703F41399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53D432-1EDE-43FD-A329-43156698C4D3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60B65C0-56E4-4C2B-A6D4-F9CDB65302B8}"/>
              </a:ext>
            </a:extLst>
          </p:cNvPr>
          <p:cNvGrpSpPr/>
          <p:nvPr/>
        </p:nvGrpSpPr>
        <p:grpSpPr>
          <a:xfrm>
            <a:off x="6701396" y="3081090"/>
            <a:ext cx="2705485" cy="2072301"/>
            <a:chOff x="7986880" y="420290"/>
            <a:chExt cx="3957289" cy="274797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0F22B1-BC20-4E09-B9E6-0FD93F0D7D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C60CAA0-FAE6-4CD0-B163-311F5D4210D6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2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B9768E-54D6-43F3-9E7E-E65876EF982E}"/>
              </a:ext>
            </a:extLst>
          </p:cNvPr>
          <p:cNvSpPr txBox="1"/>
          <p:nvPr/>
        </p:nvSpPr>
        <p:spPr>
          <a:xfrm>
            <a:off x="3906921" y="736618"/>
            <a:ext cx="40298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BA3D97-93C8-495E-B171-389C9C6780BC}"/>
              </a:ext>
            </a:extLst>
          </p:cNvPr>
          <p:cNvSpPr txBox="1"/>
          <p:nvPr/>
        </p:nvSpPr>
        <p:spPr>
          <a:xfrm>
            <a:off x="5664038" y="2040902"/>
            <a:ext cx="6676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F4784F-D2CC-45E9-9D8C-F22B747A0963}"/>
              </a:ext>
            </a:extLst>
          </p:cNvPr>
          <p:cNvSpPr txBox="1"/>
          <p:nvPr/>
        </p:nvSpPr>
        <p:spPr>
          <a:xfrm>
            <a:off x="2640527" y="5679134"/>
            <a:ext cx="70788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8C84FF-DA7B-4B5B-BD92-FCD445C93CA3}"/>
              </a:ext>
            </a:extLst>
          </p:cNvPr>
          <p:cNvSpPr txBox="1"/>
          <p:nvPr/>
        </p:nvSpPr>
        <p:spPr>
          <a:xfrm>
            <a:off x="0" y="4055954"/>
            <a:ext cx="6676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655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11A4FDC3-F5AB-41FC-809B-C6B2FC340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984"/>
          </a:xfrm>
          <a:prstGeom prst="rect">
            <a:avLst/>
          </a:prstGeom>
        </p:spPr>
      </p:pic>
      <p:sp>
        <p:nvSpPr>
          <p:cNvPr id="6" name="文本框 22">
            <a:extLst>
              <a:ext uri="{FF2B5EF4-FFF2-40B4-BE49-F238E27FC236}">
                <a16:creationId xmlns:a16="http://schemas.microsoft.com/office/drawing/2014/main" id="{D5A3219F-D9E0-4ED7-A802-422A8E334EEB}"/>
              </a:ext>
            </a:extLst>
          </p:cNvPr>
          <p:cNvSpPr txBox="1"/>
          <p:nvPr/>
        </p:nvSpPr>
        <p:spPr>
          <a:xfrm>
            <a:off x="4948773" y="386271"/>
            <a:ext cx="2646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Hai </a:t>
            </a:r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anh</a:t>
            </a:r>
            <a:r>
              <a:rPr lang="en-US" altLang="zh-CN" sz="40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40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em</a:t>
            </a:r>
            <a:endParaRPr lang="zh-CN" altLang="en-US" sz="40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8920C7-A283-4408-931E-1406D6FA5DFF}"/>
              </a:ext>
            </a:extLst>
          </p:cNvPr>
          <p:cNvGrpSpPr/>
          <p:nvPr/>
        </p:nvGrpSpPr>
        <p:grpSpPr>
          <a:xfrm>
            <a:off x="2210867" y="980884"/>
            <a:ext cx="3905311" cy="2780685"/>
            <a:chOff x="3639463" y="532411"/>
            <a:chExt cx="3993881" cy="26608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91AE89-4E9A-4A7D-BEAA-DE1D22DDDF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7270E4B-A17D-4164-807A-85FFA4D2A1CF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0ADFE8-0476-4F29-87D6-EFB70AC7EAA9}"/>
              </a:ext>
            </a:extLst>
          </p:cNvPr>
          <p:cNvGrpSpPr/>
          <p:nvPr/>
        </p:nvGrpSpPr>
        <p:grpSpPr>
          <a:xfrm>
            <a:off x="6398416" y="4031881"/>
            <a:ext cx="4039919" cy="2754289"/>
            <a:chOff x="7903959" y="3585899"/>
            <a:chExt cx="4131541" cy="27116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BEA2FCE-897C-4626-8BBD-3FAE1006F9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8C061A0-AEBE-4D98-B387-4161D29654D5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4BB592-CEF6-4C41-B469-00D1DDD7D4EB}"/>
              </a:ext>
            </a:extLst>
          </p:cNvPr>
          <p:cNvGrpSpPr/>
          <p:nvPr/>
        </p:nvGrpSpPr>
        <p:grpSpPr>
          <a:xfrm>
            <a:off x="2076259" y="4031881"/>
            <a:ext cx="4039919" cy="2809968"/>
            <a:chOff x="3481693" y="3636722"/>
            <a:chExt cx="4131541" cy="268886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E7BDFEC-0338-4A3B-9BB3-EB5844DF0A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EC56F4-841B-4DAB-9CAA-887491D0CF6C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2E4A0A-B26E-4C93-B065-4D14DC959E25}"/>
              </a:ext>
            </a:extLst>
          </p:cNvPr>
          <p:cNvGrpSpPr/>
          <p:nvPr/>
        </p:nvGrpSpPr>
        <p:grpSpPr>
          <a:xfrm>
            <a:off x="6377332" y="998001"/>
            <a:ext cx="3869532" cy="2871734"/>
            <a:chOff x="7986880" y="420290"/>
            <a:chExt cx="3957289" cy="274797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9072502-E12F-4EE4-A6A9-C41EFD75C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A2D4AE-E8C5-46FA-B9D5-A554D9FFC4D4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7E81DBC-093B-45E3-A6EF-8C78259516A5}"/>
              </a:ext>
            </a:extLst>
          </p:cNvPr>
          <p:cNvSpPr txBox="1"/>
          <p:nvPr/>
        </p:nvSpPr>
        <p:spPr>
          <a:xfrm>
            <a:off x="0" y="364206"/>
            <a:ext cx="352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Nghe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EE2AFB-E8DA-4C1C-88F2-866A4B4EB455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31" name="Rectangle: Top Corners Rounded 30">
              <a:extLst>
                <a:ext uri="{FF2B5EF4-FFF2-40B4-BE49-F238E27FC236}">
                  <a16:creationId xmlns:a16="http://schemas.microsoft.com/office/drawing/2014/main" id="{8B2C606F-DED4-455E-BDA9-4721743C7E08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Top Corners Rounded 31">
              <a:extLst>
                <a:ext uri="{FF2B5EF4-FFF2-40B4-BE49-F238E27FC236}">
                  <a16:creationId xmlns:a16="http://schemas.microsoft.com/office/drawing/2014/main" id="{AFD53D0C-9ED0-4FDD-8873-2BD8B74E58AA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3" name="Hai anh em">
            <a:hlinkClick r:id="" action="ppaction://media"/>
            <a:extLst>
              <a:ext uri="{FF2B5EF4-FFF2-40B4-BE49-F238E27FC236}">
                <a16:creationId xmlns:a16="http://schemas.microsoft.com/office/drawing/2014/main" id="{FC0C07A9-7F12-4FAE-AF5E-A3797D0E84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2012" y="5956907"/>
            <a:ext cx="910077" cy="91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1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48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I ANH EM, KỂ CHUYỆN LỚP 2, SÁCH KẾT NỐI TRI THỨ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7818" y="697230"/>
            <a:ext cx="9756363" cy="5487830"/>
          </a:xfrm>
        </p:spPr>
      </p:pic>
    </p:spTree>
    <p:extLst>
      <p:ext uri="{BB962C8B-B14F-4D97-AF65-F5344CB8AC3E}">
        <p14:creationId xmlns:p14="http://schemas.microsoft.com/office/powerpoint/2010/main" val="363521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B66F3A3-EF5D-47AB-9207-D2DDB12A44EA}"/>
              </a:ext>
            </a:extLst>
          </p:cNvPr>
          <p:cNvSpPr txBox="1"/>
          <p:nvPr/>
        </p:nvSpPr>
        <p:spPr>
          <a:xfrm>
            <a:off x="0" y="308175"/>
            <a:ext cx="9797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– 2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4BD31D-2273-4675-AA91-4D3E3C938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8" b="89579" l="0" r="100000">
                        <a14:foregroundMark x1="38978" y1="55654" x2="46645" y2="52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" t="8268" r="1102" b="10508"/>
          <a:stretch/>
        </p:blipFill>
        <p:spPr>
          <a:xfrm>
            <a:off x="116494" y="4114622"/>
            <a:ext cx="3173528" cy="1970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DB77C3-5F80-4D78-862D-D93E69661B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5" t="13441" r="22325" b="10505"/>
          <a:stretch/>
        </p:blipFill>
        <p:spPr>
          <a:xfrm>
            <a:off x="1126194" y="1487834"/>
            <a:ext cx="1323474" cy="1545406"/>
          </a:xfrm>
          <a:prstGeom prst="rect">
            <a:avLst/>
          </a:prstGeom>
        </p:spPr>
      </p:pic>
      <p:sp>
        <p:nvSpPr>
          <p:cNvPr id="9" name="Freeform 24">
            <a:extLst>
              <a:ext uri="{FF2B5EF4-FFF2-40B4-BE49-F238E27FC236}">
                <a16:creationId xmlns:a16="http://schemas.microsoft.com/office/drawing/2014/main" id="{4CAB8742-7832-46E8-BF9E-A08FBF2C5AB3}"/>
              </a:ext>
            </a:extLst>
          </p:cNvPr>
          <p:cNvSpPr>
            <a:spLocks noEditPoints="1"/>
          </p:cNvSpPr>
          <p:nvPr/>
        </p:nvSpPr>
        <p:spPr bwMode="auto">
          <a:xfrm rot="577143">
            <a:off x="1690247" y="3170986"/>
            <a:ext cx="315055" cy="720939"/>
          </a:xfrm>
          <a:custGeom>
            <a:avLst/>
            <a:gdLst>
              <a:gd name="T0" fmla="*/ 56 w 80"/>
              <a:gd name="T1" fmla="*/ 172 h 235"/>
              <a:gd name="T2" fmla="*/ 57 w 80"/>
              <a:gd name="T3" fmla="*/ 146 h 235"/>
              <a:gd name="T4" fmla="*/ 62 w 80"/>
              <a:gd name="T5" fmla="*/ 146 h 235"/>
              <a:gd name="T6" fmla="*/ 56 w 80"/>
              <a:gd name="T7" fmla="*/ 172 h 235"/>
              <a:gd name="T8" fmla="*/ 47 w 80"/>
              <a:gd name="T9" fmla="*/ 169 h 235"/>
              <a:gd name="T10" fmla="*/ 43 w 80"/>
              <a:gd name="T11" fmla="*/ 147 h 235"/>
              <a:gd name="T12" fmla="*/ 46 w 80"/>
              <a:gd name="T13" fmla="*/ 147 h 235"/>
              <a:gd name="T14" fmla="*/ 47 w 80"/>
              <a:gd name="T15" fmla="*/ 153 h 235"/>
              <a:gd name="T16" fmla="*/ 47 w 80"/>
              <a:gd name="T17" fmla="*/ 169 h 235"/>
              <a:gd name="T18" fmla="*/ 26 w 80"/>
              <a:gd name="T19" fmla="*/ 152 h 235"/>
              <a:gd name="T20" fmla="*/ 20 w 80"/>
              <a:gd name="T21" fmla="*/ 147 h 235"/>
              <a:gd name="T22" fmla="*/ 31 w 80"/>
              <a:gd name="T23" fmla="*/ 147 h 235"/>
              <a:gd name="T24" fmla="*/ 32 w 80"/>
              <a:gd name="T25" fmla="*/ 153 h 235"/>
              <a:gd name="T26" fmla="*/ 40 w 80"/>
              <a:gd name="T27" fmla="*/ 189 h 235"/>
              <a:gd name="T28" fmla="*/ 26 w 80"/>
              <a:gd name="T29" fmla="*/ 152 h 235"/>
              <a:gd name="T30" fmla="*/ 10 w 80"/>
              <a:gd name="T31" fmla="*/ 148 h 235"/>
              <a:gd name="T32" fmla="*/ 22 w 80"/>
              <a:gd name="T33" fmla="*/ 168 h 235"/>
              <a:gd name="T34" fmla="*/ 10 w 80"/>
              <a:gd name="T35" fmla="*/ 148 h 235"/>
              <a:gd name="T36" fmla="*/ 21 w 80"/>
              <a:gd name="T37" fmla="*/ 77 h 235"/>
              <a:gd name="T38" fmla="*/ 25 w 80"/>
              <a:gd name="T39" fmla="*/ 94 h 235"/>
              <a:gd name="T40" fmla="*/ 21 w 80"/>
              <a:gd name="T41" fmla="*/ 77 h 235"/>
              <a:gd name="T42" fmla="*/ 21 w 80"/>
              <a:gd name="T43" fmla="*/ 75 h 235"/>
              <a:gd name="T44" fmla="*/ 19 w 80"/>
              <a:gd name="T45" fmla="*/ 63 h 235"/>
              <a:gd name="T46" fmla="*/ 21 w 80"/>
              <a:gd name="T47" fmla="*/ 75 h 235"/>
              <a:gd name="T48" fmla="*/ 27 w 80"/>
              <a:gd name="T49" fmla="*/ 110 h 235"/>
              <a:gd name="T50" fmla="*/ 27 w 80"/>
              <a:gd name="T51" fmla="*/ 110 h 235"/>
              <a:gd name="T52" fmla="*/ 78 w 80"/>
              <a:gd name="T53" fmla="*/ 142 h 235"/>
              <a:gd name="T54" fmla="*/ 40 w 80"/>
              <a:gd name="T55" fmla="*/ 139 h 235"/>
              <a:gd name="T56" fmla="*/ 23 w 80"/>
              <a:gd name="T57" fmla="*/ 3 h 235"/>
              <a:gd name="T58" fmla="*/ 13 w 80"/>
              <a:gd name="T59" fmla="*/ 3 h 235"/>
              <a:gd name="T60" fmla="*/ 15 w 80"/>
              <a:gd name="T61" fmla="*/ 34 h 235"/>
              <a:gd name="T62" fmla="*/ 19 w 80"/>
              <a:gd name="T63" fmla="*/ 62 h 235"/>
              <a:gd name="T64" fmla="*/ 11 w 80"/>
              <a:gd name="T65" fmla="*/ 13 h 235"/>
              <a:gd name="T66" fmla="*/ 0 w 80"/>
              <a:gd name="T67" fmla="*/ 11 h 235"/>
              <a:gd name="T68" fmla="*/ 23 w 80"/>
              <a:gd name="T69" fmla="*/ 139 h 235"/>
              <a:gd name="T70" fmla="*/ 11 w 80"/>
              <a:gd name="T71" fmla="*/ 139 h 235"/>
              <a:gd name="T72" fmla="*/ 6 w 80"/>
              <a:gd name="T73" fmla="*/ 147 h 235"/>
              <a:gd name="T74" fmla="*/ 0 w 80"/>
              <a:gd name="T75" fmla="*/ 152 h 235"/>
              <a:gd name="T76" fmla="*/ 42 w 80"/>
              <a:gd name="T77" fmla="*/ 234 h 235"/>
              <a:gd name="T78" fmla="*/ 51 w 80"/>
              <a:gd name="T79" fmla="*/ 232 h 235"/>
              <a:gd name="T80" fmla="*/ 63 w 80"/>
              <a:gd name="T81" fmla="*/ 183 h 235"/>
              <a:gd name="T82" fmla="*/ 76 w 80"/>
              <a:gd name="T83" fmla="*/ 156 h 235"/>
              <a:gd name="T84" fmla="*/ 78 w 80"/>
              <a:gd name="T85" fmla="*/ 142 h 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80" h="235">
                <a:moveTo>
                  <a:pt x="56" y="172"/>
                </a:moveTo>
                <a:cubicBezTo>
                  <a:pt x="58" y="162"/>
                  <a:pt x="57" y="158"/>
                  <a:pt x="57" y="146"/>
                </a:cubicBezTo>
                <a:cubicBezTo>
                  <a:pt x="59" y="147"/>
                  <a:pt x="59" y="146"/>
                  <a:pt x="62" y="146"/>
                </a:cubicBezTo>
                <a:cubicBezTo>
                  <a:pt x="60" y="155"/>
                  <a:pt x="60" y="164"/>
                  <a:pt x="56" y="172"/>
                </a:cubicBezTo>
                <a:moveTo>
                  <a:pt x="47" y="169"/>
                </a:moveTo>
                <a:cubicBezTo>
                  <a:pt x="46" y="160"/>
                  <a:pt x="44" y="154"/>
                  <a:pt x="43" y="147"/>
                </a:cubicBezTo>
                <a:cubicBezTo>
                  <a:pt x="44" y="148"/>
                  <a:pt x="45" y="146"/>
                  <a:pt x="46" y="147"/>
                </a:cubicBezTo>
                <a:cubicBezTo>
                  <a:pt x="45" y="148"/>
                  <a:pt x="47" y="150"/>
                  <a:pt x="47" y="153"/>
                </a:cubicBezTo>
                <a:cubicBezTo>
                  <a:pt x="48" y="159"/>
                  <a:pt x="47" y="166"/>
                  <a:pt x="47" y="169"/>
                </a:cubicBezTo>
                <a:moveTo>
                  <a:pt x="26" y="152"/>
                </a:moveTo>
                <a:cubicBezTo>
                  <a:pt x="24" y="149"/>
                  <a:pt x="20" y="150"/>
                  <a:pt x="20" y="147"/>
                </a:cubicBezTo>
                <a:cubicBezTo>
                  <a:pt x="24" y="146"/>
                  <a:pt x="26" y="147"/>
                  <a:pt x="31" y="147"/>
                </a:cubicBezTo>
                <a:cubicBezTo>
                  <a:pt x="31" y="148"/>
                  <a:pt x="32" y="150"/>
                  <a:pt x="32" y="153"/>
                </a:cubicBezTo>
                <a:cubicBezTo>
                  <a:pt x="38" y="161"/>
                  <a:pt x="38" y="175"/>
                  <a:pt x="40" y="189"/>
                </a:cubicBezTo>
                <a:cubicBezTo>
                  <a:pt x="35" y="175"/>
                  <a:pt x="32" y="165"/>
                  <a:pt x="26" y="152"/>
                </a:cubicBezTo>
                <a:moveTo>
                  <a:pt x="10" y="148"/>
                </a:moveTo>
                <a:cubicBezTo>
                  <a:pt x="16" y="152"/>
                  <a:pt x="19" y="160"/>
                  <a:pt x="22" y="168"/>
                </a:cubicBezTo>
                <a:cubicBezTo>
                  <a:pt x="18" y="161"/>
                  <a:pt x="14" y="154"/>
                  <a:pt x="10" y="148"/>
                </a:cubicBezTo>
                <a:moveTo>
                  <a:pt x="21" y="77"/>
                </a:moveTo>
                <a:cubicBezTo>
                  <a:pt x="24" y="82"/>
                  <a:pt x="24" y="89"/>
                  <a:pt x="25" y="94"/>
                </a:cubicBezTo>
                <a:cubicBezTo>
                  <a:pt x="22" y="90"/>
                  <a:pt x="23" y="83"/>
                  <a:pt x="21" y="77"/>
                </a:cubicBezTo>
                <a:moveTo>
                  <a:pt x="21" y="75"/>
                </a:moveTo>
                <a:cubicBezTo>
                  <a:pt x="20" y="73"/>
                  <a:pt x="20" y="68"/>
                  <a:pt x="19" y="63"/>
                </a:cubicBezTo>
                <a:cubicBezTo>
                  <a:pt x="21" y="67"/>
                  <a:pt x="22" y="72"/>
                  <a:pt x="21" y="75"/>
                </a:cubicBezTo>
                <a:moveTo>
                  <a:pt x="27" y="110"/>
                </a:moveTo>
                <a:cubicBezTo>
                  <a:pt x="29" y="114"/>
                  <a:pt x="27" y="116"/>
                  <a:pt x="27" y="110"/>
                </a:cubicBezTo>
                <a:close/>
                <a:moveTo>
                  <a:pt x="78" y="142"/>
                </a:moveTo>
                <a:cubicBezTo>
                  <a:pt x="71" y="136"/>
                  <a:pt x="52" y="141"/>
                  <a:pt x="40" y="139"/>
                </a:cubicBezTo>
                <a:cubicBezTo>
                  <a:pt x="35" y="93"/>
                  <a:pt x="24" y="52"/>
                  <a:pt x="23" y="3"/>
                </a:cubicBezTo>
                <a:cubicBezTo>
                  <a:pt x="21" y="0"/>
                  <a:pt x="16" y="0"/>
                  <a:pt x="13" y="3"/>
                </a:cubicBezTo>
                <a:cubicBezTo>
                  <a:pt x="13" y="12"/>
                  <a:pt x="14" y="24"/>
                  <a:pt x="15" y="34"/>
                </a:cubicBezTo>
                <a:cubicBezTo>
                  <a:pt x="17" y="45"/>
                  <a:pt x="19" y="56"/>
                  <a:pt x="19" y="62"/>
                </a:cubicBezTo>
                <a:cubicBezTo>
                  <a:pt x="17" y="48"/>
                  <a:pt x="13" y="29"/>
                  <a:pt x="11" y="13"/>
                </a:cubicBezTo>
                <a:cubicBezTo>
                  <a:pt x="8" y="10"/>
                  <a:pt x="4" y="8"/>
                  <a:pt x="0" y="11"/>
                </a:cubicBezTo>
                <a:cubicBezTo>
                  <a:pt x="9" y="51"/>
                  <a:pt x="14" y="94"/>
                  <a:pt x="23" y="139"/>
                </a:cubicBezTo>
                <a:cubicBezTo>
                  <a:pt x="17" y="139"/>
                  <a:pt x="14" y="140"/>
                  <a:pt x="11" y="139"/>
                </a:cubicBezTo>
                <a:cubicBezTo>
                  <a:pt x="8" y="142"/>
                  <a:pt x="3" y="143"/>
                  <a:pt x="6" y="147"/>
                </a:cubicBezTo>
                <a:cubicBezTo>
                  <a:pt x="2" y="147"/>
                  <a:pt x="1" y="150"/>
                  <a:pt x="0" y="152"/>
                </a:cubicBezTo>
                <a:cubicBezTo>
                  <a:pt x="18" y="175"/>
                  <a:pt x="31" y="204"/>
                  <a:pt x="42" y="234"/>
                </a:cubicBezTo>
                <a:cubicBezTo>
                  <a:pt x="46" y="235"/>
                  <a:pt x="49" y="234"/>
                  <a:pt x="51" y="232"/>
                </a:cubicBezTo>
                <a:cubicBezTo>
                  <a:pt x="52" y="215"/>
                  <a:pt x="57" y="198"/>
                  <a:pt x="63" y="183"/>
                </a:cubicBezTo>
                <a:cubicBezTo>
                  <a:pt x="67" y="173"/>
                  <a:pt x="73" y="165"/>
                  <a:pt x="76" y="156"/>
                </a:cubicBezTo>
                <a:cubicBezTo>
                  <a:pt x="78" y="151"/>
                  <a:pt x="80" y="144"/>
                  <a:pt x="78" y="142"/>
                </a:cubicBezTo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91424" tIns="45713" rIns="91424" bIns="45713" numCol="1" anchor="t" anchorCtr="0" compatLnSpc="1"/>
          <a:lstStyle/>
          <a:p>
            <a:pPr defTabSz="1218323">
              <a:defRPr/>
            </a:pPr>
            <a:endParaRPr lang="zh-CN" altLang="en-US" sz="3200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2" name="文本框 22">
            <a:extLst>
              <a:ext uri="{FF2B5EF4-FFF2-40B4-BE49-F238E27FC236}">
                <a16:creationId xmlns:a16="http://schemas.microsoft.com/office/drawing/2014/main" id="{6A86DD3F-707D-4823-BB27-76CC6987A33E}"/>
              </a:ext>
            </a:extLst>
          </p:cNvPr>
          <p:cNvSpPr txBox="1"/>
          <p:nvPr/>
        </p:nvSpPr>
        <p:spPr>
          <a:xfrm>
            <a:off x="6536125" y="813091"/>
            <a:ext cx="264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Hai 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em</a:t>
            </a:r>
            <a:endParaRPr lang="zh-CN" altLang="en-US" sz="32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01ECDB-3C0A-4BBC-A765-DDC95AECB76A}"/>
              </a:ext>
            </a:extLst>
          </p:cNvPr>
          <p:cNvGrpSpPr/>
          <p:nvPr/>
        </p:nvGrpSpPr>
        <p:grpSpPr>
          <a:xfrm>
            <a:off x="3899463" y="1367643"/>
            <a:ext cx="3951092" cy="2582417"/>
            <a:chOff x="3639463" y="532411"/>
            <a:chExt cx="3993881" cy="266084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73261C8-AC25-4272-9DFB-132E46579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388" t="30351" r="53915" b="24561"/>
            <a:stretch/>
          </p:blipFill>
          <p:spPr>
            <a:xfrm>
              <a:off x="3639463" y="532411"/>
              <a:ext cx="399388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648CBBB-E572-465C-A4C3-CD161597F132}"/>
                </a:ext>
              </a:extLst>
            </p:cNvPr>
            <p:cNvSpPr/>
            <p:nvPr/>
          </p:nvSpPr>
          <p:spPr>
            <a:xfrm>
              <a:off x="4195957" y="2683900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E41A78-A779-4016-8809-870361E75768}"/>
              </a:ext>
            </a:extLst>
          </p:cNvPr>
          <p:cNvGrpSpPr/>
          <p:nvPr/>
        </p:nvGrpSpPr>
        <p:grpSpPr>
          <a:xfrm>
            <a:off x="8173072" y="4197069"/>
            <a:ext cx="3930882" cy="2631742"/>
            <a:chOff x="7903959" y="3585899"/>
            <a:chExt cx="4131541" cy="271166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D9D5F92-D67B-4D20-B3D5-639282309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3646" t="31482" r="7357" b="23869"/>
            <a:stretch/>
          </p:blipFill>
          <p:spPr>
            <a:xfrm>
              <a:off x="7903959" y="3585899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F5B794B-5F38-4052-9EB7-3A5A42AA2C97}"/>
                </a:ext>
              </a:extLst>
            </p:cNvPr>
            <p:cNvSpPr/>
            <p:nvPr/>
          </p:nvSpPr>
          <p:spPr>
            <a:xfrm>
              <a:off x="8715636" y="5794902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1AB26F4-1A1D-444C-94D2-4B2261330F0F}"/>
              </a:ext>
            </a:extLst>
          </p:cNvPr>
          <p:cNvGrpSpPr/>
          <p:nvPr/>
        </p:nvGrpSpPr>
        <p:grpSpPr>
          <a:xfrm>
            <a:off x="7859220" y="1386105"/>
            <a:ext cx="4087278" cy="2609612"/>
            <a:chOff x="3481693" y="3636722"/>
            <a:chExt cx="4131541" cy="268886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DD5FC4D-0713-4227-B20C-3F804D5C6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4007" t="30352" r="7677" b="24999"/>
            <a:stretch/>
          </p:blipFill>
          <p:spPr>
            <a:xfrm>
              <a:off x="3481693" y="3636722"/>
              <a:ext cx="4131541" cy="2660846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EBF1B35-9714-404E-9BB0-6166B8740DFB}"/>
                </a:ext>
              </a:extLst>
            </p:cNvPr>
            <p:cNvSpPr/>
            <p:nvPr/>
          </p:nvSpPr>
          <p:spPr>
            <a:xfrm>
              <a:off x="4105280" y="5822923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8E2323-937F-4EF7-A723-E000EA40CC64}"/>
              </a:ext>
            </a:extLst>
          </p:cNvPr>
          <p:cNvGrpSpPr/>
          <p:nvPr/>
        </p:nvGrpSpPr>
        <p:grpSpPr>
          <a:xfrm>
            <a:off x="3644007" y="4197069"/>
            <a:ext cx="3914893" cy="2666974"/>
            <a:chOff x="7986880" y="420290"/>
            <a:chExt cx="3957289" cy="2747972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ADA2647-963C-497E-ADB3-47037A4BD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229" t="31549" r="54419" b="22340"/>
            <a:stretch/>
          </p:blipFill>
          <p:spPr>
            <a:xfrm>
              <a:off x="7986880" y="420290"/>
              <a:ext cx="3957289" cy="2747972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EBE335A-C7F9-47E5-9DD6-78E7B95677D8}"/>
                </a:ext>
              </a:extLst>
            </p:cNvPr>
            <p:cNvSpPr/>
            <p:nvPr/>
          </p:nvSpPr>
          <p:spPr>
            <a:xfrm>
              <a:off x="8542308" y="2665596"/>
              <a:ext cx="498172" cy="50266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6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3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93328" y="1317572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515184" y="3381741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8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5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486</Words>
  <Application>Microsoft Office PowerPoint</Application>
  <PresentationFormat>Widescreen</PresentationFormat>
  <Paragraphs>82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等线</vt:lpstr>
      <vt:lpstr>HP001 4 hàng</vt:lpstr>
      <vt:lpstr>iCiel Cadena</vt:lpstr>
      <vt:lpstr>iCiel Crocante</vt:lpstr>
      <vt:lpstr>iCiel Nabila</vt:lpstr>
      <vt:lpstr>思源黑体 CN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138</cp:revision>
  <dcterms:created xsi:type="dcterms:W3CDTF">2021-06-15T15:52:51Z</dcterms:created>
  <dcterms:modified xsi:type="dcterms:W3CDTF">2021-12-07T02:56:27Z</dcterms:modified>
</cp:coreProperties>
</file>